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ppt/slides/slide48.xml" ContentType="application/vnd.openxmlformats-officedocument.presentationml.slide+xml"/>
  <Override PartName="/ppt/slides/charts/chart48.xml" ContentType="application/vnd.openxmlformats-officedocument.drawingml.chart+xml"/>
  <Override PartName="/ppt/slides/slide49.xml" ContentType="application/vnd.openxmlformats-officedocument.presentationml.slide+xml"/>
  <Override PartName="/ppt/slides/charts/chart49.xml" ContentType="application/vnd.openxmlformats-officedocument.drawingml.chart+xml"/>
  <Override PartName="/ppt/slides/slide4a.xml" ContentType="application/vnd.openxmlformats-officedocument.presentationml.slide+xml"/>
  <Override PartName="/ppt/slides/charts/chart4a.xml" ContentType="application/vnd.openxmlformats-officedocument.drawingml.chart+xml"/>
  <Override PartName="/ppt/slides/slide4b.xml" ContentType="application/vnd.openxmlformats-officedocument.presentationml.slide+xml"/>
  <Override PartName="/ppt/slides/charts/chart4b.xml" ContentType="application/vnd.openxmlformats-officedocument.drawingml.chart+xml"/>
  <Override PartName="/ppt/slides/slide4c.xml" ContentType="application/vnd.openxmlformats-officedocument.presentationml.slide+xml"/>
  <Override PartName="/ppt/slides/charts/chart4c.xml" ContentType="application/vnd.openxmlformats-officedocument.drawingml.chart+xml"/>
  <Override PartName="/ppt/slides/slide4d.xml" ContentType="application/vnd.openxmlformats-officedocument.presentationml.slide+xml"/>
  <Override PartName="/ppt/slides/charts/chart4d.xml" ContentType="application/vnd.openxmlformats-officedocument.drawingml.chart+xml"/>
  <Override PartName="/ppt/slides/slide4e.xml" ContentType="application/vnd.openxmlformats-officedocument.presentationml.slide+xml"/>
  <Override PartName="/ppt/slides/charts/chart4e.xml" ContentType="application/vnd.openxmlformats-officedocument.drawingml.chart+xml"/>
  <Override PartName="/ppt/slides/slide4f.xml" ContentType="application/vnd.openxmlformats-officedocument.presentationml.slide+xml"/>
  <Override PartName="/ppt/slides/charts/chart4f.xml" ContentType="application/vnd.openxmlformats-officedocument.drawingml.chart+xml"/>
  <Override PartName="/ppt/slides/slide50.xml" ContentType="application/vnd.openxmlformats-officedocument.presentationml.slide+xml"/>
  <Override PartName="/ppt/slides/charts/chart50.xml" ContentType="application/vnd.openxmlformats-officedocument.drawingml.chart+xml"/>
  <Override PartName="/ppt/slides/slide51.xml" ContentType="application/vnd.openxmlformats-officedocument.presentationml.slide+xml"/>
  <Override PartName="/ppt/slides/charts/chart51.xml" ContentType="application/vnd.openxmlformats-officedocument.drawingml.chart+xml"/>
  <Override PartName="/ppt/slides/slide52.xml" ContentType="application/vnd.openxmlformats-officedocument.presentationml.slide+xml"/>
  <Override PartName="/ppt/slides/charts/chart52.xml" ContentType="application/vnd.openxmlformats-officedocument.drawingml.chart+xml"/>
  <Override PartName="/ppt/slides/slide53.xml" ContentType="application/vnd.openxmlformats-officedocument.presentationml.slide+xml"/>
  <Override PartName="/ppt/slides/charts/chart53.xml" ContentType="application/vnd.openxmlformats-officedocument.drawingml.chart+xml"/>
  <Override PartName="/ppt/slides/slide54.xml" ContentType="application/vnd.openxmlformats-officedocument.presentationml.slide+xml"/>
  <Override PartName="/ppt/slides/charts/chart54.xml" ContentType="application/vnd.openxmlformats-officedocument.drawingml.chart+xml"/>
  <Override PartName="/ppt/slides/slide55.xml" ContentType="application/vnd.openxmlformats-officedocument.presentationml.slide+xml"/>
  <Override PartName="/ppt/slides/charts/chart55.xml" ContentType="application/vnd.openxmlformats-officedocument.drawingml.chart+xml"/>
  <Override PartName="/ppt/slides/slide56.xml" ContentType="application/vnd.openxmlformats-officedocument.presentationml.slide+xml"/>
  <Override PartName="/ppt/slides/charts/chart56.xml" ContentType="application/vnd.openxmlformats-officedocument.drawingml.chart+xml"/>
  <Override PartName="/ppt/slides/slide57.xml" ContentType="application/vnd.openxmlformats-officedocument.presentationml.slide+xml"/>
  <Override PartName="/ppt/slides/charts/chart57.xml" ContentType="application/vnd.openxmlformats-officedocument.drawingml.chart+xml"/>
  <Override PartName="/ppt/slides/slide58.xml" ContentType="application/vnd.openxmlformats-officedocument.presentationml.slide+xml"/>
  <Override PartName="/ppt/slides/charts/chart58.xml" ContentType="application/vnd.openxmlformats-officedocument.drawingml.chart+xml"/>
  <Override PartName="/ppt/slides/slide59.xml" ContentType="application/vnd.openxmlformats-officedocument.presentationml.slide+xml"/>
  <Override PartName="/ppt/slides/charts/chart59.xml" ContentType="application/vnd.openxmlformats-officedocument.drawingml.chart+xml"/>
  <Override PartName="/ppt/slides/slide5a.xml" ContentType="application/vnd.openxmlformats-officedocument.presentationml.slide+xml"/>
  <Override PartName="/ppt/slides/charts/chart5a.xml" ContentType="application/vnd.openxmlformats-officedocument.drawingml.chart+xml"/>
  <Override PartName="/ppt/slides/slide5b.xml" ContentType="application/vnd.openxmlformats-officedocument.presentationml.slide+xml"/>
  <Override PartName="/ppt/slides/charts/chart5b.xml" ContentType="application/vnd.openxmlformats-officedocument.drawingml.chart+xml"/>
  <Override PartName="/ppt/slides/slide5c.xml" ContentType="application/vnd.openxmlformats-officedocument.presentationml.slide+xml"/>
  <Override PartName="/ppt/slides/charts/chart5c.xml" ContentType="application/vnd.openxmlformats-officedocument.drawingml.chart+xml"/>
  <Override PartName="/ppt/slides/slide5d.xml" ContentType="application/vnd.openxmlformats-officedocument.presentationml.slide+xml"/>
  <Override PartName="/ppt/slides/charts/chart5d.xml" ContentType="application/vnd.openxmlformats-officedocument.drawingml.chart+xml"/>
  <Override PartName="/ppt/slides/slide5e.xml" ContentType="application/vnd.openxmlformats-officedocument.presentationml.slide+xml"/>
  <Override PartName="/ppt/slides/charts/chart5e.xml" ContentType="application/vnd.openxmlformats-officedocument.drawingml.chart+xml"/>
  <Override PartName="/ppt/slides/slide5f.xml" ContentType="application/vnd.openxmlformats-officedocument.presentationml.slide+xml"/>
  <Override PartName="/ppt/slides/charts/chart5f.xml" ContentType="application/vnd.openxmlformats-officedocument.drawingml.chart+xml"/>
  <Override PartName="/ppt/slides/slide60.xml" ContentType="application/vnd.openxmlformats-officedocument.presentationml.slide+xml"/>
  <Override PartName="/ppt/slides/charts/chart60.xml" ContentType="application/vnd.openxmlformats-officedocument.drawingml.chart+xml"/>
  <Override PartName="/ppt/slides/slide61.xml" ContentType="application/vnd.openxmlformats-officedocument.presentationml.slide+xml"/>
  <Override PartName="/ppt/slides/charts/chart61.xml" ContentType="application/vnd.openxmlformats-officedocument.drawingml.chart+xml"/>
  <Override PartName="/ppt/slides/slide62.xml" ContentType="application/vnd.openxmlformats-officedocument.presentationml.slide+xml"/>
  <Override PartName="/ppt/slides/charts/chart62.xml" ContentType="application/vnd.openxmlformats-officedocument.drawingml.chart+xml"/>
  <Override PartName="/ppt/slides/slide63.xml" ContentType="application/vnd.openxmlformats-officedocument.presentationml.slide+xml"/>
  <Override PartName="/ppt/slides/charts/chart63.xml" ContentType="application/vnd.openxmlformats-officedocument.drawingml.chart+xml"/>
  <Override PartName="/ppt/slides/slide64.xml" ContentType="application/vnd.openxmlformats-officedocument.presentationml.slide+xml"/>
  <Override PartName="/ppt/slides/charts/chart64.xml" ContentType="application/vnd.openxmlformats-officedocument.drawingml.chart+xml"/>
  <Override PartName="/ppt/slides/slide65.xml" ContentType="application/vnd.openxmlformats-officedocument.presentationml.slide+xml"/>
  <Override PartName="/ppt/slides/charts/chart65.xml" ContentType="application/vnd.openxmlformats-officedocument.drawingml.chart+xml"/>
  <Override PartName="/ppt/slides/slide66.xml" ContentType="application/vnd.openxmlformats-officedocument.presentationml.slide+xml"/>
  <Override PartName="/ppt/slides/charts/chart66.xml" ContentType="application/vnd.openxmlformats-officedocument.drawingml.chart+xml"/>
  <Override PartName="/ppt/slides/slide67.xml" ContentType="application/vnd.openxmlformats-officedocument.presentationml.slide+xml"/>
  <Override PartName="/ppt/slides/charts/chart67.xml" ContentType="application/vnd.openxmlformats-officedocument.drawingml.chart+xml"/>
  <Override PartName="/ppt/slides/slide68.xml" ContentType="application/vnd.openxmlformats-officedocument.presentationml.slide+xml"/>
  <Override PartName="/ppt/slides/charts/chart68.xml" ContentType="application/vnd.openxmlformats-officedocument.drawingml.chart+xml"/>
  <Override PartName="/ppt/slides/slide69.xml" ContentType="application/vnd.openxmlformats-officedocument.presentationml.slide+xml"/>
  <Override PartName="/ppt/slides/charts/chart69.xml" ContentType="application/vnd.openxmlformats-officedocument.drawingml.chart+xml"/>
  <Override PartName="/ppt/slides/slide6a.xml" ContentType="application/vnd.openxmlformats-officedocument.presentationml.slide+xml"/>
  <Override PartName="/ppt/slides/charts/chart6a.xml" ContentType="application/vnd.openxmlformats-officedocument.drawingml.chart+xml"/>
  <Override PartName="/ppt/slides/slide6b.xml" ContentType="application/vnd.openxmlformats-officedocument.presentationml.slide+xml"/>
  <Override PartName="/ppt/slides/charts/chart6b.xml" ContentType="application/vnd.openxmlformats-officedocument.drawingml.chart+xml"/>
  <Override PartName="/ppt/slides/slide6c.xml" ContentType="application/vnd.openxmlformats-officedocument.presentationml.slide+xml"/>
  <Override PartName="/ppt/slides/charts/chart6c.xml" ContentType="application/vnd.openxmlformats-officedocument.drawingml.chart+xml"/>
  <Override PartName="/ppt/slides/slide6d.xml" ContentType="application/vnd.openxmlformats-officedocument.presentationml.slide+xml"/>
  <Override PartName="/ppt/slides/charts/chart6d.xml" ContentType="application/vnd.openxmlformats-officedocument.drawingml.chart+xml"/>
  <Override PartName="/ppt/slides/slide6e.xml" ContentType="application/vnd.openxmlformats-officedocument.presentationml.slide+xml"/>
  <Override PartName="/ppt/slides/charts/chart6e.xml" ContentType="application/vnd.openxmlformats-officedocument.drawingml.chart+xml"/>
  <Override PartName="/ppt/slides/slide6f.xml" ContentType="application/vnd.openxmlformats-officedocument.presentationml.slide+xml"/>
  <Override PartName="/ppt/slides/charts/chart6f.xml" ContentType="application/vnd.openxmlformats-officedocument.drawingml.chart+xml"/>
  <Override PartName="/ppt/slides/slide70.xml" ContentType="application/vnd.openxmlformats-officedocument.presentationml.slide+xml"/>
  <Override PartName="/ppt/slides/charts/chart70.xml" ContentType="application/vnd.openxmlformats-officedocument.drawingml.chart+xml"/>
  <Override PartName="/ppt/slides/slide71.xml" ContentType="application/vnd.openxmlformats-officedocument.presentationml.slide+xml"/>
  <Override PartName="/ppt/slides/charts/chart71.xml" ContentType="application/vnd.openxmlformats-officedocument.drawingml.chart+xml"/>
  <Override PartName="/ppt/slides/slide72.xml" ContentType="application/vnd.openxmlformats-officedocument.presentationml.slide+xml"/>
  <Override PartName="/ppt/slides/charts/chart72.xml" ContentType="application/vnd.openxmlformats-officedocument.drawingml.chart+xml"/>
  <Override PartName="/ppt/slides/slide73.xml" ContentType="application/vnd.openxmlformats-officedocument.presentationml.slide+xml"/>
  <Override PartName="/ppt/slides/charts/chart73.xml" ContentType="application/vnd.openxmlformats-officedocument.drawingml.chart+xml"/>
  <Override PartName="/ppt/slides/slide74.xml" ContentType="application/vnd.openxmlformats-officedocument.presentationml.slide+xml"/>
  <Override PartName="/ppt/slides/charts/chart74.xml" ContentType="application/vnd.openxmlformats-officedocument.drawingml.chart+xml"/>
  <Override PartName="/ppt/slides/slide75.xml" ContentType="application/vnd.openxmlformats-officedocument.presentationml.slide+xml"/>
  <Override PartName="/ppt/slides/charts/chart75.xml" ContentType="application/vnd.openxmlformats-officedocument.drawingml.chart+xml"/>
  <Override PartName="/ppt/slides/slide76.xml" ContentType="application/vnd.openxmlformats-officedocument.presentationml.slide+xml"/>
  <Override PartName="/ppt/slides/charts/chart76.xml" ContentType="application/vnd.openxmlformats-officedocument.drawingml.chart+xml"/>
  <Override PartName="/ppt/slides/slide77.xml" ContentType="application/vnd.openxmlformats-officedocument.presentationml.slide+xml"/>
  <Override PartName="/ppt/slides/charts/chart77.xml" ContentType="application/vnd.openxmlformats-officedocument.drawingml.chart+xml"/>
  <Override PartName="/ppt/slides/slide78.xml" ContentType="application/vnd.openxmlformats-officedocument.presentationml.slide+xml"/>
  <Override PartName="/ppt/slides/charts/chart78.xml" ContentType="application/vnd.openxmlformats-officedocument.drawingml.chart+xml"/>
  <Override PartName="/ppt/slides/slide79.xml" ContentType="application/vnd.openxmlformats-officedocument.presentationml.slide+xml"/>
  <Override PartName="/ppt/slides/charts/chart79.xml" ContentType="application/vnd.openxmlformats-officedocument.drawingml.chart+xml"/>
  <Override PartName="/ppt/slides/slide7a.xml" ContentType="application/vnd.openxmlformats-officedocument.presentationml.slide+xml"/>
  <Override PartName="/ppt/slides/charts/chart7a.xml" ContentType="application/vnd.openxmlformats-officedocument.drawingml.chart+xml"/>
  <Override PartName="/ppt/slides/slide7b.xml" ContentType="application/vnd.openxmlformats-officedocument.presentationml.slide+xml"/>
  <Override PartName="/ppt/slides/charts/chart7b.xml" ContentType="application/vnd.openxmlformats-officedocument.drawingml.chart+xml"/>
  <Override PartName="/ppt/slides/slide7c.xml" ContentType="application/vnd.openxmlformats-officedocument.presentationml.slide+xml"/>
  <Override PartName="/ppt/slides/charts/chart7c.xml" ContentType="application/vnd.openxmlformats-officedocument.drawingml.chart+xml"/>
  <Override PartName="/ppt/slides/slide7d.xml" ContentType="application/vnd.openxmlformats-officedocument.presentationml.slide+xml"/>
  <Override PartName="/ppt/slides/charts/chart7d.xml" ContentType="application/vnd.openxmlformats-officedocument.drawingml.chart+xml"/>
  <Override PartName="/ppt/slides/slide7e.xml" ContentType="application/vnd.openxmlformats-officedocument.presentationml.slide+xml"/>
  <Override PartName="/ppt/slides/charts/chart7e.xml" ContentType="application/vnd.openxmlformats-officedocument.drawingml.chart+xml"/>
  <Override PartName="/ppt/slides/slide7f.xml" ContentType="application/vnd.openxmlformats-officedocument.presentationml.slide+xml"/>
  <Override PartName="/ppt/slides/charts/chart7f.xml" ContentType="application/vnd.openxmlformats-officedocument.drawingml.chart+xml"/>
  <Override PartName="/ppt/slides/slide80.xml" ContentType="application/vnd.openxmlformats-officedocument.presentationml.slide+xml"/>
  <Override PartName="/ppt/slides/charts/chart80.xml" ContentType="application/vnd.openxmlformats-officedocument.drawingml.chart+xml"/>
  <Override PartName="/ppt/slides/slide81.xml" ContentType="application/vnd.openxmlformats-officedocument.presentationml.slide+xml"/>
  <Override PartName="/ppt/slides/charts/chart81.xml" ContentType="application/vnd.openxmlformats-officedocument.drawingml.chart+xml"/>
  <Override PartName="/ppt/slides/slide82.xml" ContentType="application/vnd.openxmlformats-officedocument.presentationml.slide+xml"/>
  <Override PartName="/ppt/slides/charts/chart82.xml" ContentType="application/vnd.openxmlformats-officedocument.drawingml.chart+xml"/>
  <Override PartName="/ppt/slides/slide83.xml" ContentType="application/vnd.openxmlformats-officedocument.presentationml.slide+xml"/>
  <Override PartName="/ppt/slides/charts/chart83.xml" ContentType="application/vnd.openxmlformats-officedocument.drawingml.chart+xml"/>
  <Override PartName="/ppt/slides/slide84.xml" ContentType="application/vnd.openxmlformats-officedocument.presentationml.slide+xml"/>
  <Override PartName="/ppt/slides/charts/chart84.xml" ContentType="application/vnd.openxmlformats-officedocument.drawingml.chart+xml"/>
  <Override PartName="/ppt/slides/slide85.xml" ContentType="application/vnd.openxmlformats-officedocument.presentationml.slide+xml"/>
  <Override PartName="/ppt/slides/charts/chart85.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dba012fd958740c8"/>
    <p:sldId id="261" r:id="R7c5564a9e58e4040"/>
    <p:sldId id="262" r:id="Rcec7bf01a5cb4241"/>
    <p:sldId id="263" r:id="R9af37a71d7984f32"/>
    <p:sldId id="264" r:id="R8100eecd65284f1f"/>
    <p:sldId id="265" r:id="Rabafa302f7814c01"/>
    <p:sldId id="266" r:id="Reeaaf1ead1cd4a2d"/>
    <p:sldId id="267" r:id="Re4bba7d937574306"/>
    <p:sldId id="268" r:id="R1e3c8f5ab3224de2"/>
    <p:sldId id="269" r:id="Rafa3ecb27ce04b8f"/>
    <p:sldId id="270" r:id="Rae93872f4c174353"/>
    <p:sldId id="271" r:id="Ra632e91aeedb4933"/>
    <p:sldId id="272" r:id="R11495ee57cfd4766"/>
    <p:sldId id="273" r:id="R0f32003d068c456c"/>
    <p:sldId id="274" r:id="R6eb2a486e1eb49f9"/>
    <p:sldId id="275" r:id="R1973f60d65394226"/>
    <p:sldId id="276" r:id="Rabb7ef88e1404a91"/>
    <p:sldId id="277" r:id="R6e779501e5264cf2"/>
    <p:sldId id="278" r:id="Rea20e6fb166f474d"/>
    <p:sldId id="279" r:id="Rdbb5c7b0ad114f8a"/>
    <p:sldId id="280" r:id="R442b8ac67e1649de"/>
    <p:sldId id="281" r:id="Re75a75e61c3543fc"/>
    <p:sldId id="282" r:id="Rd2b38bd006674c9d"/>
    <p:sldId id="283" r:id="Rcfe93a7b59a44b6a"/>
    <p:sldId id="284" r:id="R53eba21e8a9a4175"/>
    <p:sldId id="285" r:id="Rc09e11510241447e"/>
    <p:sldId id="286" r:id="R6e128945fca348c6"/>
    <p:sldId id="287" r:id="R7d3e873504db4e19"/>
    <p:sldId id="288" r:id="R8c5376b83dcc4ad3"/>
    <p:sldId id="289" r:id="Rf79fc2c3245f456a"/>
    <p:sldId id="290" r:id="Rbeda339c559c487c"/>
    <p:sldId id="291" r:id="R2f967c74a89740b9"/>
    <p:sldId id="292" r:id="Rd41b75007e4c4c3b"/>
    <p:sldId id="293" r:id="R75f60a09b8ef466a"/>
    <p:sldId id="294" r:id="Rc6f95b0da7ae4e5b"/>
    <p:sldId id="295" r:id="Rb36794fb7f9d48ab"/>
    <p:sldId id="296" r:id="Rc0ed5f98d6ef4d0e"/>
    <p:sldId id="297" r:id="Rd12af29278b54760"/>
    <p:sldId id="298" r:id="R08832f3b4bdf4c45"/>
    <p:sldId id="299" r:id="R1863acde4dd64fdb"/>
    <p:sldId id="300" r:id="R9c62336470ff4bd9"/>
    <p:sldId id="301" r:id="Rbf1afb0b5c1d4984"/>
    <p:sldId id="302" r:id="R01b6a69ce93b4377"/>
    <p:sldId id="303" r:id="Rd7b443936297409d"/>
    <p:sldId id="304" r:id="R500aebcec2504f3b"/>
    <p:sldId id="305" r:id="R0c6249bbf240474e"/>
    <p:sldId id="306" r:id="R75ded20f2275452d"/>
    <p:sldId id="307" r:id="R41b0858235e9437c"/>
    <p:sldId id="308" r:id="R4918e8917f754df8"/>
    <p:sldId id="309" r:id="Rb8b0fc95acc545af"/>
    <p:sldId id="310" r:id="Rdf2ad25884074294"/>
    <p:sldId id="311" r:id="R4cb5c3331daa436d"/>
    <p:sldId id="312" r:id="Re94447044d1e4f4c"/>
    <p:sldId id="313" r:id="R0c64660f45e8450b"/>
    <p:sldId id="314" r:id="R1f65f0a44c2d49b3"/>
    <p:sldId id="315" r:id="R8be3e352870448b2"/>
    <p:sldId id="316" r:id="R04f49c39401c4ec8"/>
    <p:sldId id="317" r:id="R8692f3418e0b45de"/>
    <p:sldId id="318" r:id="Rd354596195704c25"/>
    <p:sldId id="319" r:id="R6dff8c52047b4473"/>
    <p:sldId id="320" r:id="Red526cf2dd124fa5"/>
    <p:sldId id="321" r:id="R023e65e24acb4d9c"/>
    <p:sldId id="322" r:id="R61b7dd02ec6341d6"/>
    <p:sldId id="323" r:id="R0b751b7d8d774f06"/>
    <p:sldId id="324" r:id="R6fe9126bd9604d97"/>
    <p:sldId id="325" r:id="R170fc54232564bcb"/>
    <p:sldId id="326" r:id="Rcb2f4181b0954ced"/>
    <p:sldId id="327" r:id="Rc4356d8fba204f75"/>
    <p:sldId id="328" r:id="Recccabb159674dc5"/>
    <p:sldId id="329" r:id="R721e01d43b8b4da5"/>
    <p:sldId id="330" r:id="R7d9f70fc32e44fe4"/>
    <p:sldId id="331" r:id="R8a5dbf6b2c4d45fe"/>
    <p:sldId id="332" r:id="Rb5398565fd744374"/>
    <p:sldId id="333" r:id="Re72ffe9d64cc4300"/>
    <p:sldId id="334" r:id="R4185004ca6d84e19"/>
    <p:sldId id="335" r:id="Re9c6434d1d4e4e94"/>
    <p:sldId id="336" r:id="R34a20eea0dcc4c6e"/>
    <p:sldId id="337" r:id="R8109741e0bbb4d46"/>
    <p:sldId id="338" r:id="Raa406b22206c4fca"/>
    <p:sldId id="339" r:id="Ra6f61752aea94fdc"/>
    <p:sldId id="340" r:id="Rbddcb89114bd4143"/>
    <p:sldId id="341" r:id="R96a85ae4e4344e15"/>
    <p:sldId id="342" r:id="R4d5a4885994b4ae6"/>
    <p:sldId id="343" r:id="Raf0f1d82055d45ae"/>
    <p:sldId id="344" r:id="R524e2fadc98b4b34"/>
    <p:sldId id="345" r:id="Rf4dfcbf441fc46d4"/>
    <p:sldId id="346" r:id="R37f1dbd852e64776"/>
    <p:sldId id="347" r:id="R8c182d1379d649a1"/>
    <p:sldId id="348" r:id="R18e3748a8fa04b89"/>
    <p:sldId id="349" r:id="R2ebe818986cb4bb4"/>
    <p:sldId id="350" r:id="R3d6118faf1ca491e"/>
    <p:sldId id="351" r:id="R191a7602f4b64465"/>
    <p:sldId id="352" r:id="Rd307c58a351d49b2"/>
    <p:sldId id="353" r:id="Rdc0bcf1c42c7484a"/>
    <p:sldId id="354" r:id="R4221e17eaecf4af3"/>
    <p:sldId id="355" r:id="Rdbf44d11a33740e5"/>
    <p:sldId id="356" r:id="R71e91e938c364501"/>
    <p:sldId id="357" r:id="R54f04bade1b44f4a"/>
    <p:sldId id="358" r:id="R70aa20432ce946ab"/>
    <p:sldId id="359" r:id="R761c7b1633a34406"/>
    <p:sldId id="360" r:id="R090498fd0474441a"/>
    <p:sldId id="361" r:id="R01b397717e9c4812"/>
    <p:sldId id="362" r:id="Rd511adfa8e2f4762"/>
    <p:sldId id="363" r:id="Rd1d9d3e014564b07"/>
    <p:sldId id="364" r:id="Rea559a21ebab44dc"/>
    <p:sldId id="365" r:id="Rea60cff416d448ca"/>
    <p:sldId id="366" r:id="R09d2cdfecfa2420b"/>
    <p:sldId id="367" r:id="R4eca2a02fda34faf"/>
    <p:sldId id="368" r:id="Rbebc9bb7f6394842"/>
    <p:sldId id="369" r:id="Rcf4991b81fbf49f7"/>
    <p:sldId id="370" r:id="R151773a286324858"/>
    <p:sldId id="371" r:id="Ra29e93e0f00b4b6a"/>
    <p:sldId id="372" r:id="R82b7d4918c454dc4"/>
    <p:sldId id="373" r:id="R46f78703870142cc"/>
    <p:sldId id="374" r:id="R3fde38009e2c4619"/>
    <p:sldId id="375" r:id="Rc8715b395e944019"/>
    <p:sldId id="376" r:id="Rd65f7ade54c64026"/>
    <p:sldId id="377" r:id="R77522e973be74a18"/>
    <p:sldId id="378" r:id="R7443015bfd9e42d5"/>
    <p:sldId id="379" r:id="Rddcf7eb156a146de"/>
    <p:sldId id="380" r:id="R5207010544084e22"/>
    <p:sldId id="381" r:id="R560d3c778a4f4588"/>
    <p:sldId id="382" r:id="Rdcf137cbf35b4c19"/>
    <p:sldId id="383" r:id="R764a178c4bf74262"/>
    <p:sldId id="384" r:id="R6f55e06aa1af49d2"/>
    <p:sldId id="385" r:id="Ra158a68735ce454a"/>
    <p:sldId id="386" r:id="Ra7c1bda076d14e77"/>
    <p:sldId id="387" r:id="R5539b00fbd124a03"/>
    <p:sldId id="388" r:id="Rcd1315620b90496d"/>
    <p:sldId id="389" r:id="R3c70aa114fff4368"/>
    <p:sldId id="390" r:id="Rf72fd5777d1b4cae"/>
    <p:sldId id="391" r:id="Re47590cdd4784ce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6dff8c52047b4473" Type="http://schemas.openxmlformats.org/officeDocument/2006/relationships/slide" Target="/ppt/slides/slide3d.xml"/><Relationship Id="R46f78703870142cc" Type="http://schemas.openxmlformats.org/officeDocument/2006/relationships/slide" Target="/ppt/slides/slide73.xml"/><Relationship Id="R560d3c778a4f4588" Type="http://schemas.openxmlformats.org/officeDocument/2006/relationships/slide" Target="/ppt/slides/slide7b.xml"/><Relationship Id="R6eb2a486e1eb49f9" Type="http://schemas.openxmlformats.org/officeDocument/2006/relationships/slide" Target="/ppt/slides/slide10.xml"/><Relationship Id="R442b8ac67e1649de" Type="http://schemas.openxmlformats.org/officeDocument/2006/relationships/slide" Target="/ppt/slides/slide16.xml"/><Relationship Id="R08832f3b4bdf4c45" Type="http://schemas.openxmlformats.org/officeDocument/2006/relationships/slide" Target="/ppt/slides/slide28.xml"/><Relationship Id="R04f49c39401c4ec8" Type="http://schemas.openxmlformats.org/officeDocument/2006/relationships/slide" Target="/ppt/slides/slide3a.xml"/><Relationship Id="R6f55e06aa1af49d2" Type="http://schemas.openxmlformats.org/officeDocument/2006/relationships/slide" Target="/ppt/slides/slide7e.xml"/><Relationship Id="Rabafa302f7814c01" Type="http://schemas.openxmlformats.org/officeDocument/2006/relationships/slide" Target="/ppt/slides/slide7.xml"/><Relationship Id="Rb36794fb7f9d48ab" Type="http://schemas.openxmlformats.org/officeDocument/2006/relationships/slide" Target="/ppt/slides/slide25.xml"/><Relationship Id="R41b0858235e9437c" Type="http://schemas.openxmlformats.org/officeDocument/2006/relationships/slide" Target="/ppt/slides/slide31.xml"/><Relationship Id="Re94447044d1e4f4c" Type="http://schemas.openxmlformats.org/officeDocument/2006/relationships/slide" Target="/ppt/slides/slide36.xml"/><Relationship Id="Re72ffe9d64cc4300" Type="http://schemas.openxmlformats.org/officeDocument/2006/relationships/slide" Target="/ppt/slides/slide4b.xml"/><Relationship Id="Rdbf44d11a33740e5" Type="http://schemas.openxmlformats.org/officeDocument/2006/relationships/slide" Target="/ppt/slides/slide61.xml"/><Relationship Id="rId5" Type="http://schemas.openxmlformats.org/officeDocument/2006/relationships/theme" Target="theme/theme1.xml"/><Relationship Id="Rea20e6fb166f474d" Type="http://schemas.openxmlformats.org/officeDocument/2006/relationships/slide" Target="/ppt/slides/slide14.xml"/><Relationship Id="R0b751b7d8d774f06" Type="http://schemas.openxmlformats.org/officeDocument/2006/relationships/slide" Target="/ppt/slides/slide41.xml"/><Relationship Id="R54f04bade1b44f4a" Type="http://schemas.openxmlformats.org/officeDocument/2006/relationships/slide" Target="/ppt/slides/slide63.xml"/><Relationship Id="R8be3e352870448b2" Type="http://schemas.openxmlformats.org/officeDocument/2006/relationships/slide" Target="/ppt/slides/slide39.xml"/><Relationship Id="Rafa3ecb27ce04b8f" Type="http://schemas.openxmlformats.org/officeDocument/2006/relationships/slide" Target="/ppt/slides/slideb.xml"/><Relationship Id="R0f32003d068c456c" Type="http://schemas.openxmlformats.org/officeDocument/2006/relationships/slide" Target="/ppt/slides/slidef.xml"/><Relationship Id="R1863acde4dd64fdb" Type="http://schemas.openxmlformats.org/officeDocument/2006/relationships/slide" Target="/ppt/slides/slide29.xml"/><Relationship Id="R721e01d43b8b4da5" Type="http://schemas.openxmlformats.org/officeDocument/2006/relationships/slide" Target="/ppt/slides/slide47.xml"/><Relationship Id="R71e91e938c364501" Type="http://schemas.openxmlformats.org/officeDocument/2006/relationships/slide" Target="/ppt/slides/slide62.xml"/><Relationship Id="Rddcf7eb156a146de" Type="http://schemas.openxmlformats.org/officeDocument/2006/relationships/slide" Target="/ppt/slides/slide79.xml"/><Relationship Id="Re47590cdd4784ce9" Type="http://schemas.openxmlformats.org/officeDocument/2006/relationships/slide" Target="/ppt/slides/slide85.xml"/><Relationship Id="R75f60a09b8ef466a" Type="http://schemas.openxmlformats.org/officeDocument/2006/relationships/slide" Target="/ppt/slides/slide23.xml"/><Relationship Id="Rd307c58a351d49b2" Type="http://schemas.openxmlformats.org/officeDocument/2006/relationships/slide" Target="/ppt/slides/slide5e.xml"/><Relationship Id="R7c5564a9e58e4040" Type="http://schemas.openxmlformats.org/officeDocument/2006/relationships/slide" Target="/ppt/slides/slide3.xml"/><Relationship Id="Ra632e91aeedb4933" Type="http://schemas.openxmlformats.org/officeDocument/2006/relationships/slide" Target="/ppt/slides/slided.xml"/><Relationship Id="R1973f60d65394226" Type="http://schemas.openxmlformats.org/officeDocument/2006/relationships/slide" Target="/ppt/slides/slide11.xml"/><Relationship Id="R4cb5c3331daa436d" Type="http://schemas.openxmlformats.org/officeDocument/2006/relationships/slide" Target="/ppt/slides/slide35.xml"/><Relationship Id="R0c64660f45e8450b" Type="http://schemas.openxmlformats.org/officeDocument/2006/relationships/slide" Target="/ppt/slides/slide37.xml"/><Relationship Id="R4d5a4885994b4ae6" Type="http://schemas.openxmlformats.org/officeDocument/2006/relationships/slide" Target="/ppt/slides/slide54.xml"/><Relationship Id="R37f1dbd852e64776" Type="http://schemas.openxmlformats.org/officeDocument/2006/relationships/slide" Target="/ppt/slides/slide58.xml"/><Relationship Id="Rd511adfa8e2f4762" Type="http://schemas.openxmlformats.org/officeDocument/2006/relationships/slide" Target="/ppt/slides/slide68.xml"/><Relationship Id="R151773a286324858" Type="http://schemas.openxmlformats.org/officeDocument/2006/relationships/slide" Target="/ppt/slides/slide70.xml"/><Relationship Id="Rbeda339c559c487c" Type="http://schemas.openxmlformats.org/officeDocument/2006/relationships/slide" Target="/ppt/slides/slide20.xml"/><Relationship Id="Rd41b75007e4c4c3b" Type="http://schemas.openxmlformats.org/officeDocument/2006/relationships/slide" Target="/ppt/slides/slide22.xml"/><Relationship Id="Raf0f1d82055d45ae" Type="http://schemas.openxmlformats.org/officeDocument/2006/relationships/slide" Target="/ppt/slides/slide55.xml"/><Relationship Id="R191a7602f4b64465" Type="http://schemas.openxmlformats.org/officeDocument/2006/relationships/slide" Target="/ppt/slides/slide5d.xml"/><Relationship Id="Rea559a21ebab44dc" Type="http://schemas.openxmlformats.org/officeDocument/2006/relationships/slide" Target="/ppt/slides/slide6a.xml"/><Relationship Id="Rc8715b395e944019" Type="http://schemas.openxmlformats.org/officeDocument/2006/relationships/slide" Target="/ppt/slides/slide75.xml"/><Relationship Id="R7443015bfd9e42d5" Type="http://schemas.openxmlformats.org/officeDocument/2006/relationships/slide" Target="/ppt/slides/slide78.xml"/><Relationship Id="Rcd1315620b90496d" Type="http://schemas.openxmlformats.org/officeDocument/2006/relationships/slide" Target="/ppt/slides/slide82.xml"/><Relationship Id="Raa406b22206c4fca" Type="http://schemas.openxmlformats.org/officeDocument/2006/relationships/slide" Target="/ppt/slides/slide50.xml"/><Relationship Id="Rdc0bcf1c42c7484a" Type="http://schemas.openxmlformats.org/officeDocument/2006/relationships/slide" Target="/ppt/slides/slide5f.xml"/><Relationship Id="Rbebc9bb7f6394842" Type="http://schemas.openxmlformats.org/officeDocument/2006/relationships/slide" Target="/ppt/slides/slide6e.xml"/><Relationship Id="rId1" Type="http://schemas.openxmlformats.org/officeDocument/2006/relationships/slideMaster" Target="slideMasters/slideMaster1.xml"/><Relationship Id="rId6" Type="http://schemas.openxmlformats.org/officeDocument/2006/relationships/tableStyles" Target="tableStyles.xml"/><Relationship Id="R500aebcec2504f3b" Type="http://schemas.openxmlformats.org/officeDocument/2006/relationships/slide" Target="/ppt/slides/slide2e.xml"/><Relationship Id="R8692f3418e0b45de" Type="http://schemas.openxmlformats.org/officeDocument/2006/relationships/slide" Target="/ppt/slides/slide3b.xml"/><Relationship Id="R090498fd0474441a" Type="http://schemas.openxmlformats.org/officeDocument/2006/relationships/slide" Target="/ppt/slides/slide66.xml"/><Relationship Id="R8100eecd65284f1f" Type="http://schemas.openxmlformats.org/officeDocument/2006/relationships/slide" Target="/ppt/slides/slide6.xml"/><Relationship Id="R53eba21e8a9a4175" Type="http://schemas.openxmlformats.org/officeDocument/2006/relationships/slide" Target="/ppt/slides/slide1a.xml"/><Relationship Id="Rd12af29278b54760" Type="http://schemas.openxmlformats.org/officeDocument/2006/relationships/slide" Target="/ppt/slides/slide27.xml"/><Relationship Id="R01b6a69ce93b4377" Type="http://schemas.openxmlformats.org/officeDocument/2006/relationships/slide" Target="/ppt/slides/slide2c.xml"/><Relationship Id="Rdf2ad25884074294" Type="http://schemas.openxmlformats.org/officeDocument/2006/relationships/slide" Target="/ppt/slides/slide34.xml"/><Relationship Id="Rcb2f4181b0954ced" Type="http://schemas.openxmlformats.org/officeDocument/2006/relationships/slide" Target="/ppt/slides/slide44.xml"/><Relationship Id="R8a5dbf6b2c4d45fe" Type="http://schemas.openxmlformats.org/officeDocument/2006/relationships/slide" Target="/ppt/slides/slide49.xml"/><Relationship Id="Reeaaf1ead1cd4a2d" Type="http://schemas.openxmlformats.org/officeDocument/2006/relationships/slide" Target="/ppt/slides/slide8.xml"/><Relationship Id="R1f65f0a44c2d49b3" Type="http://schemas.openxmlformats.org/officeDocument/2006/relationships/slide" Target="/ppt/slides/slide38.xml"/><Relationship Id="R3fde38009e2c4619" Type="http://schemas.openxmlformats.org/officeDocument/2006/relationships/slide" Target="/ppt/slides/slide74.xml"/><Relationship Id="Rdcf137cbf35b4c19" Type="http://schemas.openxmlformats.org/officeDocument/2006/relationships/slide" Target="/ppt/slides/slide7c.xml"/><Relationship Id="Rd2b38bd006674c9d" Type="http://schemas.openxmlformats.org/officeDocument/2006/relationships/slide" Target="/ppt/slides/slide18.xml"/><Relationship Id="R96a85ae4e4344e15" Type="http://schemas.openxmlformats.org/officeDocument/2006/relationships/slide" Target="/ppt/slides/slide53.xml"/><Relationship Id="R11495ee57cfd4766" Type="http://schemas.openxmlformats.org/officeDocument/2006/relationships/slide" Target="/ppt/slides/slidee.xml"/><Relationship Id="Recccabb159674dc5" Type="http://schemas.openxmlformats.org/officeDocument/2006/relationships/slide" Target="/ppt/slides/slide46.xml"/><Relationship Id="Rd7b443936297409d" Type="http://schemas.openxmlformats.org/officeDocument/2006/relationships/slide" Target="/ppt/slides/slide2d.xml"/><Relationship Id="Rb5398565fd744374" Type="http://schemas.openxmlformats.org/officeDocument/2006/relationships/slide" Target="/ppt/slides/slide4a.xml"/><Relationship Id="Rc09e11510241447e" Type="http://schemas.openxmlformats.org/officeDocument/2006/relationships/slide" Target="/ppt/slides/slide1b.xml"/><Relationship Id="R2f967c74a89740b9" Type="http://schemas.openxmlformats.org/officeDocument/2006/relationships/slide" Target="/ppt/slides/slide21.xml"/><Relationship Id="rId7" Type="http://schemas.openxmlformats.org/officeDocument/2006/relationships/customXml" Target="../customXml/item1.xml"/><Relationship Id="rId2" Type="http://schemas.openxmlformats.org/officeDocument/2006/relationships/slide" Target="slides/slide1.xml"/><Relationship Id="R0c6249bbf240474e" Type="http://schemas.openxmlformats.org/officeDocument/2006/relationships/slide" Target="/ppt/slides/slide2f.xml"/><Relationship Id="Rea60cff416d448ca" Type="http://schemas.openxmlformats.org/officeDocument/2006/relationships/slide" Target="/ppt/slides/slide6b.xml"/><Relationship Id="R1e3c8f5ab3224de2" Type="http://schemas.openxmlformats.org/officeDocument/2006/relationships/slide" Target="/ppt/slides/slidea.xml"/><Relationship Id="Rdbb5c7b0ad114f8a" Type="http://schemas.openxmlformats.org/officeDocument/2006/relationships/slide" Target="/ppt/slides/slide15.xml"/><Relationship Id="Rf79fc2c3245f456a" Type="http://schemas.openxmlformats.org/officeDocument/2006/relationships/slide" Target="/ppt/slides/slide1f.xml"/><Relationship Id="Rbf1afb0b5c1d4984" Type="http://schemas.openxmlformats.org/officeDocument/2006/relationships/slide" Target="/ppt/slides/slide2b.xml"/><Relationship Id="Rb8b0fc95acc545af" Type="http://schemas.openxmlformats.org/officeDocument/2006/relationships/slide" Target="/ppt/slides/slide33.xml"/><Relationship Id="R18e3748a8fa04b89" Type="http://schemas.openxmlformats.org/officeDocument/2006/relationships/slide" Target="/ppt/slides/slide5a.xml"/><Relationship Id="R3c70aa114fff4368" Type="http://schemas.openxmlformats.org/officeDocument/2006/relationships/slide" Target="/ppt/slides/slide83.xml"/><Relationship Id="Rdba012fd958740c8" Type="http://schemas.openxmlformats.org/officeDocument/2006/relationships/slide" Target="/ppt/slides/slide2.xml"/><Relationship Id="Rc0ed5f98d6ef4d0e" Type="http://schemas.openxmlformats.org/officeDocument/2006/relationships/slide" Target="/ppt/slides/slide26.xml"/><Relationship Id="Red526cf2dd124fa5" Type="http://schemas.openxmlformats.org/officeDocument/2006/relationships/slide" Target="/ppt/slides/slide3e.xml"/><Relationship Id="Ra7c1bda076d14e77" Type="http://schemas.openxmlformats.org/officeDocument/2006/relationships/slide" Target="/ppt/slides/slide80.xml"/><Relationship Id="R6e779501e5264cf2" Type="http://schemas.openxmlformats.org/officeDocument/2006/relationships/slide" Target="/ppt/slides/slide13.xml"/><Relationship Id="R7d3e873504db4e19" Type="http://schemas.openxmlformats.org/officeDocument/2006/relationships/slide" Target="/ppt/slides/slide1d.xml"/><Relationship Id="R023e65e24acb4d9c" Type="http://schemas.openxmlformats.org/officeDocument/2006/relationships/slide" Target="/ppt/slides/slide3f.xml"/><Relationship Id="R7d9f70fc32e44fe4" Type="http://schemas.openxmlformats.org/officeDocument/2006/relationships/slide" Target="/ppt/slides/slide48.xml"/><Relationship Id="Rf4dfcbf441fc46d4" Type="http://schemas.openxmlformats.org/officeDocument/2006/relationships/slide" Target="/ppt/slides/slide57.xml"/><Relationship Id="R70aa20432ce946ab" Type="http://schemas.openxmlformats.org/officeDocument/2006/relationships/slide" Target="/ppt/slides/slide64.xml"/><Relationship Id="Rd65f7ade54c64026" Type="http://schemas.openxmlformats.org/officeDocument/2006/relationships/slide" Target="/ppt/slides/slide76.xml"/><Relationship Id="R5539b00fbd124a03" Type="http://schemas.openxmlformats.org/officeDocument/2006/relationships/slide" Target="/ppt/slides/slide81.xml"/><Relationship Id="R9af37a71d7984f32" Type="http://schemas.openxmlformats.org/officeDocument/2006/relationships/slide" Target="/ppt/slides/slide5.xml"/><Relationship Id="Ra6f61752aea94fdc" Type="http://schemas.openxmlformats.org/officeDocument/2006/relationships/slide" Target="/ppt/slides/slide51.xml"/><Relationship Id="Rcfe93a7b59a44b6a" Type="http://schemas.openxmlformats.org/officeDocument/2006/relationships/slide" Target="/ppt/slides/slide19.xml"/><Relationship Id="R6fe9126bd9604d97" Type="http://schemas.openxmlformats.org/officeDocument/2006/relationships/slide" Target="/ppt/slides/slide42.xml"/><Relationship Id="Ra158a68735ce454a" Type="http://schemas.openxmlformats.org/officeDocument/2006/relationships/slide" Target="/ppt/slides/slide7f.xml"/><Relationship Id="rId8" Type="http://schemas.openxmlformats.org/officeDocument/2006/relationships/customXml" Target="../customXml/item2.xml"/><Relationship Id="rId3" Type="http://schemas.openxmlformats.org/officeDocument/2006/relationships/presProps" Target="presProps.xml"/><Relationship Id="R3d6118faf1ca491e" Type="http://schemas.openxmlformats.org/officeDocument/2006/relationships/slide" Target="/ppt/slides/slide5c.xml"/><Relationship Id="R5207010544084e22" Type="http://schemas.openxmlformats.org/officeDocument/2006/relationships/slide" Target="/ppt/slides/slide7a.xml"/><Relationship Id="Rf72fd5777d1b4cae" Type="http://schemas.openxmlformats.org/officeDocument/2006/relationships/slide" Target="/ppt/slides/slide84.xml"/><Relationship Id="Rcec7bf01a5cb4241" Type="http://schemas.openxmlformats.org/officeDocument/2006/relationships/slide" Target="/ppt/slides/slide4.xml"/><Relationship Id="Rc4356d8fba204f75" Type="http://schemas.openxmlformats.org/officeDocument/2006/relationships/slide" Target="/ppt/slides/slide45.xml"/><Relationship Id="Re4bba7d937574306" Type="http://schemas.openxmlformats.org/officeDocument/2006/relationships/slide" Target="/ppt/slides/slide9.xml"/><Relationship Id="Rabb7ef88e1404a91" Type="http://schemas.openxmlformats.org/officeDocument/2006/relationships/slide" Target="/ppt/slides/slide12.xml"/><Relationship Id="R61b7dd02ec6341d6" Type="http://schemas.openxmlformats.org/officeDocument/2006/relationships/slide" Target="/ppt/slides/slide40.xml"/><Relationship Id="R01b397717e9c4812" Type="http://schemas.openxmlformats.org/officeDocument/2006/relationships/slide" Target="/ppt/slides/slide67.xml"/><Relationship Id="R6e128945fca348c6" Type="http://schemas.openxmlformats.org/officeDocument/2006/relationships/slide" Target="/ppt/slides/slide1c.xml"/><Relationship Id="R9c62336470ff4bd9" Type="http://schemas.openxmlformats.org/officeDocument/2006/relationships/slide" Target="/ppt/slides/slide2a.xml"/><Relationship Id="Re9c6434d1d4e4e94" Type="http://schemas.openxmlformats.org/officeDocument/2006/relationships/slide" Target="/ppt/slides/slide4d.xml"/><Relationship Id="R09d2cdfecfa2420b" Type="http://schemas.openxmlformats.org/officeDocument/2006/relationships/slide" Target="/ppt/slides/slide6c.xml"/><Relationship Id="Rcf4991b81fbf49f7" Type="http://schemas.openxmlformats.org/officeDocument/2006/relationships/slide" Target="/ppt/slides/slide6f.xml"/><Relationship Id="R4918e8917f754df8" Type="http://schemas.openxmlformats.org/officeDocument/2006/relationships/slide" Target="/ppt/slides/slide32.xml"/><Relationship Id="R34a20eea0dcc4c6e" Type="http://schemas.openxmlformats.org/officeDocument/2006/relationships/slide" Target="/ppt/slides/slide4e.xml"/><Relationship Id="Rbddcb89114bd4143" Type="http://schemas.openxmlformats.org/officeDocument/2006/relationships/slide" Target="/ppt/slides/slide52.xml"/><Relationship Id="R524e2fadc98b4b34" Type="http://schemas.openxmlformats.org/officeDocument/2006/relationships/slide" Target="/ppt/slides/slide56.xml"/><Relationship Id="R82b7d4918c454dc4" Type="http://schemas.openxmlformats.org/officeDocument/2006/relationships/slide" Target="/ppt/slides/slide72.xml"/><Relationship Id="Rd354596195704c25" Type="http://schemas.openxmlformats.org/officeDocument/2006/relationships/slide" Target="/ppt/slides/slide3c.xml"/><Relationship Id="R4221e17eaecf4af3" Type="http://schemas.openxmlformats.org/officeDocument/2006/relationships/slide" Target="/ppt/slides/slide60.xml"/><Relationship Id="rId4" Type="http://schemas.openxmlformats.org/officeDocument/2006/relationships/viewProps" Target="viewProps.xml"/><Relationship Id="R8c5376b83dcc4ad3" Type="http://schemas.openxmlformats.org/officeDocument/2006/relationships/slide" Target="/ppt/slides/slide1e.xml"/><Relationship Id="Rc6f95b0da7ae4e5b" Type="http://schemas.openxmlformats.org/officeDocument/2006/relationships/slide" Target="/ppt/slides/slide24.xml"/><Relationship Id="R75ded20f2275452d" Type="http://schemas.openxmlformats.org/officeDocument/2006/relationships/slide" Target="/ppt/slides/slide30.xml"/><Relationship Id="R4185004ca6d84e19" Type="http://schemas.openxmlformats.org/officeDocument/2006/relationships/slide" Target="/ppt/slides/slide4c.xml"/><Relationship Id="Ra29e93e0f00b4b6a" Type="http://schemas.openxmlformats.org/officeDocument/2006/relationships/slide" Target="/ppt/slides/slide71.xml"/><Relationship Id="R77522e973be74a18" Type="http://schemas.openxmlformats.org/officeDocument/2006/relationships/slide" Target="/ppt/slides/slide77.xml"/><Relationship Id="rId9" Type="http://schemas.openxmlformats.org/officeDocument/2006/relationships/customXml" Target="../customXml/item3.xml"/><Relationship Id="Rae93872f4c174353" Type="http://schemas.openxmlformats.org/officeDocument/2006/relationships/slide" Target="/ppt/slides/slidec.xml"/><Relationship Id="R4eca2a02fda34faf" Type="http://schemas.openxmlformats.org/officeDocument/2006/relationships/slide" Target="/ppt/slides/slide6d.xml"/><Relationship Id="Re75a75e61c3543fc" Type="http://schemas.openxmlformats.org/officeDocument/2006/relationships/slide" Target="/ppt/slides/slide17.xml"/><Relationship Id="R761c7b1633a34406" Type="http://schemas.openxmlformats.org/officeDocument/2006/relationships/slide" Target="/ppt/slides/slide65.xml"/><Relationship Id="R2ebe818986cb4bb4" Type="http://schemas.openxmlformats.org/officeDocument/2006/relationships/slide" Target="/ppt/slides/slide5b.xml"/><Relationship Id="Rd1d9d3e014564b07" Type="http://schemas.openxmlformats.org/officeDocument/2006/relationships/slide" Target="/ppt/slides/slide69.xml"/><Relationship Id="R764a178c4bf74262" Type="http://schemas.openxmlformats.org/officeDocument/2006/relationships/slide" Target="/ppt/slides/slide7d.xml"/><Relationship Id="R170fc54232564bcb" Type="http://schemas.openxmlformats.org/officeDocument/2006/relationships/slide" Target="/ppt/slides/slide43.xml"/><Relationship Id="R8109741e0bbb4d46" Type="http://schemas.openxmlformats.org/officeDocument/2006/relationships/slide" Target="/ppt/slides/slide4f.xml"/><Relationship Id="R8c182d1379d649a1" Type="http://schemas.openxmlformats.org/officeDocument/2006/relationships/slide" Target="/pp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3.5</c:v>
                </c:pt>
                <c:pt idx="3">
                  <c:v>7.0</c:v>
                </c:pt>
                <c:pt idx="4">
                  <c:v/>
                </c:pt>
                <c:pt idx="5">
                  <c:v>6.8</c:v>
                </c:pt>
                <c:pt idx="6">
                  <c:v>5.0</c:v>
                </c:pt>
                <c:pt idx="7">
                  <c:v>6.6</c:v>
                </c:pt>
                <c:pt idx="8">
                  <c:v>0</c:v>
                </c:pt>
                <c:pt idx="9">
                  <c:v/>
                </c:pt>
                <c:pt idx="10">
                  <c:v>0</c:v>
                </c:pt>
                <c:pt idx="11">
                  <c:v>0</c:v>
                </c:pt>
                <c:pt idx="12">
                  <c:v>4.9</c:v>
                </c:pt>
              </c:numLit>
            </c:plus>
            <c:minus>
              <c:numLit>
                <c:formatCode>General</c:formatCode>
                <c:ptCount val="13"/>
                <c:pt idx="0">
                  <c:v>5.2</c:v>
                </c:pt>
                <c:pt idx="1">
                  <c:v/>
                </c:pt>
                <c:pt idx="2">
                  <c:v>5.0</c:v>
                </c:pt>
                <c:pt idx="3">
                  <c:v>9.5</c:v>
                </c:pt>
                <c:pt idx="4">
                  <c:v/>
                </c:pt>
                <c:pt idx="5">
                  <c:v>11.9</c:v>
                </c:pt>
                <c:pt idx="6">
                  <c:v>8.7</c:v>
                </c:pt>
                <c:pt idx="7">
                  <c:v>10.1</c:v>
                </c:pt>
                <c:pt idx="8">
                  <c:v>0</c:v>
                </c:pt>
                <c:pt idx="9">
                  <c:v/>
                </c:pt>
                <c:pt idx="10">
                  <c:v>0</c:v>
                </c:pt>
                <c:pt idx="11">
                  <c:v>0</c:v>
                </c:pt>
                <c:pt idx="12">
                  <c:v>6.3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85.7</c:v>
                </c:pt>
                <c:pt idx="1">
                  <c:v/>
                </c:pt>
                <c:pt idx="2">
                  <c:v>90.2</c:v>
                </c:pt>
                <c:pt idx="3">
                  <c:v>79.8</c:v>
                </c:pt>
                <c:pt idx="4">
                  <c:v/>
                </c:pt>
                <c:pt idx="5">
                  <c:v>86.3</c:v>
                </c:pt>
                <c:pt idx="6">
                  <c:v>89.3</c:v>
                </c:pt>
                <c:pt idx="7">
                  <c:v>84.2</c:v>
                </c:pt>
                <c:pt idx="8">
                  <c:v/>
                </c:pt>
                <c:pt idx="9">
                  <c:v/>
                </c:pt>
                <c:pt idx="10">
                  <c:v/>
                </c:pt>
                <c:pt idx="11">
                  <c:v/>
                </c:pt>
                <c:pt idx="12">
                  <c:v>83.6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2f1b15728ab3401a"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67cdd79c2bc84f32"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1128e1c2d3f04934"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fb5703dc336649ff"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fa0ea1cb728c46bc"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79bc2d55885a4fba"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a08a067eb6174e2a"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f84c28e3a6514e8f"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349b6098660e49fe"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9dae76fd0d72461a"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14e7f9ef716f475c"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73c502efa7ac4f3a"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9f027d9266854321"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e7995b3489024341"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32b0332a7c154cdf"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1e428d4eda9e4591"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282d1cc2af194af2"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851b33c6ad3744f6"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105517ec29a14f6f"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9c0006cc76844ed8"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526eb80329854ca6"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8fa6493c964a4156"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e89d19df2edd47be"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785e2b8f69e04400"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047428bda9e74993"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05236b6868744a2f"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240302ca3c234aa8"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8ff7fed3605b4d4f"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4b6b8cb77591457e"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44a6922e0ae64c28"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fe9d9db51c7e4e1f"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68425957f5d34863"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13267b3f31ec4858"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8b0e02e68a4c4b86"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c9efbc604dde43b7"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7f69fdc79d7b4f77"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870e0274306a4e4d"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7f9e80026f76478d"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cf631c8de35b43bf"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fd18c7f9422449dd"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b9ad158492b84213"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bbeee173c2e44824"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6d8f5b96d2cf4649"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f1a1d6263f514407"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0fd48cfaccba472f"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9396a4ecda9748a0"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e06b88a121cb412d"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9c834361d41d4874"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1f6d36f23a034a40"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3a600fd4442e4812"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717ffa81a3cf436a"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a3f728f1f90d46b9"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43420176d83e4dd6"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17af69acbc994337"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1d9d174c0776430b"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c2766623cadf42bc"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533f50b67993493c"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68c4424d2cac443f"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895204f26058480e" /><Relationship Type="http://schemas.openxmlformats.org/officeDocument/2006/relationships/chart" Target="/ppt/slides/charts/chart47.xml" Id="rId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xml" Id="Redf1d127e2c84254" /><Relationship Type="http://schemas.openxmlformats.org/officeDocument/2006/relationships/chart" Target="/ppt/slides/charts/chart48.xml" Id="rId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8b5cba32dd8a4d42" /><Relationship Type="http://schemas.openxmlformats.org/officeDocument/2006/relationships/chart" Target="/ppt/slides/charts/chart49.xml" Id="rId2" /></Relationships>
</file>

<file path=ppt/slides/_rels/slide4a.xml.rels>&#65279;<?xml version="1.0" encoding="utf-8"?><Relationships xmlns="http://schemas.openxmlformats.org/package/2006/relationships"><Relationship Type="http://schemas.openxmlformats.org/officeDocument/2006/relationships/slideLayout" Target="/ppt/slideLayouts/slideLayout2.xml" Id="Rc9a528a309374412" /><Relationship Type="http://schemas.openxmlformats.org/officeDocument/2006/relationships/chart" Target="/ppt/slides/charts/chart4a.xml" Id="rId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2.xml" Id="Rb7828080462d4b42" /><Relationship Type="http://schemas.openxmlformats.org/officeDocument/2006/relationships/chart" Target="/ppt/slides/charts/chart4b.xml" Id="rId2" /></Relationships>
</file>

<file path=ppt/slides/_rels/slide4c.xml.rels>&#65279;<?xml version="1.0" encoding="utf-8"?><Relationships xmlns="http://schemas.openxmlformats.org/package/2006/relationships"><Relationship Type="http://schemas.openxmlformats.org/officeDocument/2006/relationships/slideLayout" Target="/ppt/slideLayouts/slideLayout2.xml" Id="R5fcaeed3490d4e14" /><Relationship Type="http://schemas.openxmlformats.org/officeDocument/2006/relationships/chart" Target="/ppt/slides/charts/chart4c.xml" Id="rId2" /></Relationships>
</file>

<file path=ppt/slides/_rels/slide4d.xml.rels>&#65279;<?xml version="1.0" encoding="utf-8"?><Relationships xmlns="http://schemas.openxmlformats.org/package/2006/relationships"><Relationship Type="http://schemas.openxmlformats.org/officeDocument/2006/relationships/slideLayout" Target="/ppt/slideLayouts/slideLayout2.xml" Id="Rc1a30c3ee7ff4ca1" /><Relationship Type="http://schemas.openxmlformats.org/officeDocument/2006/relationships/chart" Target="/ppt/slides/charts/chart4d.xml" Id="rId2" /></Relationships>
</file>

<file path=ppt/slides/_rels/slide4e.xml.rels>&#65279;<?xml version="1.0" encoding="utf-8"?><Relationships xmlns="http://schemas.openxmlformats.org/package/2006/relationships"><Relationship Type="http://schemas.openxmlformats.org/officeDocument/2006/relationships/slideLayout" Target="/ppt/slideLayouts/slideLayout2.xml" Id="R139c54b068b94a2e" /><Relationship Type="http://schemas.openxmlformats.org/officeDocument/2006/relationships/chart" Target="/ppt/slides/charts/chart4e.xml" Id="rId2" /></Relationships>
</file>

<file path=ppt/slides/_rels/slide4f.xml.rels>&#65279;<?xml version="1.0" encoding="utf-8"?><Relationships xmlns="http://schemas.openxmlformats.org/package/2006/relationships"><Relationship Type="http://schemas.openxmlformats.org/officeDocument/2006/relationships/slideLayout" Target="/ppt/slideLayouts/slideLayout2.xml" Id="R81e09a60ffea4c89" /><Relationship Type="http://schemas.openxmlformats.org/officeDocument/2006/relationships/chart" Target="/ppt/slides/charts/chart4f.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d2f62966423e417f" /><Relationship Type="http://schemas.openxmlformats.org/officeDocument/2006/relationships/chart" Target="/ppt/slides/charts/chart5.xml"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56d66fe835724f0e" /><Relationship Type="http://schemas.openxmlformats.org/officeDocument/2006/relationships/chart" Target="/ppt/slides/charts/chart50.xml" Id="rI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16b750112e984188" /><Relationship Type="http://schemas.openxmlformats.org/officeDocument/2006/relationships/chart" Target="/ppt/slides/charts/chart51.xml" Id="rId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a64715fb7e58491a" /><Relationship Type="http://schemas.openxmlformats.org/officeDocument/2006/relationships/chart" Target="/ppt/slides/charts/chart52.xml" Id="rI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2.xml" Id="R6d02c665821d4ad1" /><Relationship Type="http://schemas.openxmlformats.org/officeDocument/2006/relationships/chart" Target="/ppt/slides/charts/chart53.xml" Id="rId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33a52fba85974901" /><Relationship Type="http://schemas.openxmlformats.org/officeDocument/2006/relationships/chart" Target="/ppt/slides/charts/chart54.xml" Id="rId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2.xml" Id="R1ca25f1a1c44411f" /><Relationship Type="http://schemas.openxmlformats.org/officeDocument/2006/relationships/chart" Target="/ppt/slides/charts/chart55.xml"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2.xml" Id="R5e523a3d231c4e1e" /><Relationship Type="http://schemas.openxmlformats.org/officeDocument/2006/relationships/chart" Target="/ppt/slides/charts/chart56.xml" Id="rId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0b5e6405841c4c18" /><Relationship Type="http://schemas.openxmlformats.org/officeDocument/2006/relationships/chart" Target="/ppt/slides/charts/chart57.xml"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2.xml" Id="R149213d8e1c945f8" /><Relationship Type="http://schemas.openxmlformats.org/officeDocument/2006/relationships/chart" Target="/ppt/slides/charts/chart58.xml" Id="rId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2.xml" Id="R0d493061dd1c4db3" /><Relationship Type="http://schemas.openxmlformats.org/officeDocument/2006/relationships/chart" Target="/ppt/slides/charts/chart59.xml" Id="rId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2.xml" Id="Rb9335a7de2864040" /><Relationship Type="http://schemas.openxmlformats.org/officeDocument/2006/relationships/chart" Target="/ppt/slides/charts/chart5a.xml" Id="rId2" /></Relationships>
</file>

<file path=ppt/slides/_rels/slide5b.xml.rels>&#65279;<?xml version="1.0" encoding="utf-8"?><Relationships xmlns="http://schemas.openxmlformats.org/package/2006/relationships"><Relationship Type="http://schemas.openxmlformats.org/officeDocument/2006/relationships/slideLayout" Target="/ppt/slideLayouts/slideLayout2.xml" Id="Rabce8d8b422b417e" /><Relationship Type="http://schemas.openxmlformats.org/officeDocument/2006/relationships/chart" Target="/ppt/slides/charts/chart5b.xml" Id="rId2" /></Relationships>
</file>

<file path=ppt/slides/_rels/slide5c.xml.rels>&#65279;<?xml version="1.0" encoding="utf-8"?><Relationships xmlns="http://schemas.openxmlformats.org/package/2006/relationships"><Relationship Type="http://schemas.openxmlformats.org/officeDocument/2006/relationships/slideLayout" Target="/ppt/slideLayouts/slideLayout2.xml" Id="R28d548c4830049e1" /><Relationship Type="http://schemas.openxmlformats.org/officeDocument/2006/relationships/chart" Target="/ppt/slides/charts/chart5c.xml" Id="rId2" /></Relationships>
</file>

<file path=ppt/slides/_rels/slide5d.xml.rels>&#65279;<?xml version="1.0" encoding="utf-8"?><Relationships xmlns="http://schemas.openxmlformats.org/package/2006/relationships"><Relationship Type="http://schemas.openxmlformats.org/officeDocument/2006/relationships/slideLayout" Target="/ppt/slideLayouts/slideLayout2.xml" Id="Rddab78ebbc284585" /><Relationship Type="http://schemas.openxmlformats.org/officeDocument/2006/relationships/chart" Target="/ppt/slides/charts/chart5d.xml" Id="rId2" /></Relationships>
</file>

<file path=ppt/slides/_rels/slide5e.xml.rels>&#65279;<?xml version="1.0" encoding="utf-8"?><Relationships xmlns="http://schemas.openxmlformats.org/package/2006/relationships"><Relationship Type="http://schemas.openxmlformats.org/officeDocument/2006/relationships/slideLayout" Target="/ppt/slideLayouts/slideLayout2.xml" Id="R2d6f8b1c512f4bb7" /><Relationship Type="http://schemas.openxmlformats.org/officeDocument/2006/relationships/chart" Target="/ppt/slides/charts/chart5e.xml" Id="rId2" /></Relationships>
</file>

<file path=ppt/slides/_rels/slide5f.xml.rels>&#65279;<?xml version="1.0" encoding="utf-8"?><Relationships xmlns="http://schemas.openxmlformats.org/package/2006/relationships"><Relationship Type="http://schemas.openxmlformats.org/officeDocument/2006/relationships/slideLayout" Target="/ppt/slideLayouts/slideLayout2.xml" Id="R18f9a8005f984dba" /><Relationship Type="http://schemas.openxmlformats.org/officeDocument/2006/relationships/chart" Target="/ppt/slides/charts/chart5f.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1985b80dcffa49bd" /><Relationship Type="http://schemas.openxmlformats.org/officeDocument/2006/relationships/chart" Target="/ppt/slides/charts/chart6.xml" Id="rId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2.xml" Id="R626587d3835b4bbb" /><Relationship Type="http://schemas.openxmlformats.org/officeDocument/2006/relationships/chart" Target="/ppt/slides/charts/chart60.xml" Id="rId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2.xml" Id="R4340a09b3caa43a9" /><Relationship Type="http://schemas.openxmlformats.org/officeDocument/2006/relationships/chart" Target="/ppt/slides/charts/chart61.xml" Id="rId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2.xml" Id="R639951d149cd45a8" /><Relationship Type="http://schemas.openxmlformats.org/officeDocument/2006/relationships/chart" Target="/ppt/slides/charts/chart62.xml"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2.xml" Id="Rcbae5635a56e4edc" /><Relationship Type="http://schemas.openxmlformats.org/officeDocument/2006/relationships/chart" Target="/ppt/slides/charts/chart63.xml" Id="rId2" /></Relationships>
</file>

<file path=ppt/slides/_rels/slide64.xml.rels>&#65279;<?xml version="1.0" encoding="utf-8"?><Relationships xmlns="http://schemas.openxmlformats.org/package/2006/relationships"><Relationship Type="http://schemas.openxmlformats.org/officeDocument/2006/relationships/slideLayout" Target="/ppt/slideLayouts/slideLayout2.xml" Id="R84629adb6f0f43bd" /><Relationship Type="http://schemas.openxmlformats.org/officeDocument/2006/relationships/chart" Target="/ppt/slides/charts/chart64.xml" Id="rId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2.xml" Id="R3e2a6fac391a4363" /><Relationship Type="http://schemas.openxmlformats.org/officeDocument/2006/relationships/chart" Target="/ppt/slides/charts/chart65.xml"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xml" Id="Ra9456c23b8354bcc" /><Relationship Type="http://schemas.openxmlformats.org/officeDocument/2006/relationships/chart" Target="/ppt/slides/charts/chart66.xml" Id="rId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2.xml" Id="R45b815066a494ec2" /><Relationship Type="http://schemas.openxmlformats.org/officeDocument/2006/relationships/chart" Target="/ppt/slides/charts/chart67.xml" Id="rId2" /></Relationships>
</file>

<file path=ppt/slides/_rels/slide68.xml.rels>&#65279;<?xml version="1.0" encoding="utf-8"?><Relationships xmlns="http://schemas.openxmlformats.org/package/2006/relationships"><Relationship Type="http://schemas.openxmlformats.org/officeDocument/2006/relationships/slideLayout" Target="/ppt/slideLayouts/slideLayout2.xml" Id="Rf306dbcc0598499b" /><Relationship Type="http://schemas.openxmlformats.org/officeDocument/2006/relationships/chart" Target="/ppt/slides/charts/chart68.xml" Id="rId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6afd512a776e4a6e" /><Relationship Type="http://schemas.openxmlformats.org/officeDocument/2006/relationships/chart" Target="/ppt/slides/charts/chart69.xml" Id="rId2" /></Relationships>
</file>

<file path=ppt/slides/_rels/slide6a.xml.rels>&#65279;<?xml version="1.0" encoding="utf-8"?><Relationships xmlns="http://schemas.openxmlformats.org/package/2006/relationships"><Relationship Type="http://schemas.openxmlformats.org/officeDocument/2006/relationships/slideLayout" Target="/ppt/slideLayouts/slideLayout2.xml" Id="R32c854ba34a54a7e" /><Relationship Type="http://schemas.openxmlformats.org/officeDocument/2006/relationships/chart" Target="/ppt/slides/charts/chart6a.xml" Id="rId2" /></Relationships>
</file>

<file path=ppt/slides/_rels/slide6b.xml.rels>&#65279;<?xml version="1.0" encoding="utf-8"?><Relationships xmlns="http://schemas.openxmlformats.org/package/2006/relationships"><Relationship Type="http://schemas.openxmlformats.org/officeDocument/2006/relationships/slideLayout" Target="/ppt/slideLayouts/slideLayout2.xml" Id="R42cab61dd2b64aff" /><Relationship Type="http://schemas.openxmlformats.org/officeDocument/2006/relationships/chart" Target="/ppt/slides/charts/chart6b.xml" Id="rId2" /></Relationships>
</file>

<file path=ppt/slides/_rels/slide6c.xml.rels>&#65279;<?xml version="1.0" encoding="utf-8"?><Relationships xmlns="http://schemas.openxmlformats.org/package/2006/relationships"><Relationship Type="http://schemas.openxmlformats.org/officeDocument/2006/relationships/slideLayout" Target="/ppt/slideLayouts/slideLayout2.xml" Id="Rfaf1de23cf984ca5" /><Relationship Type="http://schemas.openxmlformats.org/officeDocument/2006/relationships/chart" Target="/ppt/slides/charts/chart6c.xml" Id="rId2" /></Relationships>
</file>

<file path=ppt/slides/_rels/slide6d.xml.rels>&#65279;<?xml version="1.0" encoding="utf-8"?><Relationships xmlns="http://schemas.openxmlformats.org/package/2006/relationships"><Relationship Type="http://schemas.openxmlformats.org/officeDocument/2006/relationships/slideLayout" Target="/ppt/slideLayouts/slideLayout2.xml" Id="Rb24f0fa575d84a7a" /><Relationship Type="http://schemas.openxmlformats.org/officeDocument/2006/relationships/chart" Target="/ppt/slides/charts/chart6d.xml" Id="rId2" /></Relationships>
</file>

<file path=ppt/slides/_rels/slide6e.xml.rels>&#65279;<?xml version="1.0" encoding="utf-8"?><Relationships xmlns="http://schemas.openxmlformats.org/package/2006/relationships"><Relationship Type="http://schemas.openxmlformats.org/officeDocument/2006/relationships/slideLayout" Target="/ppt/slideLayouts/slideLayout2.xml" Id="R34e4acd38a274c9d" /><Relationship Type="http://schemas.openxmlformats.org/officeDocument/2006/relationships/chart" Target="/ppt/slides/charts/chart6e.xml" Id="rId2" /></Relationships>
</file>

<file path=ppt/slides/_rels/slide6f.xml.rels>&#65279;<?xml version="1.0" encoding="utf-8"?><Relationships xmlns="http://schemas.openxmlformats.org/package/2006/relationships"><Relationship Type="http://schemas.openxmlformats.org/officeDocument/2006/relationships/slideLayout" Target="/ppt/slideLayouts/slideLayout2.xml" Id="R914c479c7543449a" /><Relationship Type="http://schemas.openxmlformats.org/officeDocument/2006/relationships/chart" Target="/ppt/slides/charts/chart6f.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ccb523ebca734978" /><Relationship Type="http://schemas.openxmlformats.org/officeDocument/2006/relationships/chart" Target="/ppt/slides/charts/chart7.xml" Id="rId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2.xml" Id="Rcae5d87b51c0486e" /><Relationship Type="http://schemas.openxmlformats.org/officeDocument/2006/relationships/chart" Target="/ppt/slides/charts/chart70.xml" Id="rId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2.xml" Id="R82611e7242ca4f61" /><Relationship Type="http://schemas.openxmlformats.org/officeDocument/2006/relationships/chart" Target="/ppt/slides/charts/chart71.xml" Id="rId2"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92d3e9417e6742d1" /><Relationship Type="http://schemas.openxmlformats.org/officeDocument/2006/relationships/chart" Target="/ppt/slides/charts/chart72.xml" Id="rId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2.xml" Id="R8029dd7598d847c1" /><Relationship Type="http://schemas.openxmlformats.org/officeDocument/2006/relationships/chart" Target="/ppt/slides/charts/chart73.xml" Id="rId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1628aac2b94e4ea2" /><Relationship Type="http://schemas.openxmlformats.org/officeDocument/2006/relationships/chart" Target="/ppt/slides/charts/chart74.xml" Id="rId2"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c45828fd971f45cd" /><Relationship Type="http://schemas.openxmlformats.org/officeDocument/2006/relationships/chart" Target="/ppt/slides/charts/chart75.xml" Id="rId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xml" Id="R191f2ae75ac84365" /><Relationship Type="http://schemas.openxmlformats.org/officeDocument/2006/relationships/chart" Target="/ppt/slides/charts/chart76.xml" Id="rId2"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559e4f6ac3174dc0" /><Relationship Type="http://schemas.openxmlformats.org/officeDocument/2006/relationships/chart" Target="/ppt/slides/charts/chart77.xml" Id="rId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29aebdfd4e7c4bfd" /><Relationship Type="http://schemas.openxmlformats.org/officeDocument/2006/relationships/chart" Target="/ppt/slides/charts/chart78.xml" Id="rId2"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226248cbe4114e66" /><Relationship Type="http://schemas.openxmlformats.org/officeDocument/2006/relationships/chart" Target="/ppt/slides/charts/chart79.xml" Id="rId2" /></Relationships>
</file>

<file path=ppt/slides/_rels/slide7a.xml.rels>&#65279;<?xml version="1.0" encoding="utf-8"?><Relationships xmlns="http://schemas.openxmlformats.org/package/2006/relationships"><Relationship Type="http://schemas.openxmlformats.org/officeDocument/2006/relationships/slideLayout" Target="/ppt/slideLayouts/slideLayout2.xml" Id="R9479d2f4e2384ca7" /><Relationship Type="http://schemas.openxmlformats.org/officeDocument/2006/relationships/chart" Target="/ppt/slides/charts/chart7a.xml" Id="rId2" /></Relationships>
</file>

<file path=ppt/slides/_rels/slide7b.xml.rels>&#65279;<?xml version="1.0" encoding="utf-8"?><Relationships xmlns="http://schemas.openxmlformats.org/package/2006/relationships"><Relationship Type="http://schemas.openxmlformats.org/officeDocument/2006/relationships/slideLayout" Target="/ppt/slideLayouts/slideLayout2.xml" Id="Rea7f4fd2fbfc4096" /><Relationship Type="http://schemas.openxmlformats.org/officeDocument/2006/relationships/chart" Target="/ppt/slides/charts/chart7b.xml" Id="rId2" /></Relationships>
</file>

<file path=ppt/slides/_rels/slide7c.xml.rels>&#65279;<?xml version="1.0" encoding="utf-8"?><Relationships xmlns="http://schemas.openxmlformats.org/package/2006/relationships"><Relationship Type="http://schemas.openxmlformats.org/officeDocument/2006/relationships/slideLayout" Target="/ppt/slideLayouts/slideLayout2.xml" Id="R85bcd02e8edc4cb9" /><Relationship Type="http://schemas.openxmlformats.org/officeDocument/2006/relationships/chart" Target="/ppt/slides/charts/chart7c.xml" Id="rId2" /></Relationships>
</file>

<file path=ppt/slides/_rels/slide7d.xml.rels>&#65279;<?xml version="1.0" encoding="utf-8"?><Relationships xmlns="http://schemas.openxmlformats.org/package/2006/relationships"><Relationship Type="http://schemas.openxmlformats.org/officeDocument/2006/relationships/slideLayout" Target="/ppt/slideLayouts/slideLayout2.xml" Id="R73eeb314012c4e08" /><Relationship Type="http://schemas.openxmlformats.org/officeDocument/2006/relationships/chart" Target="/ppt/slides/charts/chart7d.xml" Id="rId2" /></Relationships>
</file>

<file path=ppt/slides/_rels/slide7e.xml.rels>&#65279;<?xml version="1.0" encoding="utf-8"?><Relationships xmlns="http://schemas.openxmlformats.org/package/2006/relationships"><Relationship Type="http://schemas.openxmlformats.org/officeDocument/2006/relationships/slideLayout" Target="/ppt/slideLayouts/slideLayout2.xml" Id="Ra31b6c579d924af5" /><Relationship Type="http://schemas.openxmlformats.org/officeDocument/2006/relationships/chart" Target="/ppt/slides/charts/chart7e.xml" Id="rId2" /></Relationships>
</file>

<file path=ppt/slides/_rels/slide7f.xml.rels>&#65279;<?xml version="1.0" encoding="utf-8"?><Relationships xmlns="http://schemas.openxmlformats.org/package/2006/relationships"><Relationship Type="http://schemas.openxmlformats.org/officeDocument/2006/relationships/slideLayout" Target="/ppt/slideLayouts/slideLayout2.xml" Id="R11b711c56e8c477a" /><Relationship Type="http://schemas.openxmlformats.org/officeDocument/2006/relationships/chart" Target="/ppt/slides/charts/chart7f.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29ac3f014c214586" /><Relationship Type="http://schemas.openxmlformats.org/officeDocument/2006/relationships/chart" Target="/ppt/slides/charts/chart8.xml" Id="rId2" /></Relationships>
</file>

<file path=ppt/slides/_rels/slide80.xml.rels>&#65279;<?xml version="1.0" encoding="utf-8"?><Relationships xmlns="http://schemas.openxmlformats.org/package/2006/relationships"><Relationship Type="http://schemas.openxmlformats.org/officeDocument/2006/relationships/slideLayout" Target="/ppt/slideLayouts/slideLayout2.xml" Id="R26c03d50b4d04849" /><Relationship Type="http://schemas.openxmlformats.org/officeDocument/2006/relationships/chart" Target="/ppt/slides/charts/chart80.xml" Id="rId2" /></Relationships>
</file>

<file path=ppt/slides/_rels/slide81.xml.rels>&#65279;<?xml version="1.0" encoding="utf-8"?><Relationships xmlns="http://schemas.openxmlformats.org/package/2006/relationships"><Relationship Type="http://schemas.openxmlformats.org/officeDocument/2006/relationships/slideLayout" Target="/ppt/slideLayouts/slideLayout2.xml" Id="Rb02eaf24e0da46dd" /><Relationship Type="http://schemas.openxmlformats.org/officeDocument/2006/relationships/chart" Target="/ppt/slides/charts/chart81.xml" Id="rId2" /></Relationships>
</file>

<file path=ppt/slides/_rels/slide82.xml.rels>&#65279;<?xml version="1.0" encoding="utf-8"?><Relationships xmlns="http://schemas.openxmlformats.org/package/2006/relationships"><Relationship Type="http://schemas.openxmlformats.org/officeDocument/2006/relationships/slideLayout" Target="/ppt/slideLayouts/slideLayout2.xml" Id="R0aa2e5f47546411d" /><Relationship Type="http://schemas.openxmlformats.org/officeDocument/2006/relationships/chart" Target="/ppt/slides/charts/chart82.xml" Id="rId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2.xml" Id="R5a6e675e00d04a92" /><Relationship Type="http://schemas.openxmlformats.org/officeDocument/2006/relationships/chart" Target="/ppt/slides/charts/chart83.xml" Id="rId2" /></Relationships>
</file>

<file path=ppt/slides/_rels/slide84.xml.rels>&#65279;<?xml version="1.0" encoding="utf-8"?><Relationships xmlns="http://schemas.openxmlformats.org/package/2006/relationships"><Relationship Type="http://schemas.openxmlformats.org/officeDocument/2006/relationships/slideLayout" Target="/ppt/slideLayouts/slideLayout2.xml" Id="R1d60cbb7bb2548f6" /><Relationship Type="http://schemas.openxmlformats.org/officeDocument/2006/relationships/chart" Target="/ppt/slides/charts/chart84.xml" Id="rId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2.xml" Id="R3d5f146c55d24589" /><Relationship Type="http://schemas.openxmlformats.org/officeDocument/2006/relationships/chart" Target="/ppt/slides/charts/chart85.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05f843ece3604959"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6754858fa6674e18"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96541847942d4a14"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4f919337e29e4956"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84d74c3e18d94332"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b9b42a64304840cb"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439ae10de6a44397"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134"/>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6.0</c:v>
                </c:pt>
                <c:pt idx="3">
                  <c:v>5.1</c:v>
                </c:pt>
                <c:pt idx="4">
                  <c:v/>
                </c:pt>
                <c:pt idx="5">
                  <c:v>8.7</c:v>
                </c:pt>
                <c:pt idx="6">
                  <c:v>4.1</c:v>
                </c:pt>
                <c:pt idx="7">
                  <c:v>5.9</c:v>
                </c:pt>
                <c:pt idx="8">
                  <c:v>0</c:v>
                </c:pt>
                <c:pt idx="9">
                  <c:v/>
                </c:pt>
                <c:pt idx="10">
                  <c:v>6.6</c:v>
                </c:pt>
                <c:pt idx="11">
                  <c:v>0</c:v>
                </c:pt>
                <c:pt idx="12">
                  <c:v>5.4</c:v>
                </c:pt>
              </c:numLit>
            </c:plus>
            <c:minus>
              <c:numLit>
                <c:formatCode>General</c:formatCode>
                <c:ptCount val="13"/>
                <c:pt idx="0">
                  <c:v>2.7</c:v>
                </c:pt>
                <c:pt idx="1">
                  <c:v/>
                </c:pt>
                <c:pt idx="2">
                  <c:v>3.3</c:v>
                </c:pt>
                <c:pt idx="3">
                  <c:v>4.0</c:v>
                </c:pt>
                <c:pt idx="4">
                  <c:v/>
                </c:pt>
                <c:pt idx="5">
                  <c:v>5.6</c:v>
                </c:pt>
                <c:pt idx="6">
                  <c:v>2.8</c:v>
                </c:pt>
                <c:pt idx="7">
                  <c:v>4.1</c:v>
                </c:pt>
                <c:pt idx="8">
                  <c:v>0</c:v>
                </c:pt>
                <c:pt idx="9">
                  <c:v/>
                </c:pt>
                <c:pt idx="10">
                  <c:v>3.9</c:v>
                </c:pt>
                <c:pt idx="11">
                  <c:v>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10.5</c:v>
                </c:pt>
                <c:pt idx="1">
                  <c:v/>
                </c:pt>
                <c:pt idx="2">
                  <c:v>6.7</c:v>
                </c:pt>
                <c:pt idx="3">
                  <c:v>14.5</c:v>
                </c:pt>
                <c:pt idx="4">
                  <c:v/>
                </c:pt>
                <c:pt idx="5">
                  <c:v>13.7</c:v>
                </c:pt>
                <c:pt idx="6">
                  <c:v>8.2</c:v>
                </c:pt>
                <c:pt idx="7">
                  <c:v>11.2</c:v>
                </c:pt>
                <c:pt idx="8">
                  <c:v/>
                </c:pt>
                <c:pt idx="9">
                  <c:v/>
                </c:pt>
                <c:pt idx="10">
                  <c:v>8.9</c:v>
                </c:pt>
                <c:pt idx="11">
                  <c:v/>
                </c:pt>
                <c:pt idx="12">
                  <c:v>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496000000000001"/>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1148000000000000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6.2</c:v>
                </c:pt>
                <c:pt idx="3">
                  <c:v>5.4</c:v>
                </c:pt>
                <c:pt idx="4">
                  <c:v/>
                </c:pt>
                <c:pt idx="5">
                  <c:v>12.8</c:v>
                </c:pt>
                <c:pt idx="6">
                  <c:v>7.0</c:v>
                </c:pt>
                <c:pt idx="7">
                  <c:v>3.6</c:v>
                </c:pt>
                <c:pt idx="8">
                  <c:v>0</c:v>
                </c:pt>
                <c:pt idx="9">
                  <c:v/>
                </c:pt>
                <c:pt idx="10">
                  <c:v>14.0</c:v>
                </c:pt>
                <c:pt idx="11">
                  <c:v>0</c:v>
                </c:pt>
                <c:pt idx="12">
                  <c:v>4.2</c:v>
                </c:pt>
              </c:numLit>
            </c:plus>
            <c:minus>
              <c:numLit>
                <c:formatCode>General</c:formatCode>
                <c:ptCount val="13"/>
                <c:pt idx="0">
                  <c:v>3.8</c:v>
                </c:pt>
                <c:pt idx="1">
                  <c:v/>
                </c:pt>
                <c:pt idx="2">
                  <c:v>4.7</c:v>
                </c:pt>
                <c:pt idx="3">
                  <c:v>4.6</c:v>
                </c:pt>
                <c:pt idx="4">
                  <c:v/>
                </c:pt>
                <c:pt idx="5">
                  <c:v>9.8</c:v>
                </c:pt>
                <c:pt idx="6">
                  <c:v>5.8</c:v>
                </c:pt>
                <c:pt idx="7">
                  <c:v>2.9</c:v>
                </c:pt>
                <c:pt idx="8">
                  <c:v>0</c:v>
                </c:pt>
                <c:pt idx="9">
                  <c:v/>
                </c:pt>
                <c:pt idx="10">
                  <c:v>8.2</c:v>
                </c:pt>
                <c:pt idx="11">
                  <c:v>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18.8</c:v>
                </c:pt>
                <c:pt idx="1">
                  <c:v/>
                </c:pt>
                <c:pt idx="2">
                  <c:v>15.6</c:v>
                </c:pt>
                <c:pt idx="3">
                  <c:v>22.3</c:v>
                </c:pt>
                <c:pt idx="4">
                  <c:v/>
                </c:pt>
                <c:pt idx="5">
                  <c:v>26.4</c:v>
                </c:pt>
                <c:pt idx="6">
                  <c:v>23.3</c:v>
                </c:pt>
                <c:pt idx="7">
                  <c:v>11.6</c:v>
                </c:pt>
                <c:pt idx="8">
                  <c:v/>
                </c:pt>
                <c:pt idx="9">
                  <c:v/>
                </c:pt>
                <c:pt idx="10">
                  <c:v>16.0</c:v>
                </c:pt>
                <c:pt idx="11">
                  <c:v/>
                </c:pt>
                <c:pt idx="12">
                  <c:v>19.6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6580000000000005"/>
                </c:manualLayout>
              </c:layout>
              <c:showLegendKey val="0"/>
              <c:showVal val="1"/>
              <c:showCatName val="0"/>
              <c:showSerName val="0"/>
              <c:showPercent val="0"/>
            </c:dLbl>
            <c:dLbl>
              <c:idx val="6"/>
              <c:layout>
                <c:manualLayout>
                  <c:x val="0"/>
                  <c:y val="-0.05822"/>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3.8</c:v>
                </c:pt>
                <c:pt idx="3">
                  <c:v>5.2</c:v>
                </c:pt>
                <c:pt idx="4">
                  <c:v/>
                </c:pt>
                <c:pt idx="5">
                  <c:v>6.9</c:v>
                </c:pt>
                <c:pt idx="6">
                  <c:v>7.1</c:v>
                </c:pt>
                <c:pt idx="7">
                  <c:v>5.3</c:v>
                </c:pt>
                <c:pt idx="8">
                  <c:v>0</c:v>
                </c:pt>
                <c:pt idx="9">
                  <c:v/>
                </c:pt>
                <c:pt idx="10">
                  <c:v>6.3</c:v>
                </c:pt>
                <c:pt idx="11">
                  <c:v>0</c:v>
                </c:pt>
                <c:pt idx="12">
                  <c:v>3.8</c:v>
                </c:pt>
              </c:numLit>
            </c:plus>
            <c:minus>
              <c:numLit>
                <c:formatCode>General</c:formatCode>
                <c:ptCount val="13"/>
                <c:pt idx="0">
                  <c:v>2.5</c:v>
                </c:pt>
                <c:pt idx="1">
                  <c:v/>
                </c:pt>
                <c:pt idx="2">
                  <c:v>2.7</c:v>
                </c:pt>
                <c:pt idx="3">
                  <c:v>4.2</c:v>
                </c:pt>
                <c:pt idx="4">
                  <c:v/>
                </c:pt>
                <c:pt idx="5">
                  <c:v>5.3</c:v>
                </c:pt>
                <c:pt idx="6">
                  <c:v>4.9</c:v>
                </c:pt>
                <c:pt idx="7">
                  <c:v>3.9</c:v>
                </c:pt>
                <c:pt idx="8">
                  <c:v>0</c:v>
                </c:pt>
                <c:pt idx="9">
                  <c:v/>
                </c:pt>
                <c:pt idx="10">
                  <c:v>3.9</c:v>
                </c:pt>
                <c:pt idx="11">
                  <c:v>0</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13.3</c:v>
                </c:pt>
                <c:pt idx="1">
                  <c:v/>
                </c:pt>
                <c:pt idx="2">
                  <c:v>9.1</c:v>
                </c:pt>
                <c:pt idx="3">
                  <c:v>17.5</c:v>
                </c:pt>
                <c:pt idx="4">
                  <c:v/>
                </c:pt>
                <c:pt idx="5">
                  <c:v>17.2</c:v>
                </c:pt>
                <c:pt idx="6">
                  <c:v>13.4</c:v>
                </c:pt>
                <c:pt idx="7">
                  <c:v>12.3</c:v>
                </c:pt>
                <c:pt idx="8">
                  <c:v/>
                </c:pt>
                <c:pt idx="9">
                  <c:v/>
                </c:pt>
                <c:pt idx="10">
                  <c:v>9.1</c:v>
                </c:pt>
                <c:pt idx="11">
                  <c:v/>
                </c:pt>
                <c:pt idx="12">
                  <c:v>14.7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4.5</c:v>
                </c:pt>
                <c:pt idx="3">
                  <c:v>5.5</c:v>
                </c:pt>
                <c:pt idx="4">
                  <c:v/>
                </c:pt>
                <c:pt idx="5">
                  <c:v>7.4</c:v>
                </c:pt>
                <c:pt idx="6">
                  <c:v>6.9</c:v>
                </c:pt>
                <c:pt idx="7">
                  <c:v>6.0</c:v>
                </c:pt>
                <c:pt idx="8">
                  <c:v>0</c:v>
                </c:pt>
                <c:pt idx="9">
                  <c:v/>
                </c:pt>
                <c:pt idx="10">
                  <c:v>5.8</c:v>
                </c:pt>
                <c:pt idx="11">
                  <c:v>0</c:v>
                </c:pt>
                <c:pt idx="12">
                  <c:v>5.6</c:v>
                </c:pt>
              </c:numLit>
            </c:plus>
            <c:minus>
              <c:numLit>
                <c:formatCode>General</c:formatCode>
                <c:ptCount val="13"/>
                <c:pt idx="0">
                  <c:v>3.1</c:v>
                </c:pt>
                <c:pt idx="1">
                  <c:v/>
                </c:pt>
                <c:pt idx="2">
                  <c:v>3.6</c:v>
                </c:pt>
                <c:pt idx="3">
                  <c:v>5.0</c:v>
                </c:pt>
                <c:pt idx="4">
                  <c:v/>
                </c:pt>
                <c:pt idx="5">
                  <c:v>5.9</c:v>
                </c:pt>
                <c:pt idx="6">
                  <c:v>5.9</c:v>
                </c:pt>
                <c:pt idx="7">
                  <c:v>5.0</c:v>
                </c:pt>
                <c:pt idx="8">
                  <c:v>0</c:v>
                </c:pt>
                <c:pt idx="9">
                  <c:v/>
                </c:pt>
                <c:pt idx="10">
                  <c:v>4.3</c:v>
                </c:pt>
                <c:pt idx="11">
                  <c:v>0</c:v>
                </c:pt>
                <c:pt idx="12">
                  <c:v>4.9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22.5</c:v>
                </c:pt>
                <c:pt idx="1">
                  <c:v/>
                </c:pt>
                <c:pt idx="2">
                  <c:v>13.5</c:v>
                </c:pt>
                <c:pt idx="3">
                  <c:v>31.3</c:v>
                </c:pt>
                <c:pt idx="4">
                  <c:v/>
                </c:pt>
                <c:pt idx="5">
                  <c:v>20.3</c:v>
                </c:pt>
                <c:pt idx="6">
                  <c:v>26.5</c:v>
                </c:pt>
                <c:pt idx="7">
                  <c:v>21.0</c:v>
                </c:pt>
                <c:pt idx="8">
                  <c:v/>
                </c:pt>
                <c:pt idx="9">
                  <c:v/>
                </c:pt>
                <c:pt idx="10">
                  <c:v>14.9</c:v>
                </c:pt>
                <c:pt idx="11">
                  <c:v/>
                </c:pt>
                <c:pt idx="12">
                  <c:v>24.8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4.0</c:v>
                </c:pt>
                <c:pt idx="3">
                  <c:v>3.8</c:v>
                </c:pt>
                <c:pt idx="4">
                  <c:v/>
                </c:pt>
                <c:pt idx="5">
                  <c:v>7.0</c:v>
                </c:pt>
                <c:pt idx="6">
                  <c:v>5.6</c:v>
                </c:pt>
                <c:pt idx="7">
                  <c:v>5.3</c:v>
                </c:pt>
                <c:pt idx="8">
                  <c:v>0</c:v>
                </c:pt>
                <c:pt idx="9">
                  <c:v/>
                </c:pt>
                <c:pt idx="10">
                  <c:v>4.6</c:v>
                </c:pt>
                <c:pt idx="11">
                  <c:v>0</c:v>
                </c:pt>
                <c:pt idx="12">
                  <c:v>3.7</c:v>
                </c:pt>
              </c:numLit>
            </c:plus>
            <c:minus>
              <c:numLit>
                <c:formatCode>General</c:formatCode>
                <c:ptCount val="13"/>
                <c:pt idx="0">
                  <c:v>2.2</c:v>
                </c:pt>
                <c:pt idx="1">
                  <c:v/>
                </c:pt>
                <c:pt idx="2">
                  <c:v>2.8</c:v>
                </c:pt>
                <c:pt idx="3">
                  <c:v>3.2</c:v>
                </c:pt>
                <c:pt idx="4">
                  <c:v/>
                </c:pt>
                <c:pt idx="5">
                  <c:v>5.0</c:v>
                </c:pt>
                <c:pt idx="6">
                  <c:v>4.3</c:v>
                </c:pt>
                <c:pt idx="7">
                  <c:v>3.7</c:v>
                </c:pt>
                <c:pt idx="8">
                  <c:v>0</c:v>
                </c:pt>
                <c:pt idx="9">
                  <c:v/>
                </c:pt>
                <c:pt idx="10">
                  <c:v>3.1</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12.9</c:v>
                </c:pt>
                <c:pt idx="1">
                  <c:v/>
                </c:pt>
                <c:pt idx="2">
                  <c:v>9.3</c:v>
                </c:pt>
                <c:pt idx="3">
                  <c:v>16.7</c:v>
                </c:pt>
                <c:pt idx="4">
                  <c:v/>
                </c:pt>
                <c:pt idx="5">
                  <c:v>14.4</c:v>
                </c:pt>
                <c:pt idx="6">
                  <c:v>14.5</c:v>
                </c:pt>
                <c:pt idx="7">
                  <c:v>10.9</c:v>
                </c:pt>
                <c:pt idx="8">
                  <c:v/>
                </c:pt>
                <c:pt idx="9">
                  <c:v/>
                </c:pt>
                <c:pt idx="10">
                  <c:v>8.5</c:v>
                </c:pt>
                <c:pt idx="11">
                  <c:v/>
                </c:pt>
                <c:pt idx="12">
                  <c:v>12.7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2.9</c:v>
                </c:pt>
                <c:pt idx="3">
                  <c:v>4.9</c:v>
                </c:pt>
                <c:pt idx="4">
                  <c:v/>
                </c:pt>
                <c:pt idx="5">
                  <c:v>6.6</c:v>
                </c:pt>
                <c:pt idx="6">
                  <c:v>3.7</c:v>
                </c:pt>
                <c:pt idx="7">
                  <c:v>5.5</c:v>
                </c:pt>
                <c:pt idx="8">
                  <c:v>0</c:v>
                </c:pt>
                <c:pt idx="9">
                  <c:v/>
                </c:pt>
                <c:pt idx="10">
                  <c:v>4.3</c:v>
                </c:pt>
                <c:pt idx="11">
                  <c:v>0</c:v>
                </c:pt>
                <c:pt idx="12">
                  <c:v>3.7</c:v>
                </c:pt>
              </c:numLit>
            </c:plus>
            <c:minus>
              <c:numLit>
                <c:formatCode>General</c:formatCode>
                <c:ptCount val="13"/>
                <c:pt idx="0">
                  <c:v>2.2</c:v>
                </c:pt>
                <c:pt idx="1">
                  <c:v/>
                </c:pt>
                <c:pt idx="2">
                  <c:v>2.1</c:v>
                </c:pt>
                <c:pt idx="3">
                  <c:v>3.8</c:v>
                </c:pt>
                <c:pt idx="4">
                  <c:v/>
                </c:pt>
                <c:pt idx="5">
                  <c:v>4.5</c:v>
                </c:pt>
                <c:pt idx="6">
                  <c:v>2.8</c:v>
                </c:pt>
                <c:pt idx="7">
                  <c:v>3.5</c:v>
                </c:pt>
                <c:pt idx="8">
                  <c:v>0</c:v>
                </c:pt>
                <c:pt idx="9">
                  <c:v/>
                </c:pt>
                <c:pt idx="10">
                  <c:v>2.6</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10.3</c:v>
                </c:pt>
                <c:pt idx="1">
                  <c:v/>
                </c:pt>
                <c:pt idx="2">
                  <c:v>6.8</c:v>
                </c:pt>
                <c:pt idx="3">
                  <c:v>14.0</c:v>
                </c:pt>
                <c:pt idx="4">
                  <c:v/>
                </c:pt>
                <c:pt idx="5">
                  <c:v>12.6</c:v>
                </c:pt>
                <c:pt idx="6">
                  <c:v>9.9</c:v>
                </c:pt>
                <c:pt idx="7">
                  <c:v>8.3</c:v>
                </c:pt>
                <c:pt idx="8">
                  <c:v/>
                </c:pt>
                <c:pt idx="9">
                  <c:v/>
                </c:pt>
                <c:pt idx="10">
                  <c:v>6.3</c:v>
                </c:pt>
                <c:pt idx="11">
                  <c:v/>
                </c:pt>
                <c:pt idx="12">
                  <c:v>10.8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478"/>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3.3</c:v>
                </c:pt>
                <c:pt idx="3">
                  <c:v>4.0</c:v>
                </c:pt>
                <c:pt idx="4">
                  <c:v/>
                </c:pt>
                <c:pt idx="5">
                  <c:v>7.9</c:v>
                </c:pt>
                <c:pt idx="6">
                  <c:v>3.9</c:v>
                </c:pt>
                <c:pt idx="7">
                  <c:v>6.1</c:v>
                </c:pt>
                <c:pt idx="8">
                  <c:v>0</c:v>
                </c:pt>
                <c:pt idx="9">
                  <c:v/>
                </c:pt>
                <c:pt idx="10">
                  <c:v>5.8</c:v>
                </c:pt>
                <c:pt idx="11">
                  <c:v>0</c:v>
                </c:pt>
                <c:pt idx="12">
                  <c:v>3.8</c:v>
                </c:pt>
              </c:numLit>
            </c:plus>
            <c:minus>
              <c:numLit>
                <c:formatCode>General</c:formatCode>
                <c:ptCount val="13"/>
                <c:pt idx="0">
                  <c:v>2.1</c:v>
                </c:pt>
                <c:pt idx="1">
                  <c:v/>
                </c:pt>
                <c:pt idx="2">
                  <c:v>2.1</c:v>
                </c:pt>
                <c:pt idx="3">
                  <c:v>2.9</c:v>
                </c:pt>
                <c:pt idx="4">
                  <c:v/>
                </c:pt>
                <c:pt idx="5">
                  <c:v>4.6</c:v>
                </c:pt>
                <c:pt idx="6">
                  <c:v>2.6</c:v>
                </c:pt>
                <c:pt idx="7">
                  <c:v>2.8</c:v>
                </c:pt>
                <c:pt idx="8">
                  <c:v>0</c:v>
                </c:pt>
                <c:pt idx="9">
                  <c:v/>
                </c:pt>
                <c:pt idx="10">
                  <c:v>2.6</c:v>
                </c:pt>
                <c:pt idx="11">
                  <c:v>0</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7.6</c:v>
                </c:pt>
                <c:pt idx="1">
                  <c:v/>
                </c:pt>
                <c:pt idx="2">
                  <c:v>5.5</c:v>
                </c:pt>
                <c:pt idx="3">
                  <c:v>9.6</c:v>
                </c:pt>
                <c:pt idx="4">
                  <c:v/>
                </c:pt>
                <c:pt idx="5">
                  <c:v>9.5</c:v>
                </c:pt>
                <c:pt idx="6">
                  <c:v>7.2</c:v>
                </c:pt>
                <c:pt idx="7">
                  <c:v>5.2</c:v>
                </c:pt>
                <c:pt idx="8">
                  <c:v/>
                </c:pt>
                <c:pt idx="9">
                  <c:v/>
                </c:pt>
                <c:pt idx="10">
                  <c:v>4.5</c:v>
                </c:pt>
                <c:pt idx="11">
                  <c:v/>
                </c:pt>
                <c:pt idx="12">
                  <c:v>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3.1</c:v>
                </c:pt>
                <c:pt idx="3">
                  <c:v>2.9</c:v>
                </c:pt>
                <c:pt idx="4">
                  <c:v/>
                </c:pt>
                <c:pt idx="5">
                  <c:v>4.0</c:v>
                </c:pt>
                <c:pt idx="6">
                  <c:v>3.4</c:v>
                </c:pt>
                <c:pt idx="7">
                  <c:v>2.8</c:v>
                </c:pt>
                <c:pt idx="8">
                  <c:v>0</c:v>
                </c:pt>
                <c:pt idx="9">
                  <c:v/>
                </c:pt>
                <c:pt idx="10">
                  <c:v>0</c:v>
                </c:pt>
                <c:pt idx="11">
                  <c:v>0</c:v>
                </c:pt>
                <c:pt idx="12">
                  <c:v>2.2</c:v>
                </c:pt>
              </c:numLit>
            </c:plus>
            <c:minus>
              <c:numLit>
                <c:formatCode>General</c:formatCode>
                <c:ptCount val="13"/>
                <c:pt idx="0">
                  <c:v>1.0</c:v>
                </c:pt>
                <c:pt idx="1">
                  <c:v/>
                </c:pt>
                <c:pt idx="2">
                  <c:v>1.0</c:v>
                </c:pt>
                <c:pt idx="3">
                  <c:v>1.5</c:v>
                </c:pt>
                <c:pt idx="4">
                  <c:v/>
                </c:pt>
                <c:pt idx="5">
                  <c:v>2.2</c:v>
                </c:pt>
                <c:pt idx="6">
                  <c:v>1.2</c:v>
                </c:pt>
                <c:pt idx="7">
                  <c:v>0.4</c:v>
                </c:pt>
                <c:pt idx="8">
                  <c:v>0</c:v>
                </c:pt>
                <c:pt idx="9">
                  <c:v/>
                </c:pt>
                <c:pt idx="10">
                  <c:v>0</c:v>
                </c:pt>
                <c:pt idx="11">
                  <c:v>0</c:v>
                </c:pt>
                <c:pt idx="12">
                  <c:v>0.9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c:v>
                </c:pt>
                <c:pt idx="1">
                  <c:v/>
                </c:pt>
                <c:pt idx="2">
                  <c:v>1.4</c:v>
                </c:pt>
                <c:pt idx="3">
                  <c:v>2.8</c:v>
                </c:pt>
                <c:pt idx="4">
                  <c:v/>
                </c:pt>
                <c:pt idx="5">
                  <c:v>4.6</c:v>
                </c:pt>
                <c:pt idx="6">
                  <c:v>1.8</c:v>
                </c:pt>
                <c:pt idx="7">
                  <c:v>0.5</c:v>
                </c:pt>
                <c:pt idx="8">
                  <c:v/>
                </c:pt>
                <c:pt idx="9">
                  <c:v/>
                </c:pt>
                <c:pt idx="10">
                  <c:v>0.0</c:v>
                </c:pt>
                <c:pt idx="11">
                  <c:v/>
                </c:pt>
                <c:pt idx="12">
                  <c:v>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346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0680000000000005"/>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414"/>
                </c:manualLayout>
              </c:layout>
              <c:showLegendKey val="0"/>
              <c:showVal val="1"/>
              <c:showCatName val="0"/>
              <c:showSerName val="0"/>
              <c:showPercent val="0"/>
            </c:dLbl>
            <c:dLbl>
              <c:idx val="6"/>
              <c:layout>
                <c:manualLayout>
                  <c:x val="0"/>
                  <c:y val="-0.10086000000000002"/>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068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04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5.3</c:v>
                </c:pt>
                <c:pt idx="1">
                  <c:v/>
                </c:pt>
                <c:pt idx="2">
                  <c:v>7.4</c:v>
                </c:pt>
                <c:pt idx="3">
                  <c:v>5.8</c:v>
                </c:pt>
                <c:pt idx="4">
                  <c:v/>
                </c:pt>
                <c:pt idx="5">
                  <c:v>12.7</c:v>
                </c:pt>
                <c:pt idx="6">
                  <c:v>12.3</c:v>
                </c:pt>
                <c:pt idx="7">
                  <c:v>8.3</c:v>
                </c:pt>
                <c:pt idx="8">
                  <c:v>0</c:v>
                </c:pt>
                <c:pt idx="9">
                  <c:v/>
                </c:pt>
                <c:pt idx="10">
                  <c:v>7.4</c:v>
                </c:pt>
                <c:pt idx="11">
                  <c:v>0</c:v>
                </c:pt>
                <c:pt idx="12">
                  <c:v>7.2</c:v>
                </c:pt>
              </c:numLit>
            </c:plus>
            <c:minus>
              <c:numLit>
                <c:formatCode>General</c:formatCode>
                <c:ptCount val="13"/>
                <c:pt idx="0">
                  <c:v>4.9</c:v>
                </c:pt>
                <c:pt idx="1">
                  <c:v/>
                </c:pt>
                <c:pt idx="2">
                  <c:v>6.6</c:v>
                </c:pt>
                <c:pt idx="3">
                  <c:v>5.4</c:v>
                </c:pt>
                <c:pt idx="4">
                  <c:v/>
                </c:pt>
                <c:pt idx="5">
                  <c:v>10.2</c:v>
                </c:pt>
                <c:pt idx="6">
                  <c:v>9.6</c:v>
                </c:pt>
                <c:pt idx="7">
                  <c:v>7.6</c:v>
                </c:pt>
                <c:pt idx="8">
                  <c:v>0</c:v>
                </c:pt>
                <c:pt idx="9">
                  <c:v/>
                </c:pt>
                <c:pt idx="10">
                  <c:v>6.4</c:v>
                </c:pt>
                <c:pt idx="11">
                  <c:v>0</c:v>
                </c:pt>
                <c:pt idx="12">
                  <c:v>6.6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32.6</c:v>
                </c:pt>
                <c:pt idx="1">
                  <c:v/>
                </c:pt>
                <c:pt idx="2">
                  <c:v>30.9</c:v>
                </c:pt>
                <c:pt idx="3">
                  <c:v>34.1</c:v>
                </c:pt>
                <c:pt idx="4">
                  <c:v/>
                </c:pt>
                <c:pt idx="5">
                  <c:v>29.8</c:v>
                </c:pt>
                <c:pt idx="6">
                  <c:v>27.7</c:v>
                </c:pt>
                <c:pt idx="7">
                  <c:v>37.9</c:v>
                </c:pt>
                <c:pt idx="8">
                  <c:v/>
                </c:pt>
                <c:pt idx="9">
                  <c:v/>
                </c:pt>
                <c:pt idx="10">
                  <c:v>29.7</c:v>
                </c:pt>
                <c:pt idx="11">
                  <c:v/>
                </c:pt>
                <c:pt idx="12">
                  <c:v>35.8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2640000000000004"/>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3.6</c:v>
                </c:pt>
                <c:pt idx="3">
                  <c:v>3.6</c:v>
                </c:pt>
                <c:pt idx="4">
                  <c:v/>
                </c:pt>
                <c:pt idx="5">
                  <c:v>5.2</c:v>
                </c:pt>
                <c:pt idx="6">
                  <c:v>4.9</c:v>
                </c:pt>
                <c:pt idx="7">
                  <c:v>3.9</c:v>
                </c:pt>
                <c:pt idx="8">
                  <c:v>0</c:v>
                </c:pt>
                <c:pt idx="9">
                  <c:v/>
                </c:pt>
                <c:pt idx="10">
                  <c:v>5.0</c:v>
                </c:pt>
                <c:pt idx="11">
                  <c:v>0</c:v>
                </c:pt>
                <c:pt idx="12">
                  <c:v>3.6</c:v>
                </c:pt>
              </c:numLit>
            </c:plus>
            <c:minus>
              <c:numLit>
                <c:formatCode>General</c:formatCode>
                <c:ptCount val="13"/>
                <c:pt idx="0">
                  <c:v>1.7</c:v>
                </c:pt>
                <c:pt idx="1">
                  <c:v/>
                </c:pt>
                <c:pt idx="2">
                  <c:v>2.5</c:v>
                </c:pt>
                <c:pt idx="3">
                  <c:v>2.5</c:v>
                </c:pt>
                <c:pt idx="4">
                  <c:v/>
                </c:pt>
                <c:pt idx="5">
                  <c:v>3.1</c:v>
                </c:pt>
                <c:pt idx="6">
                  <c:v>2.9</c:v>
                </c:pt>
                <c:pt idx="7">
                  <c:v>2.8</c:v>
                </c:pt>
                <c:pt idx="8">
                  <c:v>0</c:v>
                </c:pt>
                <c:pt idx="9">
                  <c:v/>
                </c:pt>
                <c:pt idx="10">
                  <c:v>2.5</c:v>
                </c:pt>
                <c:pt idx="11">
                  <c:v>0</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c:v>
                </c:pt>
                <c:pt idx="1">
                  <c:v/>
                </c:pt>
                <c:pt idx="2">
                  <c:v>7.5</c:v>
                </c:pt>
                <c:pt idx="3">
                  <c:v>6.9</c:v>
                </c:pt>
                <c:pt idx="4">
                  <c:v/>
                </c:pt>
                <c:pt idx="5">
                  <c:v>7.1</c:v>
                </c:pt>
                <c:pt idx="6">
                  <c:v>6.7</c:v>
                </c:pt>
                <c:pt idx="7">
                  <c:v>7.9</c:v>
                </c:pt>
                <c:pt idx="8">
                  <c:v/>
                </c:pt>
                <c:pt idx="9">
                  <c:v/>
                </c:pt>
                <c:pt idx="10">
                  <c:v>4.8</c:v>
                </c:pt>
                <c:pt idx="11">
                  <c:v/>
                </c:pt>
                <c:pt idx="12">
                  <c:v>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266000000000002"/>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6.2</c:v>
                </c:pt>
                <c:pt idx="3">
                  <c:v>4.4</c:v>
                </c:pt>
                <c:pt idx="4">
                  <c:v/>
                </c:pt>
                <c:pt idx="5">
                  <c:v>11.3</c:v>
                </c:pt>
                <c:pt idx="6">
                  <c:v>5.4</c:v>
                </c:pt>
                <c:pt idx="7">
                  <c:v>6.6</c:v>
                </c:pt>
                <c:pt idx="8">
                  <c:v>0</c:v>
                </c:pt>
                <c:pt idx="9">
                  <c:v/>
                </c:pt>
                <c:pt idx="10">
                  <c:v>5.6</c:v>
                </c:pt>
                <c:pt idx="11">
                  <c:v>0</c:v>
                </c:pt>
                <c:pt idx="12">
                  <c:v>6.5</c:v>
                </c:pt>
              </c:numLit>
            </c:plus>
            <c:minus>
              <c:numLit>
                <c:formatCode>General</c:formatCode>
                <c:ptCount val="13"/>
                <c:pt idx="0">
                  <c:v>3.2</c:v>
                </c:pt>
                <c:pt idx="1">
                  <c:v/>
                </c:pt>
                <c:pt idx="2">
                  <c:v>4.3</c:v>
                </c:pt>
                <c:pt idx="3">
                  <c:v>3.3</c:v>
                </c:pt>
                <c:pt idx="4">
                  <c:v/>
                </c:pt>
                <c:pt idx="5">
                  <c:v>6.2</c:v>
                </c:pt>
                <c:pt idx="6">
                  <c:v>3.5</c:v>
                </c:pt>
                <c:pt idx="7">
                  <c:v>4.4</c:v>
                </c:pt>
                <c:pt idx="8">
                  <c:v>0</c:v>
                </c:pt>
                <c:pt idx="9">
                  <c:v/>
                </c:pt>
                <c:pt idx="10">
                  <c:v>3.2</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11.6</c:v>
                </c:pt>
                <c:pt idx="1">
                  <c:v/>
                </c:pt>
                <c:pt idx="2">
                  <c:v>11.7</c:v>
                </c:pt>
                <c:pt idx="3">
                  <c:v>11.4</c:v>
                </c:pt>
                <c:pt idx="4">
                  <c:v/>
                </c:pt>
                <c:pt idx="5">
                  <c:v>11.9</c:v>
                </c:pt>
                <c:pt idx="6">
                  <c:v>9.0</c:v>
                </c:pt>
                <c:pt idx="7">
                  <c:v>11.1</c:v>
                </c:pt>
                <c:pt idx="8">
                  <c:v/>
                </c:pt>
                <c:pt idx="9">
                  <c:v/>
                </c:pt>
                <c:pt idx="10">
                  <c:v>7.0</c:v>
                </c:pt>
                <c:pt idx="11">
                  <c:v/>
                </c:pt>
                <c:pt idx="12">
                  <c:v>15.0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12"/>
                </c:manualLayout>
              </c:layout>
              <c:showLegendKey val="0"/>
              <c:showVal val="1"/>
              <c:showCatName val="0"/>
              <c:showSerName val="0"/>
              <c:showPercent val="0"/>
            </c:dLbl>
            <c:dLbl>
              <c:idx val="6"/>
              <c:layout>
                <c:manualLayout>
                  <c:x val="0"/>
                  <c:y val="-0.028700000000000003"/>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2.9</c:v>
                </c:pt>
                <c:pt idx="3">
                  <c:v>3.3</c:v>
                </c:pt>
                <c:pt idx="4">
                  <c:v/>
                </c:pt>
                <c:pt idx="5">
                  <c:v>6.6</c:v>
                </c:pt>
                <c:pt idx="6">
                  <c:v>3.5</c:v>
                </c:pt>
                <c:pt idx="7">
                  <c:v>5.1</c:v>
                </c:pt>
                <c:pt idx="8">
                  <c:v>0</c:v>
                </c:pt>
                <c:pt idx="9">
                  <c:v/>
                </c:pt>
                <c:pt idx="10">
                  <c:v>4.7</c:v>
                </c:pt>
                <c:pt idx="11">
                  <c:v>0</c:v>
                </c:pt>
                <c:pt idx="12">
                  <c:v>4.4</c:v>
                </c:pt>
              </c:numLit>
            </c:plus>
            <c:minus>
              <c:numLit>
                <c:formatCode>General</c:formatCode>
                <c:ptCount val="13"/>
                <c:pt idx="0">
                  <c:v>1.3</c:v>
                </c:pt>
                <c:pt idx="1">
                  <c:v/>
                </c:pt>
                <c:pt idx="2">
                  <c:v>1.7</c:v>
                </c:pt>
                <c:pt idx="3">
                  <c:v>1.5</c:v>
                </c:pt>
                <c:pt idx="4">
                  <c:v/>
                </c:pt>
                <c:pt idx="5">
                  <c:v>1.7</c:v>
                </c:pt>
                <c:pt idx="6">
                  <c:v>1.2</c:v>
                </c:pt>
                <c:pt idx="7">
                  <c:v>2.2</c:v>
                </c:pt>
                <c:pt idx="8">
                  <c:v>0</c:v>
                </c:pt>
                <c:pt idx="9">
                  <c:v/>
                </c:pt>
                <c:pt idx="10">
                  <c:v>0.6</c:v>
                </c:pt>
                <c:pt idx="11">
                  <c:v>0</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c:v>
                </c:pt>
                <c:pt idx="1">
                  <c:v/>
                </c:pt>
                <c:pt idx="2">
                  <c:v>3.7</c:v>
                </c:pt>
                <c:pt idx="3">
                  <c:v>2.8</c:v>
                </c:pt>
                <c:pt idx="4">
                  <c:v/>
                </c:pt>
                <c:pt idx="5">
                  <c:v>2.2</c:v>
                </c:pt>
                <c:pt idx="6">
                  <c:v>1.8</c:v>
                </c:pt>
                <c:pt idx="7">
                  <c:v>3.5</c:v>
                </c:pt>
                <c:pt idx="8">
                  <c:v/>
                </c:pt>
                <c:pt idx="9">
                  <c:v/>
                </c:pt>
                <c:pt idx="10">
                  <c:v>0.7</c:v>
                </c:pt>
                <c:pt idx="11">
                  <c:v/>
                </c:pt>
                <c:pt idx="12">
                  <c:v>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2.7</c:v>
                </c:pt>
                <c:pt idx="3">
                  <c:v>4.6</c:v>
                </c:pt>
                <c:pt idx="4">
                  <c:v/>
                </c:pt>
                <c:pt idx="5">
                  <c:v>8.1</c:v>
                </c:pt>
                <c:pt idx="6">
                  <c:v>2.2</c:v>
                </c:pt>
                <c:pt idx="7">
                  <c:v>4.0</c:v>
                </c:pt>
                <c:pt idx="8">
                  <c:v>0</c:v>
                </c:pt>
                <c:pt idx="9">
                  <c:v/>
                </c:pt>
                <c:pt idx="10">
                  <c:v>0</c:v>
                </c:pt>
                <c:pt idx="11">
                  <c:v>0</c:v>
                </c:pt>
                <c:pt idx="12">
                  <c:v>3.5</c:v>
                </c:pt>
              </c:numLit>
            </c:plus>
            <c:minus>
              <c:numLit>
                <c:formatCode>General</c:formatCode>
                <c:ptCount val="13"/>
                <c:pt idx="0">
                  <c:v>1.2</c:v>
                </c:pt>
                <c:pt idx="1">
                  <c:v/>
                </c:pt>
                <c:pt idx="2">
                  <c:v>1.5</c:v>
                </c:pt>
                <c:pt idx="3">
                  <c:v>1.5</c:v>
                </c:pt>
                <c:pt idx="4">
                  <c:v/>
                </c:pt>
                <c:pt idx="5">
                  <c:v>2.1</c:v>
                </c:pt>
                <c:pt idx="6">
                  <c:v>0.7</c:v>
                </c:pt>
                <c:pt idx="7">
                  <c:v>1.9</c:v>
                </c:pt>
                <c:pt idx="8">
                  <c:v>0</c:v>
                </c:pt>
                <c:pt idx="9">
                  <c:v/>
                </c:pt>
                <c:pt idx="10">
                  <c:v>0</c:v>
                </c:pt>
                <c:pt idx="11">
                  <c:v>0</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c:v>
                </c:pt>
                <c:pt idx="1">
                  <c:v/>
                </c:pt>
                <c:pt idx="2">
                  <c:v>3.2</c:v>
                </c:pt>
                <c:pt idx="3">
                  <c:v>2.2</c:v>
                </c:pt>
                <c:pt idx="4">
                  <c:v/>
                </c:pt>
                <c:pt idx="5">
                  <c:v>2.7</c:v>
                </c:pt>
                <c:pt idx="6">
                  <c:v>1.0</c:v>
                </c:pt>
                <c:pt idx="7">
                  <c:v>3.4</c:v>
                </c:pt>
                <c:pt idx="8">
                  <c:v/>
                </c:pt>
                <c:pt idx="9">
                  <c:v/>
                </c:pt>
                <c:pt idx="10">
                  <c:v>0.0</c:v>
                </c:pt>
                <c:pt idx="11">
                  <c:v/>
                </c:pt>
                <c:pt idx="12">
                  <c:v>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526"/>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4.3</c:v>
                </c:pt>
                <c:pt idx="3">
                  <c:v>3.5</c:v>
                </c:pt>
                <c:pt idx="4">
                  <c:v/>
                </c:pt>
                <c:pt idx="5">
                  <c:v>8.4</c:v>
                </c:pt>
                <c:pt idx="6">
                  <c:v>4.9</c:v>
                </c:pt>
                <c:pt idx="7">
                  <c:v>5.2</c:v>
                </c:pt>
                <c:pt idx="8">
                  <c:v>0</c:v>
                </c:pt>
                <c:pt idx="9">
                  <c:v/>
                </c:pt>
                <c:pt idx="10">
                  <c:v>4.5</c:v>
                </c:pt>
                <c:pt idx="11">
                  <c:v>0</c:v>
                </c:pt>
                <c:pt idx="12">
                  <c:v>5.3</c:v>
                </c:pt>
              </c:numLit>
            </c:plus>
            <c:minus>
              <c:numLit>
                <c:formatCode>General</c:formatCode>
                <c:ptCount val="13"/>
                <c:pt idx="0">
                  <c:v>2.2</c:v>
                </c:pt>
                <c:pt idx="1">
                  <c:v/>
                </c:pt>
                <c:pt idx="2">
                  <c:v>2.8</c:v>
                </c:pt>
                <c:pt idx="3">
                  <c:v>2.1</c:v>
                </c:pt>
                <c:pt idx="4">
                  <c:v/>
                </c:pt>
                <c:pt idx="5">
                  <c:v>3.6</c:v>
                </c:pt>
                <c:pt idx="6">
                  <c:v>2.7</c:v>
                </c:pt>
                <c:pt idx="7">
                  <c:v>2.8</c:v>
                </c:pt>
                <c:pt idx="8">
                  <c:v>0</c:v>
                </c:pt>
                <c:pt idx="9">
                  <c:v/>
                </c:pt>
                <c:pt idx="10">
                  <c:v>1.8</c:v>
                </c:pt>
                <c:pt idx="11">
                  <c:v>0</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6.5</c:v>
                </c:pt>
                <c:pt idx="1">
                  <c:v/>
                </c:pt>
                <c:pt idx="2">
                  <c:v>7.6</c:v>
                </c:pt>
                <c:pt idx="3">
                  <c:v>5.4</c:v>
                </c:pt>
                <c:pt idx="4">
                  <c:v/>
                </c:pt>
                <c:pt idx="5">
                  <c:v>6.0</c:v>
                </c:pt>
                <c:pt idx="6">
                  <c:v>5.6</c:v>
                </c:pt>
                <c:pt idx="7">
                  <c:v>6.0</c:v>
                </c:pt>
                <c:pt idx="8">
                  <c:v/>
                </c:pt>
                <c:pt idx="9">
                  <c:v/>
                </c:pt>
                <c:pt idx="10">
                  <c:v>2.9</c:v>
                </c:pt>
                <c:pt idx="11">
                  <c:v/>
                </c:pt>
                <c:pt idx="12">
                  <c:v>9.3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2460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3.2</c:v>
                </c:pt>
                <c:pt idx="3">
                  <c:v>2.7</c:v>
                </c:pt>
                <c:pt idx="4">
                  <c:v/>
                </c:pt>
                <c:pt idx="5">
                  <c:v>4.2</c:v>
                </c:pt>
                <c:pt idx="6">
                  <c:v>4.3</c:v>
                </c:pt>
                <c:pt idx="7">
                  <c:v>3.0</c:v>
                </c:pt>
                <c:pt idx="8">
                  <c:v>0</c:v>
                </c:pt>
                <c:pt idx="9">
                  <c:v/>
                </c:pt>
                <c:pt idx="10">
                  <c:v>8.5</c:v>
                </c:pt>
                <c:pt idx="11">
                  <c:v>0</c:v>
                </c:pt>
                <c:pt idx="12">
                  <c:v>2.8</c:v>
                </c:pt>
              </c:numLit>
            </c:plus>
            <c:minus>
              <c:numLit>
                <c:formatCode>General</c:formatCode>
                <c:ptCount val="13"/>
                <c:pt idx="0">
                  <c:v>1.7</c:v>
                </c:pt>
                <c:pt idx="1">
                  <c:v/>
                </c:pt>
                <c:pt idx="2">
                  <c:v>2.3</c:v>
                </c:pt>
                <c:pt idx="3">
                  <c:v>1.3</c:v>
                </c:pt>
                <c:pt idx="4">
                  <c:v/>
                </c:pt>
                <c:pt idx="5">
                  <c:v>2.8</c:v>
                </c:pt>
                <c:pt idx="6">
                  <c:v>1.9</c:v>
                </c:pt>
                <c:pt idx="7">
                  <c:v>1.5</c:v>
                </c:pt>
                <c:pt idx="8">
                  <c:v>0</c:v>
                </c:pt>
                <c:pt idx="9">
                  <c:v/>
                </c:pt>
                <c:pt idx="10">
                  <c:v>3.3</c:v>
                </c:pt>
                <c:pt idx="11">
                  <c:v>0</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5.4</c:v>
                </c:pt>
                <c:pt idx="1">
                  <c:v/>
                </c:pt>
                <c:pt idx="2">
                  <c:v>7.7</c:v>
                </c:pt>
                <c:pt idx="3">
                  <c:v>2.6</c:v>
                </c:pt>
                <c:pt idx="4">
                  <c:v/>
                </c:pt>
                <c:pt idx="5">
                  <c:v>7.4</c:v>
                </c:pt>
                <c:pt idx="6">
                  <c:v>3.3</c:v>
                </c:pt>
                <c:pt idx="7">
                  <c:v>3.0</c:v>
                </c:pt>
                <c:pt idx="8">
                  <c:v/>
                </c:pt>
                <c:pt idx="9">
                  <c:v/>
                </c:pt>
                <c:pt idx="10">
                  <c:v>5.0</c:v>
                </c:pt>
                <c:pt idx="11">
                  <c:v/>
                </c:pt>
                <c:pt idx="12">
                  <c:v>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0</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180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3772000000000000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4.6</c:v>
                </c:pt>
                <c:pt idx="3">
                  <c:v>2.2</c:v>
                </c:pt>
                <c:pt idx="4">
                  <c:v/>
                </c:pt>
                <c:pt idx="5">
                  <c:v>6.2</c:v>
                </c:pt>
                <c:pt idx="6">
                  <c:v>4.6</c:v>
                </c:pt>
                <c:pt idx="7">
                  <c:v>3.8</c:v>
                </c:pt>
                <c:pt idx="8">
                  <c:v>0</c:v>
                </c:pt>
                <c:pt idx="9">
                  <c:v/>
                </c:pt>
                <c:pt idx="10">
                  <c:v>4.7</c:v>
                </c:pt>
                <c:pt idx="11">
                  <c:v>0</c:v>
                </c:pt>
                <c:pt idx="12">
                  <c:v>4.5</c:v>
                </c:pt>
              </c:numLit>
            </c:plus>
            <c:minus>
              <c:numLit>
                <c:formatCode>General</c:formatCode>
                <c:ptCount val="13"/>
                <c:pt idx="0">
                  <c:v>1.9</c:v>
                </c:pt>
                <c:pt idx="1">
                  <c:v/>
                </c:pt>
                <c:pt idx="2">
                  <c:v>3.2</c:v>
                </c:pt>
                <c:pt idx="3">
                  <c:v>1.4</c:v>
                </c:pt>
                <c:pt idx="4">
                  <c:v/>
                </c:pt>
                <c:pt idx="5">
                  <c:v>3.1</c:v>
                </c:pt>
                <c:pt idx="6">
                  <c:v>2.5</c:v>
                </c:pt>
                <c:pt idx="7">
                  <c:v>2.3</c:v>
                </c:pt>
                <c:pt idx="8">
                  <c:v>0</c:v>
                </c:pt>
                <c:pt idx="9">
                  <c:v/>
                </c:pt>
                <c:pt idx="10">
                  <c:v>1.5</c:v>
                </c:pt>
                <c:pt idx="11">
                  <c:v>0</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6.4</c:v>
                </c:pt>
                <c:pt idx="1">
                  <c:v/>
                </c:pt>
                <c:pt idx="2">
                  <c:v>9.5</c:v>
                </c:pt>
                <c:pt idx="3">
                  <c:v>3.3</c:v>
                </c:pt>
                <c:pt idx="4">
                  <c:v/>
                </c:pt>
                <c:pt idx="5">
                  <c:v>5.9</c:v>
                </c:pt>
                <c:pt idx="6">
                  <c:v>5.0</c:v>
                </c:pt>
                <c:pt idx="7">
                  <c:v>5.9</c:v>
                </c:pt>
                <c:pt idx="8">
                  <c:v/>
                </c:pt>
                <c:pt idx="9">
                  <c:v/>
                </c:pt>
                <c:pt idx="10">
                  <c:v>2.1</c:v>
                </c:pt>
                <c:pt idx="11">
                  <c:v/>
                </c:pt>
                <c:pt idx="12">
                  <c:v>8.4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8880000000000011"/>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248000000000000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5.8</c:v>
                </c:pt>
                <c:pt idx="3">
                  <c:v>3.8</c:v>
                </c:pt>
                <c:pt idx="4">
                  <c:v/>
                </c:pt>
                <c:pt idx="5">
                  <c:v>8.4</c:v>
                </c:pt>
                <c:pt idx="6">
                  <c:v>2.4</c:v>
                </c:pt>
                <c:pt idx="7">
                  <c:v>5.7</c:v>
                </c:pt>
                <c:pt idx="8">
                  <c:v>0</c:v>
                </c:pt>
                <c:pt idx="9">
                  <c:v/>
                </c:pt>
                <c:pt idx="10">
                  <c:v>6.4</c:v>
                </c:pt>
                <c:pt idx="11">
                  <c:v>0</c:v>
                </c:pt>
                <c:pt idx="12">
                  <c:v>5.6</c:v>
                </c:pt>
              </c:numLit>
            </c:plus>
            <c:minus>
              <c:numLit>
                <c:formatCode>General</c:formatCode>
                <c:ptCount val="13"/>
                <c:pt idx="0">
                  <c:v>2.6</c:v>
                </c:pt>
                <c:pt idx="1">
                  <c:v/>
                </c:pt>
                <c:pt idx="2">
                  <c:v>4.0</c:v>
                </c:pt>
                <c:pt idx="3">
                  <c:v>2.8</c:v>
                </c:pt>
                <c:pt idx="4">
                  <c:v/>
                </c:pt>
                <c:pt idx="5">
                  <c:v>4.0</c:v>
                </c:pt>
                <c:pt idx="6">
                  <c:v>1.8</c:v>
                </c:pt>
                <c:pt idx="7">
                  <c:v>4.0</c:v>
                </c:pt>
                <c:pt idx="8">
                  <c:v>0</c:v>
                </c:pt>
                <c:pt idx="9">
                  <c:v/>
                </c:pt>
                <c:pt idx="10">
                  <c:v>3.9</c:v>
                </c:pt>
                <c:pt idx="11">
                  <c:v>0</c:v>
                </c:pt>
                <c:pt idx="12">
                  <c:v>3.8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9.7</c:v>
                </c:pt>
                <c:pt idx="1">
                  <c:v/>
                </c:pt>
                <c:pt idx="2">
                  <c:v>10.7</c:v>
                </c:pt>
                <c:pt idx="3">
                  <c:v>8.8</c:v>
                </c:pt>
                <c:pt idx="4">
                  <c:v/>
                </c:pt>
                <c:pt idx="5">
                  <c:v>6.9</c:v>
                </c:pt>
                <c:pt idx="6">
                  <c:v>6.0</c:v>
                </c:pt>
                <c:pt idx="7">
                  <c:v>11.5</c:v>
                </c:pt>
                <c:pt idx="8">
                  <c:v/>
                </c:pt>
                <c:pt idx="9">
                  <c:v/>
                </c:pt>
                <c:pt idx="10">
                  <c:v>8.8</c:v>
                </c:pt>
                <c:pt idx="11">
                  <c:v/>
                </c:pt>
                <c:pt idx="12">
                  <c:v>10.9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7400000000000007"/>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316000000000001"/>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524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05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04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7.0</c:v>
                </c:pt>
                <c:pt idx="3">
                  <c:v>5.1</c:v>
                </c:pt>
                <c:pt idx="4">
                  <c:v/>
                </c:pt>
                <c:pt idx="5">
                  <c:v>13.8</c:v>
                </c:pt>
                <c:pt idx="6">
                  <c:v>5.2</c:v>
                </c:pt>
                <c:pt idx="7">
                  <c:v>6.4</c:v>
                </c:pt>
                <c:pt idx="8">
                  <c:v>0</c:v>
                </c:pt>
                <c:pt idx="9">
                  <c:v/>
                </c:pt>
                <c:pt idx="10">
                  <c:v>8.6</c:v>
                </c:pt>
                <c:pt idx="11">
                  <c:v>0</c:v>
                </c:pt>
                <c:pt idx="12">
                  <c:v>7.2</c:v>
                </c:pt>
              </c:numLit>
            </c:plus>
            <c:minus>
              <c:numLit>
                <c:formatCode>General</c:formatCode>
                <c:ptCount val="13"/>
                <c:pt idx="0">
                  <c:v>4.0</c:v>
                </c:pt>
                <c:pt idx="1">
                  <c:v/>
                </c:pt>
                <c:pt idx="2">
                  <c:v>5.4</c:v>
                </c:pt>
                <c:pt idx="3">
                  <c:v>4.2</c:v>
                </c:pt>
                <c:pt idx="4">
                  <c:v/>
                </c:pt>
                <c:pt idx="5">
                  <c:v>8.5</c:v>
                </c:pt>
                <c:pt idx="6">
                  <c:v>3.9</c:v>
                </c:pt>
                <c:pt idx="7">
                  <c:v>4.9</c:v>
                </c:pt>
                <c:pt idx="8">
                  <c:v>0</c:v>
                </c:pt>
                <c:pt idx="9">
                  <c:v/>
                </c:pt>
                <c:pt idx="10">
                  <c:v>5.6</c:v>
                </c:pt>
                <c:pt idx="11">
                  <c:v>0</c:v>
                </c:pt>
                <c:pt idx="12">
                  <c:v>5.8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17.5</c:v>
                </c:pt>
                <c:pt idx="1">
                  <c:v/>
                </c:pt>
                <c:pt idx="2">
                  <c:v>18.6</c:v>
                </c:pt>
                <c:pt idx="3">
                  <c:v>16.7</c:v>
                </c:pt>
                <c:pt idx="4">
                  <c:v/>
                </c:pt>
                <c:pt idx="5">
                  <c:v>17.6</c:v>
                </c:pt>
                <c:pt idx="6">
                  <c:v>13.7</c:v>
                </c:pt>
                <c:pt idx="7">
                  <c:v>17.3</c:v>
                </c:pt>
                <c:pt idx="8">
                  <c:v/>
                </c:pt>
                <c:pt idx="9">
                  <c:v/>
                </c:pt>
                <c:pt idx="10">
                  <c:v>13.6</c:v>
                </c:pt>
                <c:pt idx="11">
                  <c:v/>
                </c:pt>
                <c:pt idx="12">
                  <c:v>21.7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838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7400000000000007"/>
                </c:manualLayout>
              </c:layout>
              <c:showLegendKey val="0"/>
              <c:showVal val="1"/>
              <c:showCatName val="0"/>
              <c:showSerName val="0"/>
              <c:showPercent val="0"/>
            </c:dLbl>
            <c:dLbl>
              <c:idx val="3"/>
              <c:layout>
                <c:manualLayout>
                  <c:x val="0"/>
                  <c:y val="-0.0541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562"/>
                </c:manualLayout>
              </c:layout>
              <c:showLegendKey val="0"/>
              <c:showVal val="1"/>
              <c:showCatName val="0"/>
              <c:showSerName val="0"/>
              <c:showPercent val="0"/>
            </c:dLbl>
            <c:dLbl>
              <c:idx val="6"/>
              <c:layout>
                <c:manualLayout>
                  <c:x val="0"/>
                  <c:y val="-0.06232"/>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77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06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5.9</c:v>
                </c:pt>
                <c:pt idx="1">
                  <c:v/>
                </c:pt>
                <c:pt idx="2">
                  <c:v>7.0</c:v>
                </c:pt>
                <c:pt idx="3">
                  <c:v>6.6</c:v>
                </c:pt>
                <c:pt idx="4">
                  <c:v/>
                </c:pt>
                <c:pt idx="5">
                  <c:v>14.1</c:v>
                </c:pt>
                <c:pt idx="6">
                  <c:v>7.6</c:v>
                </c:pt>
                <c:pt idx="7">
                  <c:v>6.8</c:v>
                </c:pt>
                <c:pt idx="8">
                  <c:v>0</c:v>
                </c:pt>
                <c:pt idx="9">
                  <c:v/>
                </c:pt>
                <c:pt idx="10">
                  <c:v>10.7</c:v>
                </c:pt>
                <c:pt idx="11">
                  <c:v>0</c:v>
                </c:pt>
                <c:pt idx="12">
                  <c:v>7.4</c:v>
                </c:pt>
              </c:numLit>
            </c:plus>
            <c:minus>
              <c:numLit>
                <c:formatCode>General</c:formatCode>
                <c:ptCount val="13"/>
                <c:pt idx="0">
                  <c:v>6.3</c:v>
                </c:pt>
                <c:pt idx="1">
                  <c:v/>
                </c:pt>
                <c:pt idx="2">
                  <c:v>7.5</c:v>
                </c:pt>
                <c:pt idx="3">
                  <c:v>7.4</c:v>
                </c:pt>
                <c:pt idx="4">
                  <c:v/>
                </c:pt>
                <c:pt idx="5">
                  <c:v>14.4</c:v>
                </c:pt>
                <c:pt idx="6">
                  <c:v>8.2</c:v>
                </c:pt>
                <c:pt idx="7">
                  <c:v>7.7</c:v>
                </c:pt>
                <c:pt idx="8">
                  <c:v>0</c:v>
                </c:pt>
                <c:pt idx="9">
                  <c:v/>
                </c:pt>
                <c:pt idx="10">
                  <c:v>11.1</c:v>
                </c:pt>
                <c:pt idx="11">
                  <c:v>0</c:v>
                </c:pt>
                <c:pt idx="12">
                  <c:v>8.3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62.7</c:v>
                </c:pt>
                <c:pt idx="1">
                  <c:v/>
                </c:pt>
                <c:pt idx="2">
                  <c:v>59.6</c:v>
                </c:pt>
                <c:pt idx="3">
                  <c:v>66.0</c:v>
                </c:pt>
                <c:pt idx="4">
                  <c:v/>
                </c:pt>
                <c:pt idx="5">
                  <c:v>51.7</c:v>
                </c:pt>
                <c:pt idx="6">
                  <c:v>63.1</c:v>
                </c:pt>
                <c:pt idx="7">
                  <c:v>68.1</c:v>
                </c:pt>
                <c:pt idx="8">
                  <c:v/>
                </c:pt>
                <c:pt idx="9">
                  <c:v/>
                </c:pt>
                <c:pt idx="10">
                  <c:v>55.2</c:v>
                </c:pt>
                <c:pt idx="11">
                  <c:v/>
                </c:pt>
                <c:pt idx="12">
                  <c:v>65.8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5658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184"/>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65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5.0</c:v>
                </c:pt>
                <c:pt idx="3">
                  <c:v>6.9</c:v>
                </c:pt>
                <c:pt idx="4">
                  <c:v/>
                </c:pt>
                <c:pt idx="5">
                  <c:v>11.2</c:v>
                </c:pt>
                <c:pt idx="6">
                  <c:v>6.2</c:v>
                </c:pt>
                <c:pt idx="7">
                  <c:v>8.0</c:v>
                </c:pt>
                <c:pt idx="8">
                  <c:v>0</c:v>
                </c:pt>
                <c:pt idx="9">
                  <c:v/>
                </c:pt>
                <c:pt idx="10">
                  <c:v>8.5</c:v>
                </c:pt>
                <c:pt idx="11">
                  <c:v>0</c:v>
                </c:pt>
                <c:pt idx="12">
                  <c:v>5.2</c:v>
                </c:pt>
              </c:numLit>
            </c:plus>
            <c:minus>
              <c:numLit>
                <c:formatCode>General</c:formatCode>
                <c:ptCount val="13"/>
                <c:pt idx="0">
                  <c:v>3.9</c:v>
                </c:pt>
                <c:pt idx="1">
                  <c:v/>
                </c:pt>
                <c:pt idx="2">
                  <c:v>4.3</c:v>
                </c:pt>
                <c:pt idx="3">
                  <c:v>5.6</c:v>
                </c:pt>
                <c:pt idx="4">
                  <c:v/>
                </c:pt>
                <c:pt idx="5">
                  <c:v>8.7</c:v>
                </c:pt>
                <c:pt idx="6">
                  <c:v>5.0</c:v>
                </c:pt>
                <c:pt idx="7">
                  <c:v>6.1</c:v>
                </c:pt>
                <c:pt idx="8">
                  <c:v>0</c:v>
                </c:pt>
                <c:pt idx="9">
                  <c:v/>
                </c:pt>
                <c:pt idx="10">
                  <c:v>6.7</c:v>
                </c:pt>
                <c:pt idx="11">
                  <c:v>0</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20.3</c:v>
                </c:pt>
                <c:pt idx="1">
                  <c:v/>
                </c:pt>
                <c:pt idx="2">
                  <c:v>20.6</c:v>
                </c:pt>
                <c:pt idx="3">
                  <c:v>20.4</c:v>
                </c:pt>
                <c:pt idx="4">
                  <c:v/>
                </c:pt>
                <c:pt idx="5">
                  <c:v>26.4</c:v>
                </c:pt>
                <c:pt idx="6">
                  <c:v>20.7</c:v>
                </c:pt>
                <c:pt idx="7">
                  <c:v>19.6</c:v>
                </c:pt>
                <c:pt idx="8">
                  <c:v/>
                </c:pt>
                <c:pt idx="9">
                  <c:v/>
                </c:pt>
                <c:pt idx="10">
                  <c:v>23.2</c:v>
                </c:pt>
                <c:pt idx="11">
                  <c:v/>
                </c:pt>
                <c:pt idx="12">
                  <c:v>19.3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860000000000003"/>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2382000000000001"/>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036000000000001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7.3</c:v>
                </c:pt>
                <c:pt idx="3">
                  <c:v>6.5</c:v>
                </c:pt>
                <c:pt idx="4">
                  <c:v/>
                </c:pt>
                <c:pt idx="5">
                  <c:v>15.1</c:v>
                </c:pt>
                <c:pt idx="6">
                  <c:v>6.3</c:v>
                </c:pt>
                <c:pt idx="7">
                  <c:v>7.3</c:v>
                </c:pt>
                <c:pt idx="8">
                  <c:v>0</c:v>
                </c:pt>
                <c:pt idx="9">
                  <c:v/>
                </c:pt>
                <c:pt idx="10">
                  <c:v>9.8</c:v>
                </c:pt>
                <c:pt idx="11">
                  <c:v>0</c:v>
                </c:pt>
                <c:pt idx="12">
                  <c:v>7.1</c:v>
                </c:pt>
              </c:numLit>
            </c:plus>
            <c:minus>
              <c:numLit>
                <c:formatCode>General</c:formatCode>
                <c:ptCount val="13"/>
                <c:pt idx="0">
                  <c:v>4.7</c:v>
                </c:pt>
                <c:pt idx="1">
                  <c:v/>
                </c:pt>
                <c:pt idx="2">
                  <c:v>6.5</c:v>
                </c:pt>
                <c:pt idx="3">
                  <c:v>6.2</c:v>
                </c:pt>
                <c:pt idx="4">
                  <c:v/>
                </c:pt>
                <c:pt idx="5">
                  <c:v>11.2</c:v>
                </c:pt>
                <c:pt idx="6">
                  <c:v>5.8</c:v>
                </c:pt>
                <c:pt idx="7">
                  <c:v>6.8</c:v>
                </c:pt>
                <c:pt idx="8">
                  <c:v>0</c:v>
                </c:pt>
                <c:pt idx="9">
                  <c:v/>
                </c:pt>
                <c:pt idx="10">
                  <c:v>7.8</c:v>
                </c:pt>
                <c:pt idx="11">
                  <c:v>0</c:v>
                </c:pt>
                <c:pt idx="12">
                  <c:v>6.8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35.4</c:v>
                </c:pt>
                <c:pt idx="1">
                  <c:v/>
                </c:pt>
                <c:pt idx="2">
                  <c:v>30.8</c:v>
                </c:pt>
                <c:pt idx="3">
                  <c:v>40.3</c:v>
                </c:pt>
                <c:pt idx="4">
                  <c:v/>
                </c:pt>
                <c:pt idx="5">
                  <c:v>27.0</c:v>
                </c:pt>
                <c:pt idx="6">
                  <c:v>36.0</c:v>
                </c:pt>
                <c:pt idx="7">
                  <c:v>38.2</c:v>
                </c:pt>
                <c:pt idx="8">
                  <c:v/>
                </c:pt>
                <c:pt idx="9">
                  <c:v/>
                </c:pt>
                <c:pt idx="10">
                  <c:v>25.7</c:v>
                </c:pt>
                <c:pt idx="11">
                  <c:v/>
                </c:pt>
                <c:pt idx="12">
                  <c:v>40.5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900000000000011"/>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5.4</c:v>
                </c:pt>
                <c:pt idx="3">
                  <c:v>5.0</c:v>
                </c:pt>
                <c:pt idx="4">
                  <c:v/>
                </c:pt>
                <c:pt idx="5">
                  <c:v>9.5</c:v>
                </c:pt>
                <c:pt idx="6">
                  <c:v>4.5</c:v>
                </c:pt>
                <c:pt idx="7">
                  <c:v>5.7</c:v>
                </c:pt>
                <c:pt idx="8">
                  <c:v>0</c:v>
                </c:pt>
                <c:pt idx="9">
                  <c:v/>
                </c:pt>
                <c:pt idx="10">
                  <c:v>6.1</c:v>
                </c:pt>
                <c:pt idx="11">
                  <c:v>0</c:v>
                </c:pt>
                <c:pt idx="12">
                  <c:v>5.4</c:v>
                </c:pt>
              </c:numLit>
            </c:plus>
            <c:minus>
              <c:numLit>
                <c:formatCode>General</c:formatCode>
                <c:ptCount val="13"/>
                <c:pt idx="0">
                  <c:v>3.3</c:v>
                </c:pt>
                <c:pt idx="1">
                  <c:v/>
                </c:pt>
                <c:pt idx="2">
                  <c:v>4.2</c:v>
                </c:pt>
                <c:pt idx="3">
                  <c:v>4.3</c:v>
                </c:pt>
                <c:pt idx="4">
                  <c:v/>
                </c:pt>
                <c:pt idx="5">
                  <c:v>5.7</c:v>
                </c:pt>
                <c:pt idx="6">
                  <c:v>3.6</c:v>
                </c:pt>
                <c:pt idx="7">
                  <c:v>4.8</c:v>
                </c:pt>
                <c:pt idx="8">
                  <c:v>0</c:v>
                </c:pt>
                <c:pt idx="9">
                  <c:v/>
                </c:pt>
                <c:pt idx="10">
                  <c:v>4.4</c:v>
                </c:pt>
                <c:pt idx="11">
                  <c:v>0</c:v>
                </c:pt>
                <c:pt idx="12">
                  <c:v>4.6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18.6</c:v>
                </c:pt>
                <c:pt idx="1">
                  <c:v/>
                </c:pt>
                <c:pt idx="2">
                  <c:v>16.3</c:v>
                </c:pt>
                <c:pt idx="3">
                  <c:v>20.9</c:v>
                </c:pt>
                <c:pt idx="4">
                  <c:v/>
                </c:pt>
                <c:pt idx="5">
                  <c:v>12.2</c:v>
                </c:pt>
                <c:pt idx="6">
                  <c:v>16.0</c:v>
                </c:pt>
                <c:pt idx="7">
                  <c:v>21.7</c:v>
                </c:pt>
                <c:pt idx="8">
                  <c:v/>
                </c:pt>
                <c:pt idx="9">
                  <c:v/>
                </c:pt>
                <c:pt idx="10">
                  <c:v>12.7</c:v>
                </c:pt>
                <c:pt idx="11">
                  <c:v/>
                </c:pt>
                <c:pt idx="12">
                  <c:v>22.1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4.9</c:v>
                </c:pt>
                <c:pt idx="3">
                  <c:v>2.8</c:v>
                </c:pt>
                <c:pt idx="4">
                  <c:v/>
                </c:pt>
                <c:pt idx="5">
                  <c:v>0</c:v>
                </c:pt>
                <c:pt idx="6">
                  <c:v>2.8</c:v>
                </c:pt>
                <c:pt idx="7">
                  <c:v>5.4</c:v>
                </c:pt>
                <c:pt idx="8">
                  <c:v>0</c:v>
                </c:pt>
                <c:pt idx="9">
                  <c:v/>
                </c:pt>
                <c:pt idx="10">
                  <c:v>4.7</c:v>
                </c:pt>
                <c:pt idx="11">
                  <c:v>0</c:v>
                </c:pt>
                <c:pt idx="12">
                  <c:v>3.9</c:v>
                </c:pt>
              </c:numLit>
            </c:plus>
            <c:minus>
              <c:numLit>
                <c:formatCode>General</c:formatCode>
                <c:ptCount val="13"/>
                <c:pt idx="0">
                  <c:v>1.6</c:v>
                </c:pt>
                <c:pt idx="1">
                  <c:v/>
                </c:pt>
                <c:pt idx="2">
                  <c:v>2.7</c:v>
                </c:pt>
                <c:pt idx="3">
                  <c:v>1.1</c:v>
                </c:pt>
                <c:pt idx="4">
                  <c:v/>
                </c:pt>
                <c:pt idx="5">
                  <c:v>0</c:v>
                </c:pt>
                <c:pt idx="6">
                  <c:v>1.0</c:v>
                </c:pt>
                <c:pt idx="7">
                  <c:v>2.8</c:v>
                </c:pt>
                <c:pt idx="8">
                  <c:v>0</c:v>
                </c:pt>
                <c:pt idx="9">
                  <c:v/>
                </c:pt>
                <c:pt idx="10">
                  <c:v>1.8</c:v>
                </c:pt>
                <c:pt idx="11">
                  <c:v>0</c:v>
                </c:pt>
                <c:pt idx="12">
                  <c:v>2.1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c:v>
                </c:pt>
                <c:pt idx="1">
                  <c:v/>
                </c:pt>
                <c:pt idx="2">
                  <c:v>5.6</c:v>
                </c:pt>
                <c:pt idx="3">
                  <c:v>1.7</c:v>
                </c:pt>
                <c:pt idx="4">
                  <c:v/>
                </c:pt>
                <c:pt idx="5">
                  <c:v>0.0</c:v>
                </c:pt>
                <c:pt idx="6">
                  <c:v>1.6</c:v>
                </c:pt>
                <c:pt idx="7">
                  <c:v>5.6</c:v>
                </c:pt>
                <c:pt idx="8">
                  <c:v/>
                </c:pt>
                <c:pt idx="9">
                  <c:v/>
                </c:pt>
                <c:pt idx="10">
                  <c:v>2.9</c:v>
                </c:pt>
                <c:pt idx="11">
                  <c:v/>
                </c:pt>
                <c:pt idx="12">
                  <c:v>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647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9758000000000001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877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7.9</c:v>
                </c:pt>
                <c:pt idx="1">
                  <c:v/>
                </c:pt>
                <c:pt idx="2">
                  <c:v>0</c:v>
                </c:pt>
                <c:pt idx="3">
                  <c:v>11.9</c:v>
                </c:pt>
                <c:pt idx="4">
                  <c:v/>
                </c:pt>
                <c:pt idx="5">
                  <c:v>0</c:v>
                </c:pt>
                <c:pt idx="6">
                  <c:v>0</c:v>
                </c:pt>
                <c:pt idx="7">
                  <c:v>0</c:v>
                </c:pt>
                <c:pt idx="8">
                  <c:v>0</c:v>
                </c:pt>
                <c:pt idx="9">
                  <c:v/>
                </c:pt>
                <c:pt idx="10">
                  <c:v>0</c:v>
                </c:pt>
                <c:pt idx="11">
                  <c:v>0</c:v>
                </c:pt>
                <c:pt idx="12">
                  <c:v>10.7</c:v>
                </c:pt>
              </c:numLit>
            </c:plus>
            <c:minus>
              <c:numLit>
                <c:formatCode>General</c:formatCode>
                <c:ptCount val="13"/>
                <c:pt idx="0">
                  <c:v>7.5</c:v>
                </c:pt>
                <c:pt idx="1">
                  <c:v/>
                </c:pt>
                <c:pt idx="2">
                  <c:v>0</c:v>
                </c:pt>
                <c:pt idx="3">
                  <c:v>11.0</c:v>
                </c:pt>
                <c:pt idx="4">
                  <c:v/>
                </c:pt>
                <c:pt idx="5">
                  <c:v>0</c:v>
                </c:pt>
                <c:pt idx="6">
                  <c:v>0</c:v>
                </c:pt>
                <c:pt idx="7">
                  <c:v>0</c:v>
                </c:pt>
                <c:pt idx="8">
                  <c:v>0</c:v>
                </c:pt>
                <c:pt idx="9">
                  <c:v/>
                </c:pt>
                <c:pt idx="10">
                  <c:v>0</c:v>
                </c:pt>
                <c:pt idx="11">
                  <c:v>0</c:v>
                </c:pt>
                <c:pt idx="12">
                  <c:v>9.4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41.1</c:v>
                </c:pt>
                <c:pt idx="1">
                  <c:v/>
                </c:pt>
                <c:pt idx="2">
                  <c:v/>
                </c:pt>
                <c:pt idx="3">
                  <c:v>41.3</c:v>
                </c:pt>
                <c:pt idx="4">
                  <c:v/>
                </c:pt>
                <c:pt idx="5">
                  <c:v/>
                </c:pt>
                <c:pt idx="6">
                  <c:v/>
                </c:pt>
                <c:pt idx="7">
                  <c:v/>
                </c:pt>
                <c:pt idx="8">
                  <c:v/>
                </c:pt>
                <c:pt idx="9">
                  <c:v/>
                </c:pt>
                <c:pt idx="10">
                  <c:v/>
                </c:pt>
                <c:pt idx="11">
                  <c:v/>
                </c:pt>
                <c:pt idx="12">
                  <c:v>36.5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8880000000000011"/>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4186"/>
                </c:manualLayout>
              </c:layout>
              <c:showLegendKey val="0"/>
              <c:showVal val="1"/>
              <c:showCatName val="0"/>
              <c:showSerName val="0"/>
              <c:showPercent val="0"/>
            </c:dLbl>
            <c:dLbl>
              <c:idx val="6"/>
              <c:layout>
                <c:manualLayout>
                  <c:x val="0"/>
                  <c:y val="-0.07954"/>
                </c:manualLayout>
              </c:layout>
              <c:showLegendKey val="0"/>
              <c:showVal val="1"/>
              <c:showCatName val="0"/>
              <c:showSerName val="0"/>
              <c:showPercent val="0"/>
            </c:dLbl>
            <c:dLbl>
              <c:idx val="7"/>
              <c:layout>
                <c:manualLayout>
                  <c:x val="0"/>
                  <c:y val="-0.09430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70800000000000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47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6.2</c:v>
                </c:pt>
                <c:pt idx="1">
                  <c:v/>
                </c:pt>
                <c:pt idx="2">
                  <c:v>8.4</c:v>
                </c:pt>
                <c:pt idx="3">
                  <c:v>7.0</c:v>
                </c:pt>
                <c:pt idx="4">
                  <c:v/>
                </c:pt>
                <c:pt idx="5">
                  <c:v>17.3</c:v>
                </c:pt>
                <c:pt idx="6">
                  <c:v>9.7</c:v>
                </c:pt>
                <c:pt idx="7">
                  <c:v>11.5</c:v>
                </c:pt>
                <c:pt idx="8">
                  <c:v>0</c:v>
                </c:pt>
                <c:pt idx="9">
                  <c:v/>
                </c:pt>
                <c:pt idx="10">
                  <c:v>9.4</c:v>
                </c:pt>
                <c:pt idx="11">
                  <c:v>0</c:v>
                </c:pt>
                <c:pt idx="12">
                  <c:v>7.9</c:v>
                </c:pt>
              </c:numLit>
            </c:plus>
            <c:minus>
              <c:numLit>
                <c:formatCode>General</c:formatCode>
                <c:ptCount val="13"/>
                <c:pt idx="0">
                  <c:v>5.9</c:v>
                </c:pt>
                <c:pt idx="1">
                  <c:v/>
                </c:pt>
                <c:pt idx="2">
                  <c:v>7.7</c:v>
                </c:pt>
                <c:pt idx="3">
                  <c:v>6.4</c:v>
                </c:pt>
                <c:pt idx="4">
                  <c:v/>
                </c:pt>
                <c:pt idx="5">
                  <c:v>12.8</c:v>
                </c:pt>
                <c:pt idx="6">
                  <c:v>8.4</c:v>
                </c:pt>
                <c:pt idx="7">
                  <c:v>10.8</c:v>
                </c:pt>
                <c:pt idx="8">
                  <c:v>0</c:v>
                </c:pt>
                <c:pt idx="9">
                  <c:v/>
                </c:pt>
                <c:pt idx="10">
                  <c:v>8.7</c:v>
                </c:pt>
                <c:pt idx="11">
                  <c:v>0</c:v>
                </c:pt>
                <c:pt idx="12">
                  <c:v>7.1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37.1</c:v>
                </c:pt>
                <c:pt idx="1">
                  <c:v/>
                </c:pt>
                <c:pt idx="2">
                  <c:v>38.0</c:v>
                </c:pt>
                <c:pt idx="3">
                  <c:v>36.1</c:v>
                </c:pt>
                <c:pt idx="4">
                  <c:v/>
                </c:pt>
                <c:pt idx="5">
                  <c:v>29.3</c:v>
                </c:pt>
                <c:pt idx="6">
                  <c:v>32.3</c:v>
                </c:pt>
                <c:pt idx="7">
                  <c:v>44.3</c:v>
                </c:pt>
                <c:pt idx="8">
                  <c:v/>
                </c:pt>
                <c:pt idx="9">
                  <c:v/>
                </c:pt>
                <c:pt idx="10">
                  <c:v>38.9</c:v>
                </c:pt>
                <c:pt idx="11">
                  <c:v/>
                </c:pt>
                <c:pt idx="12">
                  <c:v>35.0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822"/>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3.4</c:v>
                </c:pt>
                <c:pt idx="3">
                  <c:v>4.3</c:v>
                </c:pt>
                <c:pt idx="4">
                  <c:v/>
                </c:pt>
                <c:pt idx="5">
                  <c:v>7.1</c:v>
                </c:pt>
                <c:pt idx="6">
                  <c:v>3.9</c:v>
                </c:pt>
                <c:pt idx="7">
                  <c:v>6.9</c:v>
                </c:pt>
                <c:pt idx="8">
                  <c:v>0</c:v>
                </c:pt>
                <c:pt idx="9">
                  <c:v/>
                </c:pt>
                <c:pt idx="10">
                  <c:v>6.1</c:v>
                </c:pt>
                <c:pt idx="11">
                  <c:v>0</c:v>
                </c:pt>
                <c:pt idx="12">
                  <c:v>2.9</c:v>
                </c:pt>
              </c:numLit>
            </c:plus>
            <c:minus>
              <c:numLit>
                <c:formatCode>General</c:formatCode>
                <c:ptCount val="13"/>
                <c:pt idx="0">
                  <c:v>1.8</c:v>
                </c:pt>
                <c:pt idx="1">
                  <c:v/>
                </c:pt>
                <c:pt idx="2">
                  <c:v>2.6</c:v>
                </c:pt>
                <c:pt idx="3">
                  <c:v>2.4</c:v>
                </c:pt>
                <c:pt idx="4">
                  <c:v/>
                </c:pt>
                <c:pt idx="5">
                  <c:v>3.9</c:v>
                </c:pt>
                <c:pt idx="6">
                  <c:v>2.3</c:v>
                </c:pt>
                <c:pt idx="7">
                  <c:v>3.9</c:v>
                </c:pt>
                <c:pt idx="8">
                  <c:v>0</c:v>
                </c:pt>
                <c:pt idx="9">
                  <c:v/>
                </c:pt>
                <c:pt idx="10">
                  <c:v>3.6</c:v>
                </c:pt>
                <c:pt idx="11">
                  <c:v>0</c:v>
                </c:pt>
                <c:pt idx="12">
                  <c:v>2.1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c:v>
                </c:pt>
                <c:pt idx="1">
                  <c:v/>
                </c:pt>
                <c:pt idx="2">
                  <c:v>9.1</c:v>
                </c:pt>
                <c:pt idx="3">
                  <c:v>5.4</c:v>
                </c:pt>
                <c:pt idx="4">
                  <c:v/>
                </c:pt>
                <c:pt idx="5">
                  <c:v>8.0</c:v>
                </c:pt>
                <c:pt idx="6">
                  <c:v>5.1</c:v>
                </c:pt>
                <c:pt idx="7">
                  <c:v>8.0</c:v>
                </c:pt>
                <c:pt idx="8">
                  <c:v/>
                </c:pt>
                <c:pt idx="9">
                  <c:v/>
                </c:pt>
                <c:pt idx="10">
                  <c:v>7.9</c:v>
                </c:pt>
                <c:pt idx="11">
                  <c:v/>
                </c:pt>
                <c:pt idx="12">
                  <c:v>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3300000000000007"/>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824"/>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64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6.5</c:v>
                </c:pt>
                <c:pt idx="3">
                  <c:v>4.6</c:v>
                </c:pt>
                <c:pt idx="4">
                  <c:v/>
                </c:pt>
                <c:pt idx="5">
                  <c:v>13.2</c:v>
                </c:pt>
                <c:pt idx="6">
                  <c:v>5.2</c:v>
                </c:pt>
                <c:pt idx="7">
                  <c:v>8.1</c:v>
                </c:pt>
                <c:pt idx="8">
                  <c:v>0</c:v>
                </c:pt>
                <c:pt idx="9">
                  <c:v/>
                </c:pt>
                <c:pt idx="10">
                  <c:v>8.1</c:v>
                </c:pt>
                <c:pt idx="11">
                  <c:v>0</c:v>
                </c:pt>
                <c:pt idx="12">
                  <c:v>6.1</c:v>
                </c:pt>
              </c:numLit>
            </c:plus>
            <c:minus>
              <c:numLit>
                <c:formatCode>General</c:formatCode>
                <c:ptCount val="13"/>
                <c:pt idx="0">
                  <c:v>3.6</c:v>
                </c:pt>
                <c:pt idx="1">
                  <c:v/>
                </c:pt>
                <c:pt idx="2">
                  <c:v>5.2</c:v>
                </c:pt>
                <c:pt idx="3">
                  <c:v>3.9</c:v>
                </c:pt>
                <c:pt idx="4">
                  <c:v/>
                </c:pt>
                <c:pt idx="5">
                  <c:v>7.4</c:v>
                </c:pt>
                <c:pt idx="6">
                  <c:v>3.9</c:v>
                </c:pt>
                <c:pt idx="7">
                  <c:v>6.4</c:v>
                </c:pt>
                <c:pt idx="8">
                  <c:v>0</c:v>
                </c:pt>
                <c:pt idx="9">
                  <c:v/>
                </c:pt>
                <c:pt idx="10">
                  <c:v>6.7</c:v>
                </c:pt>
                <c:pt idx="11">
                  <c:v>0</c:v>
                </c:pt>
                <c:pt idx="12">
                  <c:v>4.9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19.4</c:v>
                </c:pt>
                <c:pt idx="1">
                  <c:v/>
                </c:pt>
                <c:pt idx="2">
                  <c:v>20.1</c:v>
                </c:pt>
                <c:pt idx="3">
                  <c:v>18.9</c:v>
                </c:pt>
                <c:pt idx="4">
                  <c:v/>
                </c:pt>
                <c:pt idx="5">
                  <c:v>13.9</c:v>
                </c:pt>
                <c:pt idx="6">
                  <c:v>14.1</c:v>
                </c:pt>
                <c:pt idx="7">
                  <c:v>23.1</c:v>
                </c:pt>
                <c:pt idx="8">
                  <c:v/>
                </c:pt>
                <c:pt idx="9">
                  <c:v/>
                </c:pt>
                <c:pt idx="10">
                  <c:v>24.7</c:v>
                </c:pt>
                <c:pt idx="11">
                  <c:v/>
                </c:pt>
                <c:pt idx="12">
                  <c:v>18.5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8700000000000003"/>
                </c:manualLayout>
              </c:layout>
              <c:showLegendKey val="0"/>
              <c:showVal val="1"/>
              <c:showCatName val="0"/>
              <c:showSerName val="0"/>
              <c:showPercent val="0"/>
            </c:dLbl>
            <c:dLbl>
              <c:idx val="6"/>
              <c:layout>
                <c:manualLayout>
                  <c:x val="0"/>
                  <c:y val="-0.029520000000000005"/>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3.3</c:v>
                </c:pt>
                <c:pt idx="3">
                  <c:v>2.0</c:v>
                </c:pt>
                <c:pt idx="4">
                  <c:v/>
                </c:pt>
                <c:pt idx="5">
                  <c:v>3.5</c:v>
                </c:pt>
                <c:pt idx="6">
                  <c:v>3.6</c:v>
                </c:pt>
                <c:pt idx="7">
                  <c:v>2.7</c:v>
                </c:pt>
                <c:pt idx="8">
                  <c:v>0</c:v>
                </c:pt>
                <c:pt idx="9">
                  <c:v/>
                </c:pt>
                <c:pt idx="10">
                  <c:v>4.1</c:v>
                </c:pt>
                <c:pt idx="11">
                  <c:v>0</c:v>
                </c:pt>
                <c:pt idx="12">
                  <c:v>3.1</c:v>
                </c:pt>
              </c:numLit>
            </c:plus>
            <c:minus>
              <c:numLit>
                <c:formatCode>General</c:formatCode>
                <c:ptCount val="13"/>
                <c:pt idx="0">
                  <c:v>1.1</c:v>
                </c:pt>
                <c:pt idx="1">
                  <c:v/>
                </c:pt>
                <c:pt idx="2">
                  <c:v>1.9</c:v>
                </c:pt>
                <c:pt idx="3">
                  <c:v>1.0</c:v>
                </c:pt>
                <c:pt idx="4">
                  <c:v/>
                </c:pt>
                <c:pt idx="5">
                  <c:v>1.9</c:v>
                </c:pt>
                <c:pt idx="6">
                  <c:v>1.3</c:v>
                </c:pt>
                <c:pt idx="7">
                  <c:v>1.0</c:v>
                </c:pt>
                <c:pt idx="8">
                  <c:v>0</c:v>
                </c:pt>
                <c:pt idx="9">
                  <c:v/>
                </c:pt>
                <c:pt idx="10">
                  <c:v>0.9</c:v>
                </c:pt>
                <c:pt idx="11">
                  <c:v>0</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c:v>
                </c:pt>
                <c:pt idx="1">
                  <c:v/>
                </c:pt>
                <c:pt idx="2">
                  <c:v>4.7</c:v>
                </c:pt>
                <c:pt idx="3">
                  <c:v>1.8</c:v>
                </c:pt>
                <c:pt idx="4">
                  <c:v/>
                </c:pt>
                <c:pt idx="5">
                  <c:v>4.1</c:v>
                </c:pt>
                <c:pt idx="6">
                  <c:v>2.0</c:v>
                </c:pt>
                <c:pt idx="7">
                  <c:v>1.6</c:v>
                </c:pt>
                <c:pt idx="8">
                  <c:v/>
                </c:pt>
                <c:pt idx="9">
                  <c:v/>
                </c:pt>
                <c:pt idx="10">
                  <c:v>1.2</c:v>
                </c:pt>
                <c:pt idx="11">
                  <c:v/>
                </c:pt>
                <c:pt idx="12">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14"/>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3.9</c:v>
                </c:pt>
                <c:pt idx="3">
                  <c:v>4.0</c:v>
                </c:pt>
                <c:pt idx="4">
                  <c:v/>
                </c:pt>
                <c:pt idx="5">
                  <c:v>7.7</c:v>
                </c:pt>
                <c:pt idx="6">
                  <c:v>5.3</c:v>
                </c:pt>
                <c:pt idx="7">
                  <c:v>3.6</c:v>
                </c:pt>
                <c:pt idx="8">
                  <c:v>0</c:v>
                </c:pt>
                <c:pt idx="9">
                  <c:v/>
                </c:pt>
                <c:pt idx="10">
                  <c:v>4.9</c:v>
                </c:pt>
                <c:pt idx="11">
                  <c:v>0</c:v>
                </c:pt>
                <c:pt idx="12">
                  <c:v>4.7</c:v>
                </c:pt>
              </c:numLit>
            </c:plus>
            <c:minus>
              <c:numLit>
                <c:formatCode>General</c:formatCode>
                <c:ptCount val="13"/>
                <c:pt idx="0">
                  <c:v>2.2</c:v>
                </c:pt>
                <c:pt idx="1">
                  <c:v/>
                </c:pt>
                <c:pt idx="2">
                  <c:v>2.6</c:v>
                </c:pt>
                <c:pt idx="3">
                  <c:v>2.9</c:v>
                </c:pt>
                <c:pt idx="4">
                  <c:v/>
                </c:pt>
                <c:pt idx="5">
                  <c:v>5.1</c:v>
                </c:pt>
                <c:pt idx="6">
                  <c:v>2.8</c:v>
                </c:pt>
                <c:pt idx="7">
                  <c:v>2.4</c:v>
                </c:pt>
                <c:pt idx="8">
                  <c:v>0</c:v>
                </c:pt>
                <c:pt idx="9">
                  <c:v/>
                </c:pt>
                <c:pt idx="10">
                  <c:v>2.3</c:v>
                </c:pt>
                <c:pt idx="11">
                  <c:v>0</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8.3</c:v>
                </c:pt>
                <c:pt idx="1">
                  <c:v/>
                </c:pt>
                <c:pt idx="2">
                  <c:v>7.4</c:v>
                </c:pt>
                <c:pt idx="3">
                  <c:v>9.2</c:v>
                </c:pt>
                <c:pt idx="4">
                  <c:v/>
                </c:pt>
                <c:pt idx="5">
                  <c:v>12.5</c:v>
                </c:pt>
                <c:pt idx="6">
                  <c:v>5.3</c:v>
                </c:pt>
                <c:pt idx="7">
                  <c:v>7.3</c:v>
                </c:pt>
                <c:pt idx="8">
                  <c:v/>
                </c:pt>
                <c:pt idx="9">
                  <c:v/>
                </c:pt>
                <c:pt idx="10">
                  <c:v>4.1</c:v>
                </c:pt>
                <c:pt idx="11">
                  <c:v/>
                </c:pt>
                <c:pt idx="12">
                  <c:v>9.3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16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880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2.1</c:v>
                </c:pt>
                <c:pt idx="3">
                  <c:v>1.6</c:v>
                </c:pt>
                <c:pt idx="4">
                  <c:v/>
                </c:pt>
                <c:pt idx="5">
                  <c:v>7.5</c:v>
                </c:pt>
                <c:pt idx="6">
                  <c:v>2.9</c:v>
                </c:pt>
                <c:pt idx="7">
                  <c:v>2.0</c:v>
                </c:pt>
                <c:pt idx="8">
                  <c:v>0</c:v>
                </c:pt>
                <c:pt idx="9">
                  <c:v/>
                </c:pt>
                <c:pt idx="10">
                  <c:v>3.4</c:v>
                </c:pt>
                <c:pt idx="11">
                  <c:v>0</c:v>
                </c:pt>
                <c:pt idx="12">
                  <c:v>2.8</c:v>
                </c:pt>
              </c:numLit>
            </c:plus>
            <c:minus>
              <c:numLit>
                <c:formatCode>General</c:formatCode>
                <c:ptCount val="13"/>
                <c:pt idx="0">
                  <c:v>0.8</c:v>
                </c:pt>
                <c:pt idx="1">
                  <c:v/>
                </c:pt>
                <c:pt idx="2">
                  <c:v>1.1</c:v>
                </c:pt>
                <c:pt idx="3">
                  <c:v>0.5</c:v>
                </c:pt>
                <c:pt idx="4">
                  <c:v/>
                </c:pt>
                <c:pt idx="5">
                  <c:v>1.1</c:v>
                </c:pt>
                <c:pt idx="6">
                  <c:v>0.4</c:v>
                </c:pt>
                <c:pt idx="7">
                  <c:v>0.6</c:v>
                </c:pt>
                <c:pt idx="8">
                  <c:v>0</c:v>
                </c:pt>
                <c:pt idx="9">
                  <c:v/>
                </c:pt>
                <c:pt idx="10">
                  <c:v>0.8</c:v>
                </c:pt>
                <c:pt idx="11">
                  <c:v>0</c:v>
                </c:pt>
                <c:pt idx="12">
                  <c:v>1.1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c:v>
                </c:pt>
                <c:pt idx="1">
                  <c:v/>
                </c:pt>
                <c:pt idx="2">
                  <c:v>2.2</c:v>
                </c:pt>
                <c:pt idx="3">
                  <c:v>0.8</c:v>
                </c:pt>
                <c:pt idx="4">
                  <c:v/>
                </c:pt>
                <c:pt idx="5">
                  <c:v>1.3</c:v>
                </c:pt>
                <c:pt idx="6">
                  <c:v>0.5</c:v>
                </c:pt>
                <c:pt idx="7">
                  <c:v>0.8</c:v>
                </c:pt>
                <c:pt idx="8">
                  <c:v/>
                </c:pt>
                <c:pt idx="9">
                  <c:v/>
                </c:pt>
                <c:pt idx="10">
                  <c:v>1.1</c:v>
                </c:pt>
                <c:pt idx="11">
                  <c:v/>
                </c:pt>
                <c:pt idx="12">
                  <c:v>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040000000000009"/>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4186"/>
                </c:manualLayout>
              </c:layout>
              <c:showLegendKey val="0"/>
              <c:showVal val="1"/>
              <c:showCatName val="0"/>
              <c:showSerName val="0"/>
              <c:showPercent val="0"/>
            </c:dLbl>
            <c:dLbl>
              <c:idx val="6"/>
              <c:layout>
                <c:manualLayout>
                  <c:x val="0"/>
                  <c:y val="-0.05822"/>
                </c:manualLayout>
              </c:layout>
              <c:showLegendKey val="0"/>
              <c:showVal val="1"/>
              <c:showCatName val="0"/>
              <c:showSerName val="0"/>
              <c:showPercent val="0"/>
            </c:dLbl>
            <c:dLbl>
              <c:idx val="7"/>
              <c:layout>
                <c:manualLayout>
                  <c:x val="0"/>
                  <c:y val="-0.063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7.2</c:v>
                </c:pt>
                <c:pt idx="3">
                  <c:v>5.9</c:v>
                </c:pt>
                <c:pt idx="4">
                  <c:v/>
                </c:pt>
                <c:pt idx="5">
                  <c:v>17.3</c:v>
                </c:pt>
                <c:pt idx="6">
                  <c:v>7.1</c:v>
                </c:pt>
                <c:pt idx="7">
                  <c:v>7.7</c:v>
                </c:pt>
                <c:pt idx="8">
                  <c:v>0</c:v>
                </c:pt>
                <c:pt idx="9">
                  <c:v/>
                </c:pt>
                <c:pt idx="10">
                  <c:v>10.0</c:v>
                </c:pt>
                <c:pt idx="11">
                  <c:v>0</c:v>
                </c:pt>
                <c:pt idx="12">
                  <c:v>5.3</c:v>
                </c:pt>
              </c:numLit>
            </c:plus>
            <c:minus>
              <c:numLit>
                <c:formatCode>General</c:formatCode>
                <c:ptCount val="13"/>
                <c:pt idx="0">
                  <c:v>4.1</c:v>
                </c:pt>
                <c:pt idx="1">
                  <c:v/>
                </c:pt>
                <c:pt idx="2">
                  <c:v>5.4</c:v>
                </c:pt>
                <c:pt idx="3">
                  <c:v>4.8</c:v>
                </c:pt>
                <c:pt idx="4">
                  <c:v/>
                </c:pt>
                <c:pt idx="5">
                  <c:v>9.6</c:v>
                </c:pt>
                <c:pt idx="6">
                  <c:v>5.1</c:v>
                </c:pt>
                <c:pt idx="7">
                  <c:v>6.1</c:v>
                </c:pt>
                <c:pt idx="8">
                  <c:v>0</c:v>
                </c:pt>
                <c:pt idx="9">
                  <c:v/>
                </c:pt>
                <c:pt idx="10">
                  <c:v>7.4</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18.8</c:v>
                </c:pt>
                <c:pt idx="1">
                  <c:v/>
                </c:pt>
                <c:pt idx="2">
                  <c:v>16.9</c:v>
                </c:pt>
                <c:pt idx="3">
                  <c:v>20.3</c:v>
                </c:pt>
                <c:pt idx="4">
                  <c:v/>
                </c:pt>
                <c:pt idx="5">
                  <c:v>17.2</c:v>
                </c:pt>
                <c:pt idx="6">
                  <c:v>14.2</c:v>
                </c:pt>
                <c:pt idx="7">
                  <c:v>20.8</c:v>
                </c:pt>
                <c:pt idx="8">
                  <c:v/>
                </c:pt>
                <c:pt idx="9">
                  <c:v/>
                </c:pt>
                <c:pt idx="10">
                  <c:v>21.0</c:v>
                </c:pt>
                <c:pt idx="11">
                  <c:v/>
                </c:pt>
                <c:pt idx="12">
                  <c:v>17.5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880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2.5</c:v>
                </c:pt>
                <c:pt idx="3">
                  <c:v>2.1</c:v>
                </c:pt>
                <c:pt idx="4">
                  <c:v/>
                </c:pt>
                <c:pt idx="5">
                  <c:v>3.7</c:v>
                </c:pt>
                <c:pt idx="6">
                  <c:v>2.9</c:v>
                </c:pt>
                <c:pt idx="7">
                  <c:v>2.4</c:v>
                </c:pt>
                <c:pt idx="8">
                  <c:v>0</c:v>
                </c:pt>
                <c:pt idx="9">
                  <c:v/>
                </c:pt>
                <c:pt idx="10">
                  <c:v>3.4</c:v>
                </c:pt>
                <c:pt idx="11">
                  <c:v>0</c:v>
                </c:pt>
                <c:pt idx="12">
                  <c:v>2.8</c:v>
                </c:pt>
              </c:numLit>
            </c:plus>
            <c:minus>
              <c:numLit>
                <c:formatCode>General</c:formatCode>
                <c:ptCount val="13"/>
                <c:pt idx="0">
                  <c:v>0.9</c:v>
                </c:pt>
                <c:pt idx="1">
                  <c:v/>
                </c:pt>
                <c:pt idx="2">
                  <c:v>1.1</c:v>
                </c:pt>
                <c:pt idx="3">
                  <c:v>0.9</c:v>
                </c:pt>
                <c:pt idx="4">
                  <c:v/>
                </c:pt>
                <c:pt idx="5">
                  <c:v>1.0</c:v>
                </c:pt>
                <c:pt idx="6">
                  <c:v>0.4</c:v>
                </c:pt>
                <c:pt idx="7">
                  <c:v>0.8</c:v>
                </c:pt>
                <c:pt idx="8">
                  <c:v>0</c:v>
                </c:pt>
                <c:pt idx="9">
                  <c:v/>
                </c:pt>
                <c:pt idx="10">
                  <c:v>0.8</c:v>
                </c:pt>
                <c:pt idx="11">
                  <c:v>0</c:v>
                </c:pt>
                <c:pt idx="12">
                  <c:v>1.0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c:v>
                </c:pt>
                <c:pt idx="1">
                  <c:v/>
                </c:pt>
                <c:pt idx="2">
                  <c:v>2.1</c:v>
                </c:pt>
                <c:pt idx="3">
                  <c:v>1.5</c:v>
                </c:pt>
                <c:pt idx="4">
                  <c:v/>
                </c:pt>
                <c:pt idx="5">
                  <c:v>1.3</c:v>
                </c:pt>
                <c:pt idx="6">
                  <c:v>0.5</c:v>
                </c:pt>
                <c:pt idx="7">
                  <c:v>1.2</c:v>
                </c:pt>
                <c:pt idx="8">
                  <c:v/>
                </c:pt>
                <c:pt idx="9">
                  <c:v/>
                </c:pt>
                <c:pt idx="10">
                  <c:v>1.1</c:v>
                </c:pt>
                <c:pt idx="11">
                  <c:v/>
                </c:pt>
                <c:pt idx="12">
                  <c:v>1.5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4.7</c:v>
                </c:pt>
                <c:pt idx="3">
                  <c:v>2.5</c:v>
                </c:pt>
                <c:pt idx="4">
                  <c:v/>
                </c:pt>
                <c:pt idx="5">
                  <c:v>6.3</c:v>
                </c:pt>
                <c:pt idx="6">
                  <c:v>3.8</c:v>
                </c:pt>
                <c:pt idx="7">
                  <c:v>3.8</c:v>
                </c:pt>
                <c:pt idx="8">
                  <c:v>0</c:v>
                </c:pt>
                <c:pt idx="9">
                  <c:v/>
                </c:pt>
                <c:pt idx="10">
                  <c:v>4.1</c:v>
                </c:pt>
                <c:pt idx="11">
                  <c:v>0</c:v>
                </c:pt>
                <c:pt idx="12">
                  <c:v>4.2</c:v>
                </c:pt>
              </c:numLit>
            </c:plus>
            <c:minus>
              <c:numLit>
                <c:formatCode>General</c:formatCode>
                <c:ptCount val="13"/>
                <c:pt idx="0">
                  <c:v>1.6</c:v>
                </c:pt>
                <c:pt idx="1">
                  <c:v/>
                </c:pt>
                <c:pt idx="2">
                  <c:v>2.8</c:v>
                </c:pt>
                <c:pt idx="3">
                  <c:v>1.7</c:v>
                </c:pt>
                <c:pt idx="4">
                  <c:v/>
                </c:pt>
                <c:pt idx="5">
                  <c:v>2.5</c:v>
                </c:pt>
                <c:pt idx="6">
                  <c:v>2.0</c:v>
                </c:pt>
                <c:pt idx="7">
                  <c:v>2.2</c:v>
                </c:pt>
                <c:pt idx="8">
                  <c:v>0</c:v>
                </c:pt>
                <c:pt idx="9">
                  <c:v/>
                </c:pt>
                <c:pt idx="10">
                  <c:v>1.8</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5.1</c:v>
                </c:pt>
                <c:pt idx="1">
                  <c:v/>
                </c:pt>
                <c:pt idx="2">
                  <c:v>5.9</c:v>
                </c:pt>
                <c:pt idx="3">
                  <c:v>4.5</c:v>
                </c:pt>
                <c:pt idx="4">
                  <c:v/>
                </c:pt>
                <c:pt idx="5">
                  <c:v>4.0</c:v>
                </c:pt>
                <c:pt idx="6">
                  <c:v>4.1</c:v>
                </c:pt>
                <c:pt idx="7">
                  <c:v>5.4</c:v>
                </c:pt>
                <c:pt idx="8">
                  <c:v/>
                </c:pt>
                <c:pt idx="9">
                  <c:v/>
                </c:pt>
                <c:pt idx="10">
                  <c:v>3.2</c:v>
                </c:pt>
                <c:pt idx="11">
                  <c:v/>
                </c:pt>
                <c:pt idx="12">
                  <c:v>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3.1</c:v>
                </c:pt>
                <c:pt idx="3">
                  <c:v>2.1</c:v>
                </c:pt>
                <c:pt idx="4">
                  <c:v/>
                </c:pt>
                <c:pt idx="5">
                  <c:v>5.0</c:v>
                </c:pt>
                <c:pt idx="6">
                  <c:v>2.4</c:v>
                </c:pt>
                <c:pt idx="7">
                  <c:v>2.5</c:v>
                </c:pt>
                <c:pt idx="8">
                  <c:v>0</c:v>
                </c:pt>
                <c:pt idx="9">
                  <c:v/>
                </c:pt>
                <c:pt idx="10">
                  <c:v>3.7</c:v>
                </c:pt>
                <c:pt idx="11">
                  <c:v>0</c:v>
                </c:pt>
                <c:pt idx="12">
                  <c:v>3.7</c:v>
                </c:pt>
              </c:numLit>
            </c:plus>
            <c:minus>
              <c:numLit>
                <c:formatCode>General</c:formatCode>
                <c:ptCount val="13"/>
                <c:pt idx="0">
                  <c:v>1.1</c:v>
                </c:pt>
                <c:pt idx="1">
                  <c:v/>
                </c:pt>
                <c:pt idx="2">
                  <c:v>1.5</c:v>
                </c:pt>
                <c:pt idx="3">
                  <c:v>1.2</c:v>
                </c:pt>
                <c:pt idx="4">
                  <c:v/>
                </c:pt>
                <c:pt idx="5">
                  <c:v>2.5</c:v>
                </c:pt>
                <c:pt idx="6">
                  <c:v>0.8</c:v>
                </c:pt>
                <c:pt idx="7">
                  <c:v>1.3</c:v>
                </c:pt>
                <c:pt idx="8">
                  <c:v>0</c:v>
                </c:pt>
                <c:pt idx="9">
                  <c:v/>
                </c:pt>
                <c:pt idx="10">
                  <c:v>0.5</c:v>
                </c:pt>
                <c:pt idx="11">
                  <c:v>0</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3.0</c:v>
                </c:pt>
                <c:pt idx="1">
                  <c:v/>
                </c:pt>
                <c:pt idx="2">
                  <c:v>3.1</c:v>
                </c:pt>
                <c:pt idx="3">
                  <c:v>2.9</c:v>
                </c:pt>
                <c:pt idx="4">
                  <c:v/>
                </c:pt>
                <c:pt idx="5">
                  <c:v>4.6</c:v>
                </c:pt>
                <c:pt idx="6">
                  <c:v>1.2</c:v>
                </c:pt>
                <c:pt idx="7">
                  <c:v>3.0</c:v>
                </c:pt>
                <c:pt idx="8">
                  <c:v/>
                </c:pt>
                <c:pt idx="9">
                  <c:v/>
                </c:pt>
                <c:pt idx="10">
                  <c:v>0.6</c:v>
                </c:pt>
                <c:pt idx="11">
                  <c:v/>
                </c:pt>
                <c:pt idx="12">
                  <c:v>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147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0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3.7</c:v>
                </c:pt>
                <c:pt idx="3">
                  <c:v>1.8</c:v>
                </c:pt>
                <c:pt idx="4">
                  <c:v/>
                </c:pt>
                <c:pt idx="5">
                  <c:v>6.3</c:v>
                </c:pt>
                <c:pt idx="6">
                  <c:v>0</c:v>
                </c:pt>
                <c:pt idx="7">
                  <c:v>2.6</c:v>
                </c:pt>
                <c:pt idx="8">
                  <c:v>0</c:v>
                </c:pt>
                <c:pt idx="9">
                  <c:v/>
                </c:pt>
                <c:pt idx="10">
                  <c:v>3.3</c:v>
                </c:pt>
                <c:pt idx="11">
                  <c:v>0</c:v>
                </c:pt>
                <c:pt idx="12">
                  <c:v>3.2</c:v>
                </c:pt>
              </c:numLit>
            </c:plus>
            <c:minus>
              <c:numLit>
                <c:formatCode>General</c:formatCode>
                <c:ptCount val="13"/>
                <c:pt idx="0">
                  <c:v>0.9</c:v>
                </c:pt>
                <c:pt idx="1">
                  <c:v/>
                </c:pt>
                <c:pt idx="2">
                  <c:v>1.7</c:v>
                </c:pt>
                <c:pt idx="3">
                  <c:v>0.5</c:v>
                </c:pt>
                <c:pt idx="4">
                  <c:v/>
                </c:pt>
                <c:pt idx="5">
                  <c:v>1.5</c:v>
                </c:pt>
                <c:pt idx="6">
                  <c:v>0</c:v>
                </c:pt>
                <c:pt idx="7">
                  <c:v>0.9</c:v>
                </c:pt>
                <c:pt idx="8">
                  <c:v>0</c:v>
                </c:pt>
                <c:pt idx="9">
                  <c:v/>
                </c:pt>
                <c:pt idx="10">
                  <c:v>0.8</c:v>
                </c:pt>
                <c:pt idx="11">
                  <c:v>0</c:v>
                </c:pt>
                <c:pt idx="12">
                  <c:v>0.9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c:v>
                </c:pt>
                <c:pt idx="1">
                  <c:v/>
                </c:pt>
                <c:pt idx="2">
                  <c:v>2.9</c:v>
                </c:pt>
                <c:pt idx="3">
                  <c:v>0.8</c:v>
                </c:pt>
                <c:pt idx="4">
                  <c:v/>
                </c:pt>
                <c:pt idx="5">
                  <c:v>2.0</c:v>
                </c:pt>
                <c:pt idx="6">
                  <c:v>0.0</c:v>
                </c:pt>
                <c:pt idx="7">
                  <c:v>1.3</c:v>
                </c:pt>
                <c:pt idx="8">
                  <c:v/>
                </c:pt>
                <c:pt idx="9">
                  <c:v/>
                </c:pt>
                <c:pt idx="10">
                  <c:v>1.1</c:v>
                </c:pt>
                <c:pt idx="11">
                  <c:v/>
                </c:pt>
                <c:pt idx="12">
                  <c:v>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38"/>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574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5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5.4</c:v>
                </c:pt>
                <c:pt idx="3">
                  <c:v>3.9</c:v>
                </c:pt>
                <c:pt idx="4">
                  <c:v/>
                </c:pt>
                <c:pt idx="5">
                  <c:v>9.0</c:v>
                </c:pt>
                <c:pt idx="6">
                  <c:v>3.0</c:v>
                </c:pt>
                <c:pt idx="7">
                  <c:v>7.0</c:v>
                </c:pt>
                <c:pt idx="8">
                  <c:v>0</c:v>
                </c:pt>
                <c:pt idx="9">
                  <c:v/>
                </c:pt>
                <c:pt idx="10">
                  <c:v>8.0</c:v>
                </c:pt>
                <c:pt idx="11">
                  <c:v>0</c:v>
                </c:pt>
                <c:pt idx="12">
                  <c:v>4.9</c:v>
                </c:pt>
              </c:numLit>
            </c:plus>
            <c:minus>
              <c:numLit>
                <c:formatCode>General</c:formatCode>
                <c:ptCount val="13"/>
                <c:pt idx="0">
                  <c:v>2.6</c:v>
                </c:pt>
                <c:pt idx="1">
                  <c:v/>
                </c:pt>
                <c:pt idx="2">
                  <c:v>4.4</c:v>
                </c:pt>
                <c:pt idx="3">
                  <c:v>3.0</c:v>
                </c:pt>
                <c:pt idx="4">
                  <c:v/>
                </c:pt>
                <c:pt idx="5">
                  <c:v>5.6</c:v>
                </c:pt>
                <c:pt idx="6">
                  <c:v>2.7</c:v>
                </c:pt>
                <c:pt idx="7">
                  <c:v>5.3</c:v>
                </c:pt>
                <c:pt idx="8">
                  <c:v>0</c:v>
                </c:pt>
                <c:pt idx="9">
                  <c:v/>
                </c:pt>
                <c:pt idx="10">
                  <c:v>5.4</c:v>
                </c:pt>
                <c:pt idx="11">
                  <c:v>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14.9</c:v>
                </c:pt>
                <c:pt idx="1">
                  <c:v/>
                </c:pt>
                <c:pt idx="2">
                  <c:v>18.2</c:v>
                </c:pt>
                <c:pt idx="3">
                  <c:v>11.8</c:v>
                </c:pt>
                <c:pt idx="4">
                  <c:v/>
                </c:pt>
                <c:pt idx="5">
                  <c:v>12.6</c:v>
                </c:pt>
                <c:pt idx="6">
                  <c:v>17.5</c:v>
                </c:pt>
                <c:pt idx="7">
                  <c:v>16.4</c:v>
                </c:pt>
                <c:pt idx="8">
                  <c:v/>
                </c:pt>
                <c:pt idx="9">
                  <c:v/>
                </c:pt>
                <c:pt idx="10">
                  <c:v>14.0</c:v>
                </c:pt>
                <c:pt idx="11">
                  <c:v/>
                </c:pt>
                <c:pt idx="12">
                  <c:v>16.1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576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14"/>
                </c:manualLayout>
              </c:layout>
              <c:showLegendKey val="0"/>
              <c:showVal val="1"/>
              <c:showCatName val="0"/>
              <c:showSerName val="0"/>
              <c:showPercent val="0"/>
            </c:dLbl>
            <c:dLbl>
              <c:idx val="3"/>
              <c:layout>
                <c:manualLayout>
                  <c:x val="0"/>
                  <c:y val="-0.0713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07"/>
                </c:manualLayout>
              </c:layout>
              <c:showLegendKey val="0"/>
              <c:showVal val="1"/>
              <c:showCatName val="0"/>
              <c:showSerName val="0"/>
              <c:showPercent val="0"/>
            </c:dLbl>
            <c:dLbl>
              <c:idx val="6"/>
              <c:layout>
                <c:manualLayout>
                  <c:x val="0"/>
                  <c:y val="-0.08774"/>
                </c:manualLayout>
              </c:layout>
              <c:showLegendKey val="0"/>
              <c:showVal val="1"/>
              <c:showCatName val="0"/>
              <c:showSerName val="0"/>
              <c:showPercent val="0"/>
            </c:dLbl>
            <c:dLbl>
              <c:idx val="7"/>
              <c:layout>
                <c:manualLayout>
                  <c:x val="0"/>
                  <c:y val="-0.0672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9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21600000000000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6.8</c:v>
                </c:pt>
                <c:pt idx="1">
                  <c:v/>
                </c:pt>
                <c:pt idx="2">
                  <c:v>7.7</c:v>
                </c:pt>
                <c:pt idx="3">
                  <c:v>8.7</c:v>
                </c:pt>
                <c:pt idx="4">
                  <c:v/>
                </c:pt>
                <c:pt idx="5">
                  <c:v>13.5</c:v>
                </c:pt>
                <c:pt idx="6">
                  <c:v>10.7</c:v>
                </c:pt>
                <c:pt idx="7">
                  <c:v>8.2</c:v>
                </c:pt>
                <c:pt idx="8">
                  <c:v>0</c:v>
                </c:pt>
                <c:pt idx="9">
                  <c:v/>
                </c:pt>
                <c:pt idx="10">
                  <c:v>11.0</c:v>
                </c:pt>
                <c:pt idx="11">
                  <c:v>0</c:v>
                </c:pt>
                <c:pt idx="12">
                  <c:v>8.8</c:v>
                </c:pt>
              </c:numLit>
            </c:plus>
            <c:minus>
              <c:numLit>
                <c:formatCode>General</c:formatCode>
                <c:ptCount val="13"/>
                <c:pt idx="0">
                  <c:v>6.7</c:v>
                </c:pt>
                <c:pt idx="1">
                  <c:v/>
                </c:pt>
                <c:pt idx="2">
                  <c:v>7.7</c:v>
                </c:pt>
                <c:pt idx="3">
                  <c:v>8.4</c:v>
                </c:pt>
                <c:pt idx="4">
                  <c:v/>
                </c:pt>
                <c:pt idx="5">
                  <c:v>11.8</c:v>
                </c:pt>
                <c:pt idx="6">
                  <c:v>9.8</c:v>
                </c:pt>
                <c:pt idx="7">
                  <c:v>8.6</c:v>
                </c:pt>
                <c:pt idx="8">
                  <c:v>0</c:v>
                </c:pt>
                <c:pt idx="9">
                  <c:v/>
                </c:pt>
                <c:pt idx="10">
                  <c:v>11.7</c:v>
                </c:pt>
                <c:pt idx="11">
                  <c:v>0</c:v>
                </c:pt>
                <c:pt idx="12">
                  <c:v>8.5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48.1</c:v>
                </c:pt>
                <c:pt idx="1">
                  <c:v/>
                </c:pt>
                <c:pt idx="2">
                  <c:v>50.4</c:v>
                </c:pt>
                <c:pt idx="3">
                  <c:v>45.5</c:v>
                </c:pt>
                <c:pt idx="4">
                  <c:v/>
                </c:pt>
                <c:pt idx="5">
                  <c:v>38.3</c:v>
                </c:pt>
                <c:pt idx="6">
                  <c:v>39.7</c:v>
                </c:pt>
                <c:pt idx="7">
                  <c:v>56.1</c:v>
                </c:pt>
                <c:pt idx="8">
                  <c:v/>
                </c:pt>
                <c:pt idx="9">
                  <c:v/>
                </c:pt>
                <c:pt idx="10">
                  <c:v>57.3</c:v>
                </c:pt>
                <c:pt idx="11">
                  <c:v/>
                </c:pt>
                <c:pt idx="12">
                  <c:v>45.0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9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3.9</c:v>
                </c:pt>
                <c:pt idx="3">
                  <c:v>3.2</c:v>
                </c:pt>
                <c:pt idx="4">
                  <c:v/>
                </c:pt>
                <c:pt idx="5">
                  <c:v>5.8</c:v>
                </c:pt>
                <c:pt idx="6">
                  <c:v>5.7</c:v>
                </c:pt>
                <c:pt idx="7">
                  <c:v>3.9</c:v>
                </c:pt>
                <c:pt idx="8">
                  <c:v>0</c:v>
                </c:pt>
                <c:pt idx="9">
                  <c:v/>
                </c:pt>
                <c:pt idx="10">
                  <c:v>7.8</c:v>
                </c:pt>
                <c:pt idx="11">
                  <c:v>0</c:v>
                </c:pt>
                <c:pt idx="12">
                  <c:v>2.6</c:v>
                </c:pt>
              </c:numLit>
            </c:plus>
            <c:minus>
              <c:numLit>
                <c:formatCode>General</c:formatCode>
                <c:ptCount val="13"/>
                <c:pt idx="0">
                  <c:v>1.8</c:v>
                </c:pt>
                <c:pt idx="1">
                  <c:v/>
                </c:pt>
                <c:pt idx="2">
                  <c:v>2.7</c:v>
                </c:pt>
                <c:pt idx="3">
                  <c:v>1.6</c:v>
                </c:pt>
                <c:pt idx="4">
                  <c:v/>
                </c:pt>
                <c:pt idx="5">
                  <c:v>3.1</c:v>
                </c:pt>
                <c:pt idx="6">
                  <c:v>3.1</c:v>
                </c:pt>
                <c:pt idx="7">
                  <c:v>2.3</c:v>
                </c:pt>
                <c:pt idx="8">
                  <c:v>0</c:v>
                </c:pt>
                <c:pt idx="9">
                  <c:v/>
                </c:pt>
                <c:pt idx="10">
                  <c:v>4.7</c:v>
                </c:pt>
                <c:pt idx="11">
                  <c:v>0</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c:v>
                </c:pt>
                <c:pt idx="1">
                  <c:v/>
                </c:pt>
                <c:pt idx="2">
                  <c:v>8.6</c:v>
                </c:pt>
                <c:pt idx="3">
                  <c:v>3.0</c:v>
                </c:pt>
                <c:pt idx="4">
                  <c:v/>
                </c:pt>
                <c:pt idx="5">
                  <c:v>6.3</c:v>
                </c:pt>
                <c:pt idx="6">
                  <c:v>6.3</c:v>
                </c:pt>
                <c:pt idx="7">
                  <c:v>5.5</c:v>
                </c:pt>
                <c:pt idx="8">
                  <c:v/>
                </c:pt>
                <c:pt idx="9">
                  <c:v/>
                </c:pt>
                <c:pt idx="10">
                  <c:v>10.4</c:v>
                </c:pt>
                <c:pt idx="11">
                  <c:v/>
                </c:pt>
                <c:pt idx="12">
                  <c:v>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5280000000000009"/>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528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6.2</c:v>
                </c:pt>
                <c:pt idx="3">
                  <c:v>5.0</c:v>
                </c:pt>
                <c:pt idx="4">
                  <c:v/>
                </c:pt>
                <c:pt idx="5">
                  <c:v>10.4</c:v>
                </c:pt>
                <c:pt idx="6">
                  <c:v>4.9</c:v>
                </c:pt>
                <c:pt idx="7">
                  <c:v>6.5</c:v>
                </c:pt>
                <c:pt idx="8">
                  <c:v>0</c:v>
                </c:pt>
                <c:pt idx="9">
                  <c:v/>
                </c:pt>
                <c:pt idx="10">
                  <c:v>10.4</c:v>
                </c:pt>
                <c:pt idx="11">
                  <c:v>0</c:v>
                </c:pt>
                <c:pt idx="12">
                  <c:v>5.6</c:v>
                </c:pt>
              </c:numLit>
            </c:plus>
            <c:minus>
              <c:numLit>
                <c:formatCode>General</c:formatCode>
                <c:ptCount val="13"/>
                <c:pt idx="0">
                  <c:v>3.3</c:v>
                </c:pt>
                <c:pt idx="1">
                  <c:v/>
                </c:pt>
                <c:pt idx="2">
                  <c:v>5.0</c:v>
                </c:pt>
                <c:pt idx="3">
                  <c:v>3.7</c:v>
                </c:pt>
                <c:pt idx="4">
                  <c:v/>
                </c:pt>
                <c:pt idx="5">
                  <c:v>5.5</c:v>
                </c:pt>
                <c:pt idx="6">
                  <c:v>3.6</c:v>
                </c:pt>
                <c:pt idx="7">
                  <c:v>5.3</c:v>
                </c:pt>
                <c:pt idx="8">
                  <c:v>0</c:v>
                </c:pt>
                <c:pt idx="9">
                  <c:v/>
                </c:pt>
                <c:pt idx="10">
                  <c:v>8.1</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15.9</c:v>
                </c:pt>
                <c:pt idx="1">
                  <c:v/>
                </c:pt>
                <c:pt idx="2">
                  <c:v>18.9</c:v>
                </c:pt>
                <c:pt idx="3">
                  <c:v>13.0</c:v>
                </c:pt>
                <c:pt idx="4">
                  <c:v/>
                </c:pt>
                <c:pt idx="5">
                  <c:v>10.3</c:v>
                </c:pt>
                <c:pt idx="6">
                  <c:v>11.9</c:v>
                </c:pt>
                <c:pt idx="7">
                  <c:v>19.8</c:v>
                </c:pt>
                <c:pt idx="8">
                  <c:v/>
                </c:pt>
                <c:pt idx="9">
                  <c:v/>
                </c:pt>
                <c:pt idx="10">
                  <c:v>25.2</c:v>
                </c:pt>
                <c:pt idx="11">
                  <c:v/>
                </c:pt>
                <c:pt idx="12">
                  <c:v>12.3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920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7400000000000007"/>
                </c:manualLayout>
              </c:layout>
              <c:showLegendKey val="0"/>
              <c:showVal val="1"/>
              <c:showCatName val="0"/>
              <c:showSerName val="0"/>
              <c:showPercent val="0"/>
            </c:dLbl>
            <c:dLbl>
              <c:idx val="3"/>
              <c:layout>
                <c:manualLayout>
                  <c:x val="0"/>
                  <c:y val="-0.0647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02"/>
                </c:manualLayout>
              </c:layout>
              <c:showLegendKey val="0"/>
              <c:showVal val="1"/>
              <c:showCatName val="0"/>
              <c:showSerName val="0"/>
              <c:showPercent val="0"/>
            </c:dLbl>
            <c:dLbl>
              <c:idx val="6"/>
              <c:layout>
                <c:manualLayout>
                  <c:x val="0"/>
                  <c:y val="-0.053300000000000007"/>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9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13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6.0</c:v>
                </c:pt>
                <c:pt idx="1">
                  <c:v/>
                </c:pt>
                <c:pt idx="2">
                  <c:v>7.0</c:v>
                </c:pt>
                <c:pt idx="3">
                  <c:v>7.9</c:v>
                </c:pt>
                <c:pt idx="4">
                  <c:v/>
                </c:pt>
                <c:pt idx="5">
                  <c:v>11.0</c:v>
                </c:pt>
                <c:pt idx="6">
                  <c:v>6.5</c:v>
                </c:pt>
                <c:pt idx="7">
                  <c:v>6.5</c:v>
                </c:pt>
                <c:pt idx="8">
                  <c:v>0</c:v>
                </c:pt>
                <c:pt idx="9">
                  <c:v/>
                </c:pt>
                <c:pt idx="10">
                  <c:v>11.0</c:v>
                </c:pt>
                <c:pt idx="11">
                  <c:v>0</c:v>
                </c:pt>
                <c:pt idx="12">
                  <c:v>8.7</c:v>
                </c:pt>
              </c:numLit>
            </c:plus>
            <c:minus>
              <c:numLit>
                <c:formatCode>General</c:formatCode>
                <c:ptCount val="13"/>
                <c:pt idx="0">
                  <c:v>5.6</c:v>
                </c:pt>
                <c:pt idx="1">
                  <c:v/>
                </c:pt>
                <c:pt idx="2">
                  <c:v>6.3</c:v>
                </c:pt>
                <c:pt idx="3">
                  <c:v>7.1</c:v>
                </c:pt>
                <c:pt idx="4">
                  <c:v/>
                </c:pt>
                <c:pt idx="5">
                  <c:v>8.2</c:v>
                </c:pt>
                <c:pt idx="6">
                  <c:v>5.5</c:v>
                </c:pt>
                <c:pt idx="7">
                  <c:v>6.1</c:v>
                </c:pt>
                <c:pt idx="8">
                  <c:v>0</c:v>
                </c:pt>
                <c:pt idx="9">
                  <c:v/>
                </c:pt>
                <c:pt idx="10">
                  <c:v>10.0</c:v>
                </c:pt>
                <c:pt idx="11">
                  <c:v>0</c:v>
                </c:pt>
                <c:pt idx="12">
                  <c:v>7.4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32.9</c:v>
                </c:pt>
                <c:pt idx="1">
                  <c:v/>
                </c:pt>
                <c:pt idx="2">
                  <c:v>33.1</c:v>
                </c:pt>
                <c:pt idx="3">
                  <c:v>32.7</c:v>
                </c:pt>
                <c:pt idx="4">
                  <c:v/>
                </c:pt>
                <c:pt idx="5">
                  <c:v>23.5</c:v>
                </c:pt>
                <c:pt idx="6">
                  <c:v>24.4</c:v>
                </c:pt>
                <c:pt idx="7">
                  <c:v>39.7</c:v>
                </c:pt>
                <c:pt idx="8">
                  <c:v/>
                </c:pt>
                <c:pt idx="9">
                  <c:v/>
                </c:pt>
                <c:pt idx="10">
                  <c:v>39.5</c:v>
                </c:pt>
                <c:pt idx="11">
                  <c:v/>
                </c:pt>
                <c:pt idx="12">
                  <c:v>30.8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658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72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6.9</c:v>
                </c:pt>
                <c:pt idx="1">
                  <c:v/>
                </c:pt>
                <c:pt idx="2">
                  <c:v>0</c:v>
                </c:pt>
                <c:pt idx="3">
                  <c:v>8.9</c:v>
                </c:pt>
                <c:pt idx="4">
                  <c:v/>
                </c:pt>
                <c:pt idx="5">
                  <c:v>0</c:v>
                </c:pt>
                <c:pt idx="6">
                  <c:v>0</c:v>
                </c:pt>
                <c:pt idx="7">
                  <c:v>0</c:v>
                </c:pt>
                <c:pt idx="8">
                  <c:v>0</c:v>
                </c:pt>
                <c:pt idx="9">
                  <c:v/>
                </c:pt>
                <c:pt idx="10">
                  <c:v>0</c:v>
                </c:pt>
                <c:pt idx="11">
                  <c:v>0</c:v>
                </c:pt>
                <c:pt idx="12">
                  <c:v>0</c:v>
                </c:pt>
              </c:numLit>
            </c:plus>
            <c:minus>
              <c:numLit>
                <c:formatCode>General</c:formatCode>
                <c:ptCount val="13"/>
                <c:pt idx="0">
                  <c:v>5.0</c:v>
                </c:pt>
                <c:pt idx="1">
                  <c:v/>
                </c:pt>
                <c:pt idx="2">
                  <c:v>0</c:v>
                </c:pt>
                <c:pt idx="3">
                  <c:v>5.6</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15.5</c:v>
                </c:pt>
                <c:pt idx="1">
                  <c:v/>
                </c:pt>
                <c:pt idx="2">
                  <c:v/>
                </c:pt>
                <c:pt idx="3">
                  <c:v>12.9</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1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705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6.6</c:v>
                </c:pt>
                <c:pt idx="1">
                  <c:v/>
                </c:pt>
                <c:pt idx="2">
                  <c:v>0</c:v>
                </c:pt>
                <c:pt idx="3">
                  <c:v>8.6</c:v>
                </c:pt>
                <c:pt idx="4">
                  <c:v/>
                </c:pt>
                <c:pt idx="5">
                  <c:v>0</c:v>
                </c:pt>
                <c:pt idx="6">
                  <c:v>0</c:v>
                </c:pt>
                <c:pt idx="7">
                  <c:v>0</c:v>
                </c:pt>
                <c:pt idx="8">
                  <c:v>0</c:v>
                </c:pt>
                <c:pt idx="9">
                  <c:v/>
                </c:pt>
                <c:pt idx="10">
                  <c:v>0</c:v>
                </c:pt>
                <c:pt idx="11">
                  <c:v>0</c:v>
                </c:pt>
                <c:pt idx="12">
                  <c:v>0</c:v>
                </c:pt>
              </c:numLit>
            </c:plus>
            <c:minus>
              <c:numLit>
                <c:formatCode>General</c:formatCode>
                <c:ptCount val="13"/>
                <c:pt idx="0">
                  <c:v>7.3</c:v>
                </c:pt>
                <c:pt idx="1">
                  <c:v/>
                </c:pt>
                <c:pt idx="2">
                  <c:v>0</c:v>
                </c:pt>
                <c:pt idx="3">
                  <c:v>9.4</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66.1</c:v>
                </c:pt>
                <c:pt idx="1">
                  <c:v/>
                </c:pt>
                <c:pt idx="2">
                  <c:v/>
                </c:pt>
                <c:pt idx="3">
                  <c:v>62.2</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3.7</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13.2</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9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6.7</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4.4</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11.3</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41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6.6</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5.5</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24.5</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59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5.6</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3.8</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10.8</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4.4</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3.4</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12.7</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920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5.6</c:v>
                </c:pt>
                <c:pt idx="3">
                  <c:v>5.6</c:v>
                </c:pt>
                <c:pt idx="4">
                  <c:v/>
                </c:pt>
                <c:pt idx="5">
                  <c:v>0</c:v>
                </c:pt>
                <c:pt idx="6">
                  <c:v>5.8</c:v>
                </c:pt>
                <c:pt idx="7">
                  <c:v>8.3</c:v>
                </c:pt>
                <c:pt idx="8">
                  <c:v>0</c:v>
                </c:pt>
                <c:pt idx="9">
                  <c:v/>
                </c:pt>
                <c:pt idx="10">
                  <c:v>0</c:v>
                </c:pt>
                <c:pt idx="11">
                  <c:v>0</c:v>
                </c:pt>
                <c:pt idx="12">
                  <c:v>6.0</c:v>
                </c:pt>
              </c:numLit>
            </c:plus>
            <c:minus>
              <c:numLit>
                <c:formatCode>General</c:formatCode>
                <c:ptCount val="13"/>
                <c:pt idx="0">
                  <c:v>2.8</c:v>
                </c:pt>
                <c:pt idx="1">
                  <c:v/>
                </c:pt>
                <c:pt idx="2">
                  <c:v>3.3</c:v>
                </c:pt>
                <c:pt idx="3">
                  <c:v>3.2</c:v>
                </c:pt>
                <c:pt idx="4">
                  <c:v/>
                </c:pt>
                <c:pt idx="5">
                  <c:v>0</c:v>
                </c:pt>
                <c:pt idx="6">
                  <c:v>2.8</c:v>
                </c:pt>
                <c:pt idx="7">
                  <c:v>4.2</c:v>
                </c:pt>
                <c:pt idx="8">
                  <c:v>0</c:v>
                </c:pt>
                <c:pt idx="9">
                  <c:v/>
                </c:pt>
                <c:pt idx="10">
                  <c:v>0</c:v>
                </c:pt>
                <c:pt idx="11">
                  <c:v>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7.5</c:v>
                </c:pt>
                <c:pt idx="1">
                  <c:v/>
                </c:pt>
                <c:pt idx="2">
                  <c:v>7.8</c:v>
                </c:pt>
                <c:pt idx="3">
                  <c:v>7.2</c:v>
                </c:pt>
                <c:pt idx="4">
                  <c:v/>
                </c:pt>
                <c:pt idx="5">
                  <c:v/>
                </c:pt>
                <c:pt idx="6">
                  <c:v>4.9</c:v>
                </c:pt>
                <c:pt idx="7">
                  <c:v>7.7</c:v>
                </c:pt>
                <c:pt idx="8">
                  <c:v/>
                </c:pt>
                <c:pt idx="9">
                  <c:v/>
                </c:pt>
                <c:pt idx="10">
                  <c:v/>
                </c:pt>
                <c:pt idx="11">
                  <c:v/>
                </c:pt>
                <c:pt idx="12">
                  <c:v>7.9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63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790000000000001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5.9</c:v>
                </c:pt>
                <c:pt idx="3">
                  <c:v>4.9</c:v>
                </c:pt>
                <c:pt idx="4">
                  <c:v/>
                </c:pt>
                <c:pt idx="5">
                  <c:v>7.4</c:v>
                </c:pt>
                <c:pt idx="6">
                  <c:v>5.3</c:v>
                </c:pt>
                <c:pt idx="7">
                  <c:v>7.7</c:v>
                </c:pt>
                <c:pt idx="8">
                  <c:v>0</c:v>
                </c:pt>
                <c:pt idx="9">
                  <c:v/>
                </c:pt>
                <c:pt idx="10">
                  <c:v>9.5</c:v>
                </c:pt>
                <c:pt idx="11">
                  <c:v>0</c:v>
                </c:pt>
                <c:pt idx="12">
                  <c:v>7.1</c:v>
                </c:pt>
              </c:numLit>
            </c:plus>
            <c:minus>
              <c:numLit>
                <c:formatCode>General</c:formatCode>
                <c:ptCount val="13"/>
                <c:pt idx="0">
                  <c:v>3.2</c:v>
                </c:pt>
                <c:pt idx="1">
                  <c:v/>
                </c:pt>
                <c:pt idx="2">
                  <c:v>4.4</c:v>
                </c:pt>
                <c:pt idx="3">
                  <c:v>4.3</c:v>
                </c:pt>
                <c:pt idx="4">
                  <c:v/>
                </c:pt>
                <c:pt idx="5">
                  <c:v>5.8</c:v>
                </c:pt>
                <c:pt idx="6">
                  <c:v>4.0</c:v>
                </c:pt>
                <c:pt idx="7">
                  <c:v>5.7</c:v>
                </c:pt>
                <c:pt idx="8">
                  <c:v>0</c:v>
                </c:pt>
                <c:pt idx="9">
                  <c:v/>
                </c:pt>
                <c:pt idx="10">
                  <c:v>7.3</c:v>
                </c:pt>
                <c:pt idx="11">
                  <c:v>0</c:v>
                </c:pt>
                <c:pt idx="12">
                  <c:v>5.3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17.9</c:v>
                </c:pt>
                <c:pt idx="1">
                  <c:v/>
                </c:pt>
                <c:pt idx="2">
                  <c:v>15.2</c:v>
                </c:pt>
                <c:pt idx="3">
                  <c:v>20.7</c:v>
                </c:pt>
                <c:pt idx="4">
                  <c:v/>
                </c:pt>
                <c:pt idx="5">
                  <c:v>19.9</c:v>
                </c:pt>
                <c:pt idx="6">
                  <c:v>14.4</c:v>
                </c:pt>
                <c:pt idx="7">
                  <c:v>18.4</c:v>
                </c:pt>
                <c:pt idx="8">
                  <c:v/>
                </c:pt>
                <c:pt idx="9">
                  <c:v/>
                </c:pt>
                <c:pt idx="10">
                  <c:v>21.9</c:v>
                </c:pt>
                <c:pt idx="11">
                  <c:v/>
                </c:pt>
                <c:pt idx="12">
                  <c:v>17.6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4.6</c:v>
                </c:pt>
                <c:pt idx="3">
                  <c:v>3.6</c:v>
                </c:pt>
                <c:pt idx="4">
                  <c:v/>
                </c:pt>
                <c:pt idx="5">
                  <c:v>4.6</c:v>
                </c:pt>
                <c:pt idx="6">
                  <c:v>6.6</c:v>
                </c:pt>
                <c:pt idx="7">
                  <c:v>5.1</c:v>
                </c:pt>
                <c:pt idx="8">
                  <c:v>0</c:v>
                </c:pt>
                <c:pt idx="9">
                  <c:v/>
                </c:pt>
                <c:pt idx="10">
                  <c:v>6.2</c:v>
                </c:pt>
                <c:pt idx="11">
                  <c:v>0</c:v>
                </c:pt>
                <c:pt idx="12">
                  <c:v>3.9</c:v>
                </c:pt>
              </c:numLit>
            </c:plus>
            <c:minus>
              <c:numLit>
                <c:formatCode>General</c:formatCode>
                <c:ptCount val="13"/>
                <c:pt idx="0">
                  <c:v>2.3</c:v>
                </c:pt>
                <c:pt idx="1">
                  <c:v/>
                </c:pt>
                <c:pt idx="2">
                  <c:v>3.6</c:v>
                </c:pt>
                <c:pt idx="3">
                  <c:v>2.7</c:v>
                </c:pt>
                <c:pt idx="4">
                  <c:v/>
                </c:pt>
                <c:pt idx="5">
                  <c:v>3.4</c:v>
                </c:pt>
                <c:pt idx="6">
                  <c:v>4.3</c:v>
                </c:pt>
                <c:pt idx="7">
                  <c:v>3.8</c:v>
                </c:pt>
                <c:pt idx="8">
                  <c:v>0</c:v>
                </c:pt>
                <c:pt idx="9">
                  <c:v/>
                </c:pt>
                <c:pt idx="10">
                  <c:v>4.6</c:v>
                </c:pt>
                <c:pt idx="11">
                  <c:v>0</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12.1</c:v>
                </c:pt>
                <c:pt idx="1">
                  <c:v/>
                </c:pt>
                <c:pt idx="2">
                  <c:v>13.9</c:v>
                </c:pt>
                <c:pt idx="3">
                  <c:v>10.1</c:v>
                </c:pt>
                <c:pt idx="4">
                  <c:v/>
                </c:pt>
                <c:pt idx="5">
                  <c:v>11.4</c:v>
                </c:pt>
                <c:pt idx="6">
                  <c:v>11.0</c:v>
                </c:pt>
                <c:pt idx="7">
                  <c:v>13.1</c:v>
                </c:pt>
                <c:pt idx="8">
                  <c:v/>
                </c:pt>
                <c:pt idx="9">
                  <c:v/>
                </c:pt>
                <c:pt idx="10">
                  <c:v>14.6</c:v>
                </c:pt>
                <c:pt idx="11">
                  <c:v/>
                </c:pt>
                <c:pt idx="12">
                  <c:v>11.8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549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4460000000000007"/>
                </c:manualLayout>
              </c:layout>
              <c:showLegendKey val="0"/>
              <c:showVal val="1"/>
              <c:showCatName val="0"/>
              <c:showSerName val="0"/>
              <c:showPercent val="0"/>
            </c:dLbl>
            <c:dLbl>
              <c:idx val="6"/>
              <c:layout>
                <c:manualLayout>
                  <c:x val="0"/>
                  <c:y val="-0.07462"/>
                </c:manualLayout>
              </c:layout>
              <c:showLegendKey val="0"/>
              <c:showVal val="1"/>
              <c:showCatName val="0"/>
              <c:showSerName val="0"/>
              <c:showPercent val="0"/>
            </c:dLbl>
            <c:dLbl>
              <c:idx val="7"/>
              <c:layout>
                <c:manualLayout>
                  <c:x val="0"/>
                  <c:y val="-0.072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6.2</c:v>
                </c:pt>
                <c:pt idx="3">
                  <c:v>6.7</c:v>
                </c:pt>
                <c:pt idx="4">
                  <c:v/>
                </c:pt>
                <c:pt idx="5">
                  <c:v>10.3</c:v>
                </c:pt>
                <c:pt idx="6">
                  <c:v>9.1</c:v>
                </c:pt>
                <c:pt idx="7">
                  <c:v>8.9</c:v>
                </c:pt>
                <c:pt idx="8">
                  <c:v>0</c:v>
                </c:pt>
                <c:pt idx="9">
                  <c:v/>
                </c:pt>
                <c:pt idx="10">
                  <c:v>8.3</c:v>
                </c:pt>
                <c:pt idx="11">
                  <c:v>0</c:v>
                </c:pt>
                <c:pt idx="12">
                  <c:v>5.2</c:v>
                </c:pt>
              </c:numLit>
            </c:plus>
            <c:minus>
              <c:numLit>
                <c:formatCode>General</c:formatCode>
                <c:ptCount val="13"/>
                <c:pt idx="0">
                  <c:v>4.5</c:v>
                </c:pt>
                <c:pt idx="1">
                  <c:v/>
                </c:pt>
                <c:pt idx="2">
                  <c:v>5.2</c:v>
                </c:pt>
                <c:pt idx="3">
                  <c:v>6.5</c:v>
                </c:pt>
                <c:pt idx="4">
                  <c:v/>
                </c:pt>
                <c:pt idx="5">
                  <c:v>8.6</c:v>
                </c:pt>
                <c:pt idx="6">
                  <c:v>7.9</c:v>
                </c:pt>
                <c:pt idx="7">
                  <c:v>7.9</c:v>
                </c:pt>
                <c:pt idx="8">
                  <c:v>0</c:v>
                </c:pt>
                <c:pt idx="9">
                  <c:v/>
                </c:pt>
                <c:pt idx="10">
                  <c:v>7.2</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32.1</c:v>
                </c:pt>
                <c:pt idx="1">
                  <c:v/>
                </c:pt>
                <c:pt idx="2">
                  <c:v>22.0</c:v>
                </c:pt>
                <c:pt idx="3">
                  <c:v>41.7</c:v>
                </c:pt>
                <c:pt idx="4">
                  <c:v/>
                </c:pt>
                <c:pt idx="5">
                  <c:v>30.7</c:v>
                </c:pt>
                <c:pt idx="6">
                  <c:v>31.8</c:v>
                </c:pt>
                <c:pt idx="7">
                  <c:v>34.5</c:v>
                </c:pt>
                <c:pt idx="8">
                  <c:v/>
                </c:pt>
                <c:pt idx="9">
                  <c:v/>
                </c:pt>
                <c:pt idx="10">
                  <c:v>30.1</c:v>
                </c:pt>
                <c:pt idx="11">
                  <c:v/>
                </c:pt>
                <c:pt idx="12">
                  <c:v>32.7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954"/>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606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904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24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6.1</c:v>
                </c:pt>
                <c:pt idx="3">
                  <c:v>5.6</c:v>
                </c:pt>
                <c:pt idx="4">
                  <c:v/>
                </c:pt>
                <c:pt idx="5">
                  <c:v>9.7</c:v>
                </c:pt>
                <c:pt idx="6">
                  <c:v>6.6</c:v>
                </c:pt>
                <c:pt idx="7">
                  <c:v>7.4</c:v>
                </c:pt>
                <c:pt idx="8">
                  <c:v>0</c:v>
                </c:pt>
                <c:pt idx="9">
                  <c:v/>
                </c:pt>
                <c:pt idx="10">
                  <c:v>7.2</c:v>
                </c:pt>
                <c:pt idx="11">
                  <c:v>0</c:v>
                </c:pt>
                <c:pt idx="12">
                  <c:v>6.4</c:v>
                </c:pt>
              </c:numLit>
            </c:plus>
            <c:minus>
              <c:numLit>
                <c:formatCode>General</c:formatCode>
                <c:ptCount val="13"/>
                <c:pt idx="0">
                  <c:v>4.7</c:v>
                </c:pt>
                <c:pt idx="1">
                  <c:v/>
                </c:pt>
                <c:pt idx="2">
                  <c:v>5.7</c:v>
                </c:pt>
                <c:pt idx="3">
                  <c:v>5.9</c:v>
                </c:pt>
                <c:pt idx="4">
                  <c:v/>
                </c:pt>
                <c:pt idx="5">
                  <c:v>9.5</c:v>
                </c:pt>
                <c:pt idx="6">
                  <c:v>6.6</c:v>
                </c:pt>
                <c:pt idx="7">
                  <c:v>7.3</c:v>
                </c:pt>
                <c:pt idx="8">
                  <c:v>0</c:v>
                </c:pt>
                <c:pt idx="9">
                  <c:v/>
                </c:pt>
                <c:pt idx="10">
                  <c:v>6.8</c:v>
                </c:pt>
                <c:pt idx="11">
                  <c:v>0</c:v>
                </c:pt>
                <c:pt idx="12">
                  <c:v>6.4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48.8</c:v>
                </c:pt>
                <c:pt idx="1">
                  <c:v/>
                </c:pt>
                <c:pt idx="2">
                  <c:v>34.3</c:v>
                </c:pt>
                <c:pt idx="3">
                  <c:v>63.0</c:v>
                </c:pt>
                <c:pt idx="4">
                  <c:v/>
                </c:pt>
                <c:pt idx="5">
                  <c:v>47.4</c:v>
                </c:pt>
                <c:pt idx="6">
                  <c:v>49.5</c:v>
                </c:pt>
                <c:pt idx="7">
                  <c:v>46.4</c:v>
                </c:pt>
                <c:pt idx="8">
                  <c:v/>
                </c:pt>
                <c:pt idx="9">
                  <c:v/>
                </c:pt>
                <c:pt idx="10">
                  <c:v>43.1</c:v>
                </c:pt>
                <c:pt idx="11">
                  <c:v/>
                </c:pt>
                <c:pt idx="12">
                  <c:v>52.0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4.4</c:v>
                </c:pt>
                <c:pt idx="3">
                  <c:v>3.5</c:v>
                </c:pt>
                <c:pt idx="4">
                  <c:v/>
                </c:pt>
                <c:pt idx="5">
                  <c:v>7.2</c:v>
                </c:pt>
                <c:pt idx="6">
                  <c:v>3.0</c:v>
                </c:pt>
                <c:pt idx="7">
                  <c:v>4.1</c:v>
                </c:pt>
                <c:pt idx="8">
                  <c:v>0</c:v>
                </c:pt>
                <c:pt idx="9">
                  <c:v/>
                </c:pt>
                <c:pt idx="10">
                  <c:v>5.7</c:v>
                </c:pt>
                <c:pt idx="11">
                  <c:v>0</c:v>
                </c:pt>
                <c:pt idx="12">
                  <c:v>4.3</c:v>
                </c:pt>
              </c:numLit>
            </c:plus>
            <c:minus>
              <c:numLit>
                <c:formatCode>General</c:formatCode>
                <c:ptCount val="13"/>
                <c:pt idx="0">
                  <c:v>1.9</c:v>
                </c:pt>
                <c:pt idx="1">
                  <c:v/>
                </c:pt>
                <c:pt idx="2">
                  <c:v>3.2</c:v>
                </c:pt>
                <c:pt idx="3">
                  <c:v>2.7</c:v>
                </c:pt>
                <c:pt idx="4">
                  <c:v/>
                </c:pt>
                <c:pt idx="5">
                  <c:v>5.2</c:v>
                </c:pt>
                <c:pt idx="6">
                  <c:v>2.4</c:v>
                </c:pt>
                <c:pt idx="7">
                  <c:v>2.7</c:v>
                </c:pt>
                <c:pt idx="8">
                  <c:v>0</c:v>
                </c:pt>
                <c:pt idx="9">
                  <c:v/>
                </c:pt>
                <c:pt idx="10">
                  <c:v>3.8</c:v>
                </c:pt>
                <c:pt idx="11">
                  <c:v>0</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11.4</c:v>
                </c:pt>
                <c:pt idx="1">
                  <c:v/>
                </c:pt>
                <c:pt idx="2">
                  <c:v>10.5</c:v>
                </c:pt>
                <c:pt idx="3">
                  <c:v>12.1</c:v>
                </c:pt>
                <c:pt idx="4">
                  <c:v/>
                </c:pt>
                <c:pt idx="5">
                  <c:v>14.8</c:v>
                </c:pt>
                <c:pt idx="6">
                  <c:v>11.9</c:v>
                </c:pt>
                <c:pt idx="7">
                  <c:v>7.3</c:v>
                </c:pt>
                <c:pt idx="8">
                  <c:v/>
                </c:pt>
                <c:pt idx="9">
                  <c:v/>
                </c:pt>
                <c:pt idx="10">
                  <c:v>10.1</c:v>
                </c:pt>
                <c:pt idx="11">
                  <c:v/>
                </c:pt>
                <c:pt idx="12">
                  <c:v>10.1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2.5</c:v>
                </c:pt>
                <c:pt idx="3">
                  <c:v>3.4</c:v>
                </c:pt>
                <c:pt idx="4">
                  <c:v/>
                </c:pt>
                <c:pt idx="5">
                  <c:v>5.6</c:v>
                </c:pt>
                <c:pt idx="6">
                  <c:v>4.2</c:v>
                </c:pt>
                <c:pt idx="7">
                  <c:v>4.9</c:v>
                </c:pt>
                <c:pt idx="8">
                  <c:v>0</c:v>
                </c:pt>
                <c:pt idx="9">
                  <c:v/>
                </c:pt>
                <c:pt idx="10">
                  <c:v>4.9</c:v>
                </c:pt>
                <c:pt idx="11">
                  <c:v>0</c:v>
                </c:pt>
                <c:pt idx="12">
                  <c:v>3.7</c:v>
                </c:pt>
              </c:numLit>
            </c:plus>
            <c:minus>
              <c:numLit>
                <c:formatCode>General</c:formatCode>
                <c:ptCount val="13"/>
                <c:pt idx="0">
                  <c:v>1.5</c:v>
                </c:pt>
                <c:pt idx="1">
                  <c:v/>
                </c:pt>
                <c:pt idx="2">
                  <c:v>1.0</c:v>
                </c:pt>
                <c:pt idx="3">
                  <c:v>2.0</c:v>
                </c:pt>
                <c:pt idx="4">
                  <c:v/>
                </c:pt>
                <c:pt idx="5">
                  <c:v>0.8</c:v>
                </c:pt>
                <c:pt idx="6">
                  <c:v>2.0</c:v>
                </c:pt>
                <c:pt idx="7">
                  <c:v>2.2</c:v>
                </c:pt>
                <c:pt idx="8">
                  <c:v>0</c:v>
                </c:pt>
                <c:pt idx="9">
                  <c:v/>
                </c:pt>
                <c:pt idx="10">
                  <c:v>2.0</c:v>
                </c:pt>
                <c:pt idx="11">
                  <c:v>0</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c:v>
                </c:pt>
                <c:pt idx="1">
                  <c:v/>
                </c:pt>
                <c:pt idx="2">
                  <c:v>1.7</c:v>
                </c:pt>
                <c:pt idx="3">
                  <c:v>4.9</c:v>
                </c:pt>
                <c:pt idx="4">
                  <c:v/>
                </c:pt>
                <c:pt idx="5">
                  <c:v>0.9</c:v>
                </c:pt>
                <c:pt idx="6">
                  <c:v>3.7</c:v>
                </c:pt>
                <c:pt idx="7">
                  <c:v>3.8</c:v>
                </c:pt>
                <c:pt idx="8">
                  <c:v/>
                </c:pt>
                <c:pt idx="9">
                  <c:v/>
                </c:pt>
                <c:pt idx="10">
                  <c:v>3.1</c:v>
                </c:pt>
                <c:pt idx="11">
                  <c:v/>
                </c:pt>
                <c:pt idx="12">
                  <c:v>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96"/>
                </c:manualLayout>
              </c:layout>
              <c:showLegendKey val="0"/>
              <c:showVal val="1"/>
              <c:showCatName val="0"/>
              <c:showSerName val="0"/>
              <c:showPercent val="0"/>
            </c:dLbl>
            <c:dLbl>
              <c:idx val="6"/>
              <c:layout>
                <c:manualLayout>
                  <c:x val="0"/>
                  <c:y val="-0.027880000000000002"/>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8700000000000003"/>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88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1.4</c:v>
                </c:pt>
                <c:pt idx="1">
                  <c:v/>
                </c:pt>
                <c:pt idx="2">
                  <c:v>2.1</c:v>
                </c:pt>
                <c:pt idx="3">
                  <c:v>2.8</c:v>
                </c:pt>
                <c:pt idx="4">
                  <c:v/>
                </c:pt>
                <c:pt idx="5">
                  <c:v>2.8</c:v>
                </c:pt>
                <c:pt idx="6">
                  <c:v>3.4</c:v>
                </c:pt>
                <c:pt idx="7">
                  <c:v>3.6</c:v>
                </c:pt>
                <c:pt idx="8">
                  <c:v>0</c:v>
                </c:pt>
                <c:pt idx="9">
                  <c:v/>
                </c:pt>
                <c:pt idx="10">
                  <c:v>3.5</c:v>
                </c:pt>
                <c:pt idx="11">
                  <c:v>0</c:v>
                </c:pt>
                <c:pt idx="12">
                  <c:v>2.3</c:v>
                </c:pt>
              </c:numLit>
            </c:plus>
            <c:minus>
              <c:numLit>
                <c:formatCode>General</c:formatCode>
                <c:ptCount val="13"/>
                <c:pt idx="0">
                  <c:v>1.0</c:v>
                </c:pt>
                <c:pt idx="1">
                  <c:v/>
                </c:pt>
                <c:pt idx="2">
                  <c:v>0.7</c:v>
                </c:pt>
                <c:pt idx="3">
                  <c:v>1.7</c:v>
                </c:pt>
                <c:pt idx="4">
                  <c:v/>
                </c:pt>
                <c:pt idx="5">
                  <c:v>1.1</c:v>
                </c:pt>
                <c:pt idx="6">
                  <c:v>1.7</c:v>
                </c:pt>
                <c:pt idx="7">
                  <c:v>1.8</c:v>
                </c:pt>
                <c:pt idx="8">
                  <c:v>0</c:v>
                </c:pt>
                <c:pt idx="9">
                  <c:v/>
                </c:pt>
                <c:pt idx="10">
                  <c:v>1.0</c:v>
                </c:pt>
                <c:pt idx="11">
                  <c:v>0</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c:v>
                </c:pt>
                <c:pt idx="1">
                  <c:v/>
                </c:pt>
                <c:pt idx="2">
                  <c:v>1.0</c:v>
                </c:pt>
                <c:pt idx="3">
                  <c:v>4.3</c:v>
                </c:pt>
                <c:pt idx="4">
                  <c:v/>
                </c:pt>
                <c:pt idx="5">
                  <c:v>1.9</c:v>
                </c:pt>
                <c:pt idx="6">
                  <c:v>3.1</c:v>
                </c:pt>
                <c:pt idx="7">
                  <c:v>3.5</c:v>
                </c:pt>
                <c:pt idx="8">
                  <c:v/>
                </c:pt>
                <c:pt idx="9">
                  <c:v/>
                </c:pt>
                <c:pt idx="10">
                  <c:v>1.3</c:v>
                </c:pt>
                <c:pt idx="11">
                  <c:v/>
                </c:pt>
                <c:pt idx="12">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6232"/>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920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5.3</c:v>
                </c:pt>
                <c:pt idx="3">
                  <c:v>5.3</c:v>
                </c:pt>
                <c:pt idx="4">
                  <c:v/>
                </c:pt>
                <c:pt idx="5">
                  <c:v>8.1</c:v>
                </c:pt>
                <c:pt idx="6">
                  <c:v>7.6</c:v>
                </c:pt>
                <c:pt idx="7">
                  <c:v>6.5</c:v>
                </c:pt>
                <c:pt idx="8">
                  <c:v>0</c:v>
                </c:pt>
                <c:pt idx="9">
                  <c:v/>
                </c:pt>
                <c:pt idx="10">
                  <c:v>4.2</c:v>
                </c:pt>
                <c:pt idx="11">
                  <c:v>0</c:v>
                </c:pt>
                <c:pt idx="12">
                  <c:v>6.0</c:v>
                </c:pt>
              </c:numLit>
            </c:plus>
            <c:minus>
              <c:numLit>
                <c:formatCode>General</c:formatCode>
                <c:ptCount val="13"/>
                <c:pt idx="0">
                  <c:v>4.2</c:v>
                </c:pt>
                <c:pt idx="1">
                  <c:v/>
                </c:pt>
                <c:pt idx="2">
                  <c:v>6.3</c:v>
                </c:pt>
                <c:pt idx="3">
                  <c:v>6.1</c:v>
                </c:pt>
                <c:pt idx="4">
                  <c:v/>
                </c:pt>
                <c:pt idx="5">
                  <c:v>9.9</c:v>
                </c:pt>
                <c:pt idx="6">
                  <c:v>9.7</c:v>
                </c:pt>
                <c:pt idx="7">
                  <c:v>8.4</c:v>
                </c:pt>
                <c:pt idx="8">
                  <c:v>0</c:v>
                </c:pt>
                <c:pt idx="9">
                  <c:v/>
                </c:pt>
                <c:pt idx="10">
                  <c:v>5.6</c:v>
                </c:pt>
                <c:pt idx="11">
                  <c:v>0</c:v>
                </c:pt>
                <c:pt idx="12">
                  <c:v>6.8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76.6</c:v>
                </c:pt>
                <c:pt idx="1">
                  <c:v/>
                </c:pt>
                <c:pt idx="2">
                  <c:v>77.9</c:v>
                </c:pt>
                <c:pt idx="3">
                  <c:v>75.0</c:v>
                </c:pt>
                <c:pt idx="4">
                  <c:v/>
                </c:pt>
                <c:pt idx="5">
                  <c:v>71.9</c:v>
                </c:pt>
                <c:pt idx="6">
                  <c:v>75.8</c:v>
                </c:pt>
                <c:pt idx="7">
                  <c:v>79.3</c:v>
                </c:pt>
                <c:pt idx="8">
                  <c:v/>
                </c:pt>
                <c:pt idx="9">
                  <c:v/>
                </c:pt>
                <c:pt idx="10">
                  <c:v>86.1</c:v>
                </c:pt>
                <c:pt idx="11">
                  <c:v/>
                </c:pt>
                <c:pt idx="12">
                  <c:v>71.3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3.3</c:v>
                </c:pt>
                <c:pt idx="3">
                  <c:v>3.8</c:v>
                </c:pt>
                <c:pt idx="4">
                  <c:v/>
                </c:pt>
                <c:pt idx="5">
                  <c:v>6.2</c:v>
                </c:pt>
                <c:pt idx="6">
                  <c:v>5.8</c:v>
                </c:pt>
                <c:pt idx="7">
                  <c:v>3.7</c:v>
                </c:pt>
                <c:pt idx="8">
                  <c:v>0</c:v>
                </c:pt>
                <c:pt idx="9">
                  <c:v/>
                </c:pt>
                <c:pt idx="10">
                  <c:v>4.1</c:v>
                </c:pt>
                <c:pt idx="11">
                  <c:v>0</c:v>
                </c:pt>
                <c:pt idx="12">
                  <c:v>3.3</c:v>
                </c:pt>
              </c:numLit>
            </c:plus>
            <c:minus>
              <c:numLit>
                <c:formatCode>General</c:formatCode>
                <c:ptCount val="13"/>
                <c:pt idx="0">
                  <c:v>3.6</c:v>
                </c:pt>
                <c:pt idx="1">
                  <c:v/>
                </c:pt>
                <c:pt idx="2">
                  <c:v>4.2</c:v>
                </c:pt>
                <c:pt idx="3">
                  <c:v>5.5</c:v>
                </c:pt>
                <c:pt idx="4">
                  <c:v/>
                </c:pt>
                <c:pt idx="5">
                  <c:v>11.5</c:v>
                </c:pt>
                <c:pt idx="6">
                  <c:v>8.8</c:v>
                </c:pt>
                <c:pt idx="7">
                  <c:v>5.2</c:v>
                </c:pt>
                <c:pt idx="8">
                  <c:v>0</c:v>
                </c:pt>
                <c:pt idx="9">
                  <c:v/>
                </c:pt>
                <c:pt idx="10">
                  <c:v>7.2</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88.3</c:v>
                </c:pt>
                <c:pt idx="1">
                  <c:v/>
                </c:pt>
                <c:pt idx="2">
                  <c:v>87.7</c:v>
                </c:pt>
                <c:pt idx="3">
                  <c:v>88.8</c:v>
                </c:pt>
                <c:pt idx="4">
                  <c:v/>
                </c:pt>
                <c:pt idx="5">
                  <c:v>88.6</c:v>
                </c:pt>
                <c:pt idx="6">
                  <c:v>85.5</c:v>
                </c:pt>
                <c:pt idx="7">
                  <c:v>89.4</c:v>
                </c:pt>
                <c:pt idx="8">
                  <c:v/>
                </c:pt>
                <c:pt idx="9">
                  <c:v/>
                </c:pt>
                <c:pt idx="10">
                  <c:v>91.2</c:v>
                </c:pt>
                <c:pt idx="11">
                  <c:v/>
                </c:pt>
                <c:pt idx="12">
                  <c:v>87.7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2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508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7462"/>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95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4.0</c:v>
                </c:pt>
                <c:pt idx="1">
                  <c:v/>
                </c:pt>
                <c:pt idx="2">
                  <c:v>6.3</c:v>
                </c:pt>
                <c:pt idx="3">
                  <c:v>6.2</c:v>
                </c:pt>
                <c:pt idx="4">
                  <c:v/>
                </c:pt>
                <c:pt idx="5">
                  <c:v>6.0</c:v>
                </c:pt>
                <c:pt idx="6">
                  <c:v>9.1</c:v>
                </c:pt>
                <c:pt idx="7">
                  <c:v>6.5</c:v>
                </c:pt>
                <c:pt idx="8">
                  <c:v>0</c:v>
                </c:pt>
                <c:pt idx="9">
                  <c:v/>
                </c:pt>
                <c:pt idx="10">
                  <c:v>9.7</c:v>
                </c:pt>
                <c:pt idx="11">
                  <c:v>0</c:v>
                </c:pt>
                <c:pt idx="12">
                  <c:v>5.5</c:v>
                </c:pt>
              </c:numLit>
            </c:plus>
            <c:minus>
              <c:numLit>
                <c:formatCode>General</c:formatCode>
                <c:ptCount val="13"/>
                <c:pt idx="0">
                  <c:v>4.0</c:v>
                </c:pt>
                <c:pt idx="1">
                  <c:v/>
                </c:pt>
                <c:pt idx="2">
                  <c:v>6.2</c:v>
                </c:pt>
                <c:pt idx="3">
                  <c:v>6.5</c:v>
                </c:pt>
                <c:pt idx="4">
                  <c:v/>
                </c:pt>
                <c:pt idx="5">
                  <c:v>6.0</c:v>
                </c:pt>
                <c:pt idx="6">
                  <c:v>9.2</c:v>
                </c:pt>
                <c:pt idx="7">
                  <c:v>6.9</c:v>
                </c:pt>
                <c:pt idx="8">
                  <c:v>0</c:v>
                </c:pt>
                <c:pt idx="9">
                  <c:v/>
                </c:pt>
                <c:pt idx="10">
                  <c:v>9.3</c:v>
                </c:pt>
                <c:pt idx="11">
                  <c:v>0</c:v>
                </c:pt>
                <c:pt idx="12">
                  <c:v>5.7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55.3</c:v>
                </c:pt>
                <c:pt idx="1">
                  <c:v/>
                </c:pt>
                <c:pt idx="2">
                  <c:v>48.4</c:v>
                </c:pt>
                <c:pt idx="3">
                  <c:v>61.6</c:v>
                </c:pt>
                <c:pt idx="4">
                  <c:v/>
                </c:pt>
                <c:pt idx="5">
                  <c:v>52.0</c:v>
                </c:pt>
                <c:pt idx="6">
                  <c:v>50.5</c:v>
                </c:pt>
                <c:pt idx="7">
                  <c:v>62.2</c:v>
                </c:pt>
                <c:pt idx="8">
                  <c:v/>
                </c:pt>
                <c:pt idx="9">
                  <c:v/>
                </c:pt>
                <c:pt idx="10">
                  <c:v>44.7</c:v>
                </c:pt>
                <c:pt idx="11">
                  <c:v/>
                </c:pt>
                <c:pt idx="12">
                  <c:v>60.4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6580000000000005"/>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4.1</c:v>
                </c:pt>
                <c:pt idx="3">
                  <c:v>3.8</c:v>
                </c:pt>
                <c:pt idx="4">
                  <c:v/>
                </c:pt>
                <c:pt idx="5">
                  <c:v>6.9</c:v>
                </c:pt>
                <c:pt idx="6">
                  <c:v>5.0</c:v>
                </c:pt>
                <c:pt idx="7">
                  <c:v>4.4</c:v>
                </c:pt>
                <c:pt idx="8">
                  <c:v>0</c:v>
                </c:pt>
                <c:pt idx="9">
                  <c:v/>
                </c:pt>
                <c:pt idx="10">
                  <c:v>5.8</c:v>
                </c:pt>
                <c:pt idx="11">
                  <c:v>0</c:v>
                </c:pt>
                <c:pt idx="12">
                  <c:v>3.9</c:v>
                </c:pt>
              </c:numLit>
            </c:plus>
            <c:minus>
              <c:numLit>
                <c:formatCode>General</c:formatCode>
                <c:ptCount val="13"/>
                <c:pt idx="0">
                  <c:v>3.7</c:v>
                </c:pt>
                <c:pt idx="1">
                  <c:v/>
                </c:pt>
                <c:pt idx="2">
                  <c:v>5.2</c:v>
                </c:pt>
                <c:pt idx="3">
                  <c:v>4.6</c:v>
                </c:pt>
                <c:pt idx="4">
                  <c:v/>
                </c:pt>
                <c:pt idx="5">
                  <c:v>8.9</c:v>
                </c:pt>
                <c:pt idx="6">
                  <c:v>6.9</c:v>
                </c:pt>
                <c:pt idx="7">
                  <c:v>6.0</c:v>
                </c:pt>
                <c:pt idx="8">
                  <c:v>0</c:v>
                </c:pt>
                <c:pt idx="9">
                  <c:v/>
                </c:pt>
                <c:pt idx="10">
                  <c:v>7.7</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83.9</c:v>
                </c:pt>
                <c:pt idx="1">
                  <c:v/>
                </c:pt>
                <c:pt idx="2">
                  <c:v>84.1</c:v>
                </c:pt>
                <c:pt idx="3">
                  <c:v>83.4</c:v>
                </c:pt>
                <c:pt idx="4">
                  <c:v/>
                </c:pt>
                <c:pt idx="5">
                  <c:v>77.6</c:v>
                </c:pt>
                <c:pt idx="6">
                  <c:v>85.2</c:v>
                </c:pt>
                <c:pt idx="7">
                  <c:v>86.8</c:v>
                </c:pt>
                <c:pt idx="8">
                  <c:v/>
                </c:pt>
                <c:pt idx="9">
                  <c:v/>
                </c:pt>
                <c:pt idx="10">
                  <c:v>82.1</c:v>
                </c:pt>
                <c:pt idx="11">
                  <c:v/>
                </c:pt>
                <c:pt idx="12">
                  <c:v>82.4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102"/>
                </c:manualLayout>
              </c:layout>
              <c:showLegendKey val="0"/>
              <c:showVal val="1"/>
              <c:showCatName val="0"/>
              <c:showSerName val="0"/>
              <c:showPercent val="0"/>
            </c:dLbl>
            <c:dLbl>
              <c:idx val="6"/>
              <c:layout>
                <c:manualLayout>
                  <c:x val="0"/>
                  <c:y val="-0.059860000000000003"/>
                </c:manualLayout>
              </c:layout>
              <c:showLegendKey val="0"/>
              <c:showVal val="1"/>
              <c:showCatName val="0"/>
              <c:showSerName val="0"/>
              <c:showPercent val="0"/>
            </c:dLbl>
            <c:dLbl>
              <c:idx val="7"/>
              <c:layout>
                <c:manualLayout>
                  <c:x val="0"/>
                  <c:y val="-0.0672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036000000000001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5.4</c:v>
                </c:pt>
                <c:pt idx="3">
                  <c:v>6.1</c:v>
                </c:pt>
                <c:pt idx="4">
                  <c:v/>
                </c:pt>
                <c:pt idx="5">
                  <c:v>11.1</c:v>
                </c:pt>
                <c:pt idx="6">
                  <c:v>7.3</c:v>
                </c:pt>
                <c:pt idx="7">
                  <c:v>8.2</c:v>
                </c:pt>
                <c:pt idx="8">
                  <c:v>0</c:v>
                </c:pt>
                <c:pt idx="9">
                  <c:v/>
                </c:pt>
                <c:pt idx="10">
                  <c:v>9.8</c:v>
                </c:pt>
                <c:pt idx="11">
                  <c:v>0</c:v>
                </c:pt>
                <c:pt idx="12">
                  <c:v>5.6</c:v>
                </c:pt>
              </c:numLit>
            </c:plus>
            <c:minus>
              <c:numLit>
                <c:formatCode>General</c:formatCode>
                <c:ptCount val="13"/>
                <c:pt idx="0">
                  <c:v>4.0</c:v>
                </c:pt>
                <c:pt idx="1">
                  <c:v/>
                </c:pt>
                <c:pt idx="2">
                  <c:v>5.0</c:v>
                </c:pt>
                <c:pt idx="3">
                  <c:v>5.5</c:v>
                </c:pt>
                <c:pt idx="4">
                  <c:v/>
                </c:pt>
                <c:pt idx="5">
                  <c:v>8.8</c:v>
                </c:pt>
                <c:pt idx="6">
                  <c:v>6.3</c:v>
                </c:pt>
                <c:pt idx="7">
                  <c:v>7.4</c:v>
                </c:pt>
                <c:pt idx="8">
                  <c:v>0</c:v>
                </c:pt>
                <c:pt idx="9">
                  <c:v/>
                </c:pt>
                <c:pt idx="10">
                  <c:v>9.2</c:v>
                </c:pt>
                <c:pt idx="11">
                  <c:v>0</c:v>
                </c:pt>
                <c:pt idx="12">
                  <c:v>4.9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31.1</c:v>
                </c:pt>
                <c:pt idx="1">
                  <c:v/>
                </c:pt>
                <c:pt idx="2">
                  <c:v>32.8</c:v>
                </c:pt>
                <c:pt idx="3">
                  <c:v>29.2</c:v>
                </c:pt>
                <c:pt idx="4">
                  <c:v/>
                </c:pt>
                <c:pt idx="5">
                  <c:v>27.7</c:v>
                </c:pt>
                <c:pt idx="6">
                  <c:v>28.4</c:v>
                </c:pt>
                <c:pt idx="7">
                  <c:v>36.4</c:v>
                </c:pt>
                <c:pt idx="8">
                  <c:v/>
                </c:pt>
                <c:pt idx="9">
                  <c:v/>
                </c:pt>
                <c:pt idx="10">
                  <c:v>41.9</c:v>
                </c:pt>
                <c:pt idx="11">
                  <c:v/>
                </c:pt>
                <c:pt idx="12">
                  <c:v>24.8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4.1</c:v>
                </c:pt>
                <c:pt idx="3">
                  <c:v>3.3</c:v>
                </c:pt>
                <c:pt idx="4">
                  <c:v/>
                </c:pt>
                <c:pt idx="5">
                  <c:v>6.3</c:v>
                </c:pt>
                <c:pt idx="6">
                  <c:v>6.2</c:v>
                </c:pt>
                <c:pt idx="7">
                  <c:v>4.5</c:v>
                </c:pt>
                <c:pt idx="8">
                  <c:v>0</c:v>
                </c:pt>
                <c:pt idx="9">
                  <c:v/>
                </c:pt>
                <c:pt idx="10">
                  <c:v>5.2</c:v>
                </c:pt>
                <c:pt idx="11">
                  <c:v>0</c:v>
                </c:pt>
                <c:pt idx="12">
                  <c:v>3.1</c:v>
                </c:pt>
              </c:numLit>
            </c:plus>
            <c:minus>
              <c:numLit>
                <c:formatCode>General</c:formatCode>
                <c:ptCount val="13"/>
                <c:pt idx="0">
                  <c:v>1.6</c:v>
                </c:pt>
                <c:pt idx="1">
                  <c:v/>
                </c:pt>
                <c:pt idx="2">
                  <c:v>2.6</c:v>
                </c:pt>
                <c:pt idx="3">
                  <c:v>2.0</c:v>
                </c:pt>
                <c:pt idx="4">
                  <c:v/>
                </c:pt>
                <c:pt idx="5">
                  <c:v>3.3</c:v>
                </c:pt>
                <c:pt idx="6">
                  <c:v>3.3</c:v>
                </c:pt>
                <c:pt idx="7">
                  <c:v>2.4</c:v>
                </c:pt>
                <c:pt idx="8">
                  <c:v>0</c:v>
                </c:pt>
                <c:pt idx="9">
                  <c:v/>
                </c:pt>
                <c:pt idx="10">
                  <c:v>2.0</c:v>
                </c:pt>
                <c:pt idx="11">
                  <c:v>0</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c:v>
                </c:pt>
                <c:pt idx="1">
                  <c:v/>
                </c:pt>
                <c:pt idx="2">
                  <c:v>6.2</c:v>
                </c:pt>
                <c:pt idx="3">
                  <c:v>4.9</c:v>
                </c:pt>
                <c:pt idx="4">
                  <c:v/>
                </c:pt>
                <c:pt idx="5">
                  <c:v>6.5</c:v>
                </c:pt>
                <c:pt idx="6">
                  <c:v>6.8</c:v>
                </c:pt>
                <c:pt idx="7">
                  <c:v>4.9</c:v>
                </c:pt>
                <c:pt idx="8">
                  <c:v/>
                </c:pt>
                <c:pt idx="9">
                  <c:v/>
                </c:pt>
                <c:pt idx="10">
                  <c:v>3.3</c:v>
                </c:pt>
                <c:pt idx="11">
                  <c:v/>
                </c:pt>
                <c:pt idx="12">
                  <c:v>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3300000000000007"/>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08000000000001"/>
                </c:manualLayout>
              </c:layout>
              <c:showLegendKey val="0"/>
              <c:showVal val="1"/>
              <c:showCatName val="0"/>
              <c:showSerName val="0"/>
              <c:showPercent val="0"/>
            </c:dLbl>
            <c:dLbl>
              <c:idx val="6"/>
              <c:layout>
                <c:manualLayout>
                  <c:x val="0"/>
                  <c:y val="-0.068060000000000009"/>
                </c:manualLayout>
              </c:layout>
              <c:showLegendKey val="0"/>
              <c:showVal val="1"/>
              <c:showCatName val="0"/>
              <c:showSerName val="0"/>
              <c:showPercent val="0"/>
            </c:dLbl>
            <c:dLbl>
              <c:idx val="7"/>
              <c:layout>
                <c:manualLayout>
                  <c:x val="0"/>
                  <c:y val="-0.0811800000000000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23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86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6.5</c:v>
                </c:pt>
                <c:pt idx="3">
                  <c:v>5.7</c:v>
                </c:pt>
                <c:pt idx="4">
                  <c:v/>
                </c:pt>
                <c:pt idx="5">
                  <c:v>9.4</c:v>
                </c:pt>
                <c:pt idx="6">
                  <c:v>8.3</c:v>
                </c:pt>
                <c:pt idx="7">
                  <c:v>9.9</c:v>
                </c:pt>
                <c:pt idx="8">
                  <c:v>0</c:v>
                </c:pt>
                <c:pt idx="9">
                  <c:v/>
                </c:pt>
                <c:pt idx="10">
                  <c:v>7.6</c:v>
                </c:pt>
                <c:pt idx="11">
                  <c:v>0</c:v>
                </c:pt>
                <c:pt idx="12">
                  <c:v>7.3</c:v>
                </c:pt>
              </c:numLit>
            </c:plus>
            <c:minus>
              <c:numLit>
                <c:formatCode>General</c:formatCode>
                <c:ptCount val="13"/>
                <c:pt idx="0">
                  <c:v>5.4</c:v>
                </c:pt>
                <c:pt idx="1">
                  <c:v/>
                </c:pt>
                <c:pt idx="2">
                  <c:v>6.7</c:v>
                </c:pt>
                <c:pt idx="3">
                  <c:v>6.0</c:v>
                </c:pt>
                <c:pt idx="4">
                  <c:v/>
                </c:pt>
                <c:pt idx="5">
                  <c:v>9.6</c:v>
                </c:pt>
                <c:pt idx="6">
                  <c:v>9.3</c:v>
                </c:pt>
                <c:pt idx="7">
                  <c:v>10.9</c:v>
                </c:pt>
                <c:pt idx="8">
                  <c:v>0</c:v>
                </c:pt>
                <c:pt idx="9">
                  <c:v/>
                </c:pt>
                <c:pt idx="10">
                  <c:v>8.5</c:v>
                </c:pt>
                <c:pt idx="11">
                  <c:v>0</c:v>
                </c:pt>
                <c:pt idx="12">
                  <c:v>7.5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59.3</c:v>
                </c:pt>
                <c:pt idx="1">
                  <c:v/>
                </c:pt>
                <c:pt idx="2">
                  <c:v>59.2</c:v>
                </c:pt>
                <c:pt idx="3">
                  <c:v>59.3</c:v>
                </c:pt>
                <c:pt idx="4">
                  <c:v/>
                </c:pt>
                <c:pt idx="5">
                  <c:v>52.9</c:v>
                </c:pt>
                <c:pt idx="6">
                  <c:v>63.0</c:v>
                </c:pt>
                <c:pt idx="7">
                  <c:v>61.5</c:v>
                </c:pt>
                <c:pt idx="8">
                  <c:v/>
                </c:pt>
                <c:pt idx="9">
                  <c:v/>
                </c:pt>
                <c:pt idx="10">
                  <c:v>64.6</c:v>
                </c:pt>
                <c:pt idx="11">
                  <c:v/>
                </c:pt>
                <c:pt idx="12">
                  <c:v>55.4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724"/>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623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3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5.5</c:v>
                </c:pt>
                <c:pt idx="3">
                  <c:v>5.1</c:v>
                </c:pt>
                <c:pt idx="4">
                  <c:v/>
                </c:pt>
                <c:pt idx="5">
                  <c:v>8.2</c:v>
                </c:pt>
                <c:pt idx="6">
                  <c:v>4.9</c:v>
                </c:pt>
                <c:pt idx="7">
                  <c:v>7.6</c:v>
                </c:pt>
                <c:pt idx="8">
                  <c:v>0</c:v>
                </c:pt>
                <c:pt idx="9">
                  <c:v/>
                </c:pt>
                <c:pt idx="10">
                  <c:v>9.0</c:v>
                </c:pt>
                <c:pt idx="11">
                  <c:v>0</c:v>
                </c:pt>
                <c:pt idx="12">
                  <c:v>3.8</c:v>
                </c:pt>
              </c:numLit>
            </c:plus>
            <c:minus>
              <c:numLit>
                <c:formatCode>General</c:formatCode>
                <c:ptCount val="13"/>
                <c:pt idx="0">
                  <c:v>3.0</c:v>
                </c:pt>
                <c:pt idx="1">
                  <c:v/>
                </c:pt>
                <c:pt idx="2">
                  <c:v>4.6</c:v>
                </c:pt>
                <c:pt idx="3">
                  <c:v>4.2</c:v>
                </c:pt>
                <c:pt idx="4">
                  <c:v/>
                </c:pt>
                <c:pt idx="5">
                  <c:v>6.2</c:v>
                </c:pt>
                <c:pt idx="6">
                  <c:v>4.1</c:v>
                </c:pt>
                <c:pt idx="7">
                  <c:v>6.3</c:v>
                </c:pt>
                <c:pt idx="8">
                  <c:v>0</c:v>
                </c:pt>
                <c:pt idx="9">
                  <c:v/>
                </c:pt>
                <c:pt idx="10">
                  <c:v>7.6</c:v>
                </c:pt>
                <c:pt idx="11">
                  <c:v>0</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20.4</c:v>
                </c:pt>
                <c:pt idx="1">
                  <c:v/>
                </c:pt>
                <c:pt idx="2">
                  <c:v>22.3</c:v>
                </c:pt>
                <c:pt idx="3">
                  <c:v>18.6</c:v>
                </c:pt>
                <c:pt idx="4">
                  <c:v/>
                </c:pt>
                <c:pt idx="5">
                  <c:v>19.2</c:v>
                </c:pt>
                <c:pt idx="6">
                  <c:v>20.4</c:v>
                </c:pt>
                <c:pt idx="7">
                  <c:v>23.3</c:v>
                </c:pt>
                <c:pt idx="8">
                  <c:v/>
                </c:pt>
                <c:pt idx="9">
                  <c:v/>
                </c:pt>
                <c:pt idx="10">
                  <c:v>29.7</c:v>
                </c:pt>
                <c:pt idx="11">
                  <c:v/>
                </c:pt>
                <c:pt idx="12">
                  <c:v>14.5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7954"/>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9860000000000003"/>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5.6</c:v>
                </c:pt>
                <c:pt idx="3">
                  <c:v>4.9</c:v>
                </c:pt>
                <c:pt idx="4">
                  <c:v/>
                </c:pt>
                <c:pt idx="5">
                  <c:v>7.8</c:v>
                </c:pt>
                <c:pt idx="6">
                  <c:v>9.7</c:v>
                </c:pt>
                <c:pt idx="7">
                  <c:v>6.1</c:v>
                </c:pt>
                <c:pt idx="8">
                  <c:v>0</c:v>
                </c:pt>
                <c:pt idx="9">
                  <c:v/>
                </c:pt>
                <c:pt idx="10">
                  <c:v>7.3</c:v>
                </c:pt>
                <c:pt idx="11">
                  <c:v>0</c:v>
                </c:pt>
                <c:pt idx="12">
                  <c:v>4.9</c:v>
                </c:pt>
              </c:numLit>
            </c:plus>
            <c:minus>
              <c:numLit>
                <c:formatCode>General</c:formatCode>
                <c:ptCount val="13"/>
                <c:pt idx="0">
                  <c:v>2.8</c:v>
                </c:pt>
                <c:pt idx="1">
                  <c:v/>
                </c:pt>
                <c:pt idx="2">
                  <c:v>4.9</c:v>
                </c:pt>
                <c:pt idx="3">
                  <c:v>4.3</c:v>
                </c:pt>
                <c:pt idx="4">
                  <c:v/>
                </c:pt>
                <c:pt idx="5">
                  <c:v>6.6</c:v>
                </c:pt>
                <c:pt idx="6">
                  <c:v>7.8</c:v>
                </c:pt>
                <c:pt idx="7">
                  <c:v>5.1</c:v>
                </c:pt>
                <c:pt idx="8">
                  <c:v>0</c:v>
                </c:pt>
                <c:pt idx="9">
                  <c:v/>
                </c:pt>
                <c:pt idx="10">
                  <c:v>5.9</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23.4</c:v>
                </c:pt>
                <c:pt idx="1">
                  <c:v/>
                </c:pt>
                <c:pt idx="2">
                  <c:v>25.0</c:v>
                </c:pt>
                <c:pt idx="3">
                  <c:v>22.3</c:v>
                </c:pt>
                <c:pt idx="4">
                  <c:v/>
                </c:pt>
                <c:pt idx="5">
                  <c:v>25.4</c:v>
                </c:pt>
                <c:pt idx="6">
                  <c:v>26.0</c:v>
                </c:pt>
                <c:pt idx="7">
                  <c:v>21.3</c:v>
                </c:pt>
                <c:pt idx="8">
                  <c:v/>
                </c:pt>
                <c:pt idx="9">
                  <c:v/>
                </c:pt>
                <c:pt idx="10">
                  <c:v>21.6</c:v>
                </c:pt>
                <c:pt idx="11">
                  <c:v/>
                </c:pt>
                <c:pt idx="12">
                  <c:v>22.9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73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96760000000000013"/>
                </c:manualLayout>
              </c:layout>
              <c:showLegendKey val="0"/>
              <c:showVal val="1"/>
              <c:showCatName val="0"/>
              <c:showSerName val="0"/>
              <c:showPercent val="0"/>
            </c:dLbl>
            <c:dLbl>
              <c:idx val="3"/>
              <c:layout>
                <c:manualLayout>
                  <c:x val="0"/>
                  <c:y val="-0.072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8856000000000001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9.0</c:v>
                </c:pt>
                <c:pt idx="1">
                  <c:v/>
                </c:pt>
                <c:pt idx="2">
                  <c:v>11.8</c:v>
                </c:pt>
                <c:pt idx="3">
                  <c:v>8.9</c:v>
                </c:pt>
                <c:pt idx="4">
                  <c:v/>
                </c:pt>
                <c:pt idx="5">
                  <c:v>0</c:v>
                </c:pt>
                <c:pt idx="6">
                  <c:v>5.5</c:v>
                </c:pt>
                <c:pt idx="7">
                  <c:v>10.0</c:v>
                </c:pt>
                <c:pt idx="8">
                  <c:v>0</c:v>
                </c:pt>
                <c:pt idx="9">
                  <c:v/>
                </c:pt>
                <c:pt idx="10">
                  <c:v>0</c:v>
                </c:pt>
                <c:pt idx="11">
                  <c:v>0</c:v>
                </c:pt>
                <c:pt idx="12">
                  <c:v>10.8</c:v>
                </c:pt>
              </c:numLit>
            </c:plus>
            <c:minus>
              <c:numLit>
                <c:formatCode>General</c:formatCode>
                <c:ptCount val="13"/>
                <c:pt idx="0">
                  <c:v>8.0</c:v>
                </c:pt>
                <c:pt idx="1">
                  <c:v/>
                </c:pt>
                <c:pt idx="2">
                  <c:v>10.0</c:v>
                </c:pt>
                <c:pt idx="3">
                  <c:v>8.1</c:v>
                </c:pt>
                <c:pt idx="4">
                  <c:v/>
                </c:pt>
                <c:pt idx="5">
                  <c:v>0</c:v>
                </c:pt>
                <c:pt idx="6">
                  <c:v>4.1</c:v>
                </c:pt>
                <c:pt idx="7">
                  <c:v>9.4</c:v>
                </c:pt>
                <c:pt idx="8">
                  <c:v>0</c:v>
                </c:pt>
                <c:pt idx="9">
                  <c:v/>
                </c:pt>
                <c:pt idx="10">
                  <c:v>0</c:v>
                </c:pt>
                <c:pt idx="11">
                  <c:v>0</c:v>
                </c:pt>
                <c:pt idx="12">
                  <c:v>9.7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35.3</c:v>
                </c:pt>
                <c:pt idx="1">
                  <c:v/>
                </c:pt>
                <c:pt idx="2">
                  <c:v>34.1</c:v>
                </c:pt>
                <c:pt idx="3">
                  <c:v>36.4</c:v>
                </c:pt>
                <c:pt idx="4">
                  <c:v/>
                </c:pt>
                <c:pt idx="5">
                  <c:v/>
                </c:pt>
                <c:pt idx="6">
                  <c:v>13.4</c:v>
                </c:pt>
                <c:pt idx="7">
                  <c:v>42.4</c:v>
                </c:pt>
                <c:pt idx="8">
                  <c:v/>
                </c:pt>
                <c:pt idx="9">
                  <c:v/>
                </c:pt>
                <c:pt idx="10">
                  <c:v/>
                </c:pt>
                <c:pt idx="11">
                  <c:v/>
                </c:pt>
                <c:pt idx="12">
                  <c:v>38.7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004"/>
                </c:manualLayout>
              </c:layout>
              <c:showLegendKey val="0"/>
              <c:showVal val="1"/>
              <c:showCatName val="0"/>
              <c:showSerName val="0"/>
              <c:showPercent val="0"/>
            </c:dLbl>
            <c:dLbl>
              <c:idx val="6"/>
              <c:layout>
                <c:manualLayout>
                  <c:x val="0"/>
                  <c:y val="-0.061500000000000006"/>
                </c:manualLayout>
              </c:layout>
              <c:showLegendKey val="0"/>
              <c:showVal val="1"/>
              <c:showCatName val="0"/>
              <c:showSerName val="0"/>
              <c:showPercent val="0"/>
            </c:dLbl>
            <c:dLbl>
              <c:idx val="7"/>
              <c:layout>
                <c:manualLayout>
                  <c:x val="0"/>
                  <c:y val="-0.07790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13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5.6</c:v>
                </c:pt>
                <c:pt idx="3">
                  <c:v>6.5</c:v>
                </c:pt>
                <c:pt idx="4">
                  <c:v/>
                </c:pt>
                <c:pt idx="5">
                  <c:v>12.2</c:v>
                </c:pt>
                <c:pt idx="6">
                  <c:v>7.5</c:v>
                </c:pt>
                <c:pt idx="7">
                  <c:v>9.5</c:v>
                </c:pt>
                <c:pt idx="8">
                  <c:v>0</c:v>
                </c:pt>
                <c:pt idx="9">
                  <c:v/>
                </c:pt>
                <c:pt idx="10">
                  <c:v>8.7</c:v>
                </c:pt>
                <c:pt idx="11">
                  <c:v>0</c:v>
                </c:pt>
                <c:pt idx="12">
                  <c:v>4.9</c:v>
                </c:pt>
              </c:numLit>
            </c:plus>
            <c:minus>
              <c:numLit>
                <c:formatCode>General</c:formatCode>
                <c:ptCount val="13"/>
                <c:pt idx="0">
                  <c:v>4.0</c:v>
                </c:pt>
                <c:pt idx="1">
                  <c:v/>
                </c:pt>
                <c:pt idx="2">
                  <c:v>4.8</c:v>
                </c:pt>
                <c:pt idx="3">
                  <c:v>5.4</c:v>
                </c:pt>
                <c:pt idx="4">
                  <c:v/>
                </c:pt>
                <c:pt idx="5">
                  <c:v>8.7</c:v>
                </c:pt>
                <c:pt idx="6">
                  <c:v>5.7</c:v>
                </c:pt>
                <c:pt idx="7">
                  <c:v>7.9</c:v>
                </c:pt>
                <c:pt idx="8">
                  <c:v>0</c:v>
                </c:pt>
                <c:pt idx="9">
                  <c:v/>
                </c:pt>
                <c:pt idx="10">
                  <c:v>7.1</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23.2</c:v>
                </c:pt>
                <c:pt idx="1">
                  <c:v/>
                </c:pt>
                <c:pt idx="2">
                  <c:v>22.9</c:v>
                </c:pt>
                <c:pt idx="3">
                  <c:v>23.3</c:v>
                </c:pt>
                <c:pt idx="4">
                  <c:v/>
                </c:pt>
                <c:pt idx="5">
                  <c:v>22.3</c:v>
                </c:pt>
                <c:pt idx="6">
                  <c:v>18.8</c:v>
                </c:pt>
                <c:pt idx="7">
                  <c:v>29.1</c:v>
                </c:pt>
                <c:pt idx="8">
                  <c:v/>
                </c:pt>
                <c:pt idx="9">
                  <c:v/>
                </c:pt>
                <c:pt idx="10">
                  <c:v>25.5</c:v>
                </c:pt>
                <c:pt idx="11">
                  <c:v/>
                </c:pt>
                <c:pt idx="12">
                  <c:v>22.0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462"/>
                </c:manualLayout>
              </c:layout>
              <c:showLegendKey val="0"/>
              <c:showVal val="1"/>
              <c:showCatName val="0"/>
              <c:showSerName val="0"/>
              <c:showPercent val="0"/>
            </c:dLbl>
            <c:dLbl>
              <c:idx val="6"/>
              <c:layout>
                <c:manualLayout>
                  <c:x val="0"/>
                  <c:y val="-0.0902"/>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5.1</c:v>
                </c:pt>
                <c:pt idx="3">
                  <c:v>5.3</c:v>
                </c:pt>
                <c:pt idx="4">
                  <c:v/>
                </c:pt>
                <c:pt idx="5">
                  <c:v>9.1</c:v>
                </c:pt>
                <c:pt idx="6">
                  <c:v>11.0</c:v>
                </c:pt>
                <c:pt idx="7">
                  <c:v>6.6</c:v>
                </c:pt>
                <c:pt idx="8">
                  <c:v>0</c:v>
                </c:pt>
                <c:pt idx="9">
                  <c:v/>
                </c:pt>
                <c:pt idx="10">
                  <c:v>6.1</c:v>
                </c:pt>
                <c:pt idx="11">
                  <c:v>0</c:v>
                </c:pt>
                <c:pt idx="12">
                  <c:v>4.6</c:v>
                </c:pt>
              </c:numLit>
            </c:plus>
            <c:minus>
              <c:numLit>
                <c:formatCode>General</c:formatCode>
                <c:ptCount val="13"/>
                <c:pt idx="0">
                  <c:v>3.0</c:v>
                </c:pt>
                <c:pt idx="1">
                  <c:v/>
                </c:pt>
                <c:pt idx="2">
                  <c:v>4.2</c:v>
                </c:pt>
                <c:pt idx="3">
                  <c:v>4.2</c:v>
                </c:pt>
                <c:pt idx="4">
                  <c:v/>
                </c:pt>
                <c:pt idx="5">
                  <c:v>6.4</c:v>
                </c:pt>
                <c:pt idx="6">
                  <c:v>7.5</c:v>
                </c:pt>
                <c:pt idx="7">
                  <c:v>5.0</c:v>
                </c:pt>
                <c:pt idx="8">
                  <c:v>0</c:v>
                </c:pt>
                <c:pt idx="9">
                  <c:v/>
                </c:pt>
                <c:pt idx="10">
                  <c:v>4.9</c:v>
                </c:pt>
                <c:pt idx="11">
                  <c:v>0</c:v>
                </c:pt>
                <c:pt idx="12">
                  <c:v>3.8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16.9</c:v>
                </c:pt>
                <c:pt idx="1">
                  <c:v/>
                </c:pt>
                <c:pt idx="2">
                  <c:v>18.6</c:v>
                </c:pt>
                <c:pt idx="3">
                  <c:v>15.5</c:v>
                </c:pt>
                <c:pt idx="4">
                  <c:v/>
                </c:pt>
                <c:pt idx="5">
                  <c:v>16.4</c:v>
                </c:pt>
                <c:pt idx="6">
                  <c:v>18.0</c:v>
                </c:pt>
                <c:pt idx="7">
                  <c:v>15.9</c:v>
                </c:pt>
                <c:pt idx="8">
                  <c:v/>
                </c:pt>
                <c:pt idx="9">
                  <c:v/>
                </c:pt>
                <c:pt idx="10">
                  <c:v>17.7</c:v>
                </c:pt>
                <c:pt idx="11">
                  <c:v/>
                </c:pt>
                <c:pt idx="12">
                  <c:v>16.8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59040000000000009"/>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4.7</c:v>
                </c:pt>
                <c:pt idx="3">
                  <c:v>4.1</c:v>
                </c:pt>
                <c:pt idx="4">
                  <c:v/>
                </c:pt>
                <c:pt idx="5">
                  <c:v>6.8</c:v>
                </c:pt>
                <c:pt idx="6">
                  <c:v>7.2</c:v>
                </c:pt>
                <c:pt idx="7">
                  <c:v>6.0</c:v>
                </c:pt>
                <c:pt idx="8">
                  <c:v>0</c:v>
                </c:pt>
                <c:pt idx="9">
                  <c:v/>
                </c:pt>
                <c:pt idx="10">
                  <c:v>4.9</c:v>
                </c:pt>
                <c:pt idx="11">
                  <c:v>0</c:v>
                </c:pt>
                <c:pt idx="12">
                  <c:v>4.3</c:v>
                </c:pt>
              </c:numLit>
            </c:plus>
            <c:minus>
              <c:numLit>
                <c:formatCode>General</c:formatCode>
                <c:ptCount val="13"/>
                <c:pt idx="0">
                  <c:v>2.3</c:v>
                </c:pt>
                <c:pt idx="1">
                  <c:v/>
                </c:pt>
                <c:pt idx="2">
                  <c:v>3.6</c:v>
                </c:pt>
                <c:pt idx="3">
                  <c:v>2.9</c:v>
                </c:pt>
                <c:pt idx="4">
                  <c:v/>
                </c:pt>
                <c:pt idx="5">
                  <c:v>4.5</c:v>
                </c:pt>
                <c:pt idx="6">
                  <c:v>4.3</c:v>
                </c:pt>
                <c:pt idx="7">
                  <c:v>3.7</c:v>
                </c:pt>
                <c:pt idx="8">
                  <c:v>0</c:v>
                </c:pt>
                <c:pt idx="9">
                  <c:v/>
                </c:pt>
                <c:pt idx="10">
                  <c:v>3.9</c:v>
                </c:pt>
                <c:pt idx="11">
                  <c:v>0</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10.5</c:v>
                </c:pt>
                <c:pt idx="1">
                  <c:v/>
                </c:pt>
                <c:pt idx="2">
                  <c:v>12.6</c:v>
                </c:pt>
                <c:pt idx="3">
                  <c:v>8.6</c:v>
                </c:pt>
                <c:pt idx="4">
                  <c:v/>
                </c:pt>
                <c:pt idx="5">
                  <c:v>11.5</c:v>
                </c:pt>
                <c:pt idx="6">
                  <c:v>9.9</c:v>
                </c:pt>
                <c:pt idx="7">
                  <c:v>8.9</c:v>
                </c:pt>
                <c:pt idx="8">
                  <c:v/>
                </c:pt>
                <c:pt idx="9">
                  <c:v/>
                </c:pt>
                <c:pt idx="10">
                  <c:v>14.6</c:v>
                </c:pt>
                <c:pt idx="11">
                  <c:v/>
                </c:pt>
                <c:pt idx="12">
                  <c:v>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4.4</c:v>
                </c:pt>
                <c:pt idx="3">
                  <c:v>3.5</c:v>
                </c:pt>
                <c:pt idx="4">
                  <c:v/>
                </c:pt>
                <c:pt idx="5">
                  <c:v>4.8</c:v>
                </c:pt>
                <c:pt idx="6">
                  <c:v>4.4</c:v>
                </c:pt>
                <c:pt idx="7">
                  <c:v>6.5</c:v>
                </c:pt>
                <c:pt idx="8">
                  <c:v>0</c:v>
                </c:pt>
                <c:pt idx="9">
                  <c:v/>
                </c:pt>
                <c:pt idx="10">
                  <c:v>3.9</c:v>
                </c:pt>
                <c:pt idx="11">
                  <c:v>0</c:v>
                </c:pt>
                <c:pt idx="12">
                  <c:v>3.7</c:v>
                </c:pt>
              </c:numLit>
            </c:plus>
            <c:minus>
              <c:numLit>
                <c:formatCode>General</c:formatCode>
                <c:ptCount val="13"/>
                <c:pt idx="0">
                  <c:v>2.1</c:v>
                </c:pt>
                <c:pt idx="1">
                  <c:v/>
                </c:pt>
                <c:pt idx="2">
                  <c:v>3.4</c:v>
                </c:pt>
                <c:pt idx="3">
                  <c:v>2.4</c:v>
                </c:pt>
                <c:pt idx="4">
                  <c:v/>
                </c:pt>
                <c:pt idx="5">
                  <c:v>3.2</c:v>
                </c:pt>
                <c:pt idx="6">
                  <c:v>3.2</c:v>
                </c:pt>
                <c:pt idx="7">
                  <c:v>4.0</c:v>
                </c:pt>
                <c:pt idx="8">
                  <c:v>0</c:v>
                </c:pt>
                <c:pt idx="9">
                  <c:v/>
                </c:pt>
                <c:pt idx="10">
                  <c:v>2.3</c:v>
                </c:pt>
                <c:pt idx="11">
                  <c:v>0</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9.8</c:v>
                </c:pt>
                <c:pt idx="1">
                  <c:v/>
                </c:pt>
                <c:pt idx="2">
                  <c:v>12.5</c:v>
                </c:pt>
                <c:pt idx="3">
                  <c:v>7.3</c:v>
                </c:pt>
                <c:pt idx="4">
                  <c:v/>
                </c:pt>
                <c:pt idx="5">
                  <c:v>8.8</c:v>
                </c:pt>
                <c:pt idx="6">
                  <c:v>10.9</c:v>
                </c:pt>
                <c:pt idx="7">
                  <c:v>9.6</c:v>
                </c:pt>
                <c:pt idx="8">
                  <c:v/>
                </c:pt>
                <c:pt idx="9">
                  <c:v/>
                </c:pt>
                <c:pt idx="10">
                  <c:v>4.9</c:v>
                </c:pt>
                <c:pt idx="11">
                  <c:v/>
                </c:pt>
                <c:pt idx="12">
                  <c:v>13.9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232"/>
                </c:manualLayout>
              </c:layout>
              <c:showLegendKey val="0"/>
              <c:showVal val="1"/>
              <c:showCatName val="0"/>
              <c:showSerName val="0"/>
              <c:showPercent val="0"/>
            </c:dLbl>
            <c:dLbl>
              <c:idx val="6"/>
              <c:layout>
                <c:manualLayout>
                  <c:x val="0"/>
                  <c:y val="-0.052480000000000006"/>
                </c:manualLayout>
              </c:layout>
              <c:showLegendKey val="0"/>
              <c:showVal val="1"/>
              <c:showCatName val="0"/>
              <c:showSerName val="0"/>
              <c:showPercent val="0"/>
            </c:dLbl>
            <c:dLbl>
              <c:idx val="7"/>
              <c:layout>
                <c:manualLayout>
                  <c:x val="0"/>
                  <c:y val="-0.0508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216000000000001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5.7</c:v>
                </c:pt>
                <c:pt idx="3">
                  <c:v>4.2</c:v>
                </c:pt>
                <c:pt idx="4">
                  <c:v/>
                </c:pt>
                <c:pt idx="5">
                  <c:v>7.6</c:v>
                </c:pt>
                <c:pt idx="6">
                  <c:v>6.4</c:v>
                </c:pt>
                <c:pt idx="7">
                  <c:v>6.2</c:v>
                </c:pt>
                <c:pt idx="8">
                  <c:v>0</c:v>
                </c:pt>
                <c:pt idx="9">
                  <c:v/>
                </c:pt>
                <c:pt idx="10">
                  <c:v>8.8</c:v>
                </c:pt>
                <c:pt idx="11">
                  <c:v>0</c:v>
                </c:pt>
                <c:pt idx="12">
                  <c:v>5.8</c:v>
                </c:pt>
              </c:numLit>
            </c:plus>
            <c:minus>
              <c:numLit>
                <c:formatCode>General</c:formatCode>
                <c:ptCount val="13"/>
                <c:pt idx="0">
                  <c:v>2.9</c:v>
                </c:pt>
                <c:pt idx="1">
                  <c:v/>
                </c:pt>
                <c:pt idx="2">
                  <c:v>4.7</c:v>
                </c:pt>
                <c:pt idx="3">
                  <c:v>3.7</c:v>
                </c:pt>
                <c:pt idx="4">
                  <c:v/>
                </c:pt>
                <c:pt idx="5">
                  <c:v>6.4</c:v>
                </c:pt>
                <c:pt idx="6">
                  <c:v>5.2</c:v>
                </c:pt>
                <c:pt idx="7">
                  <c:v>5.1</c:v>
                </c:pt>
                <c:pt idx="8">
                  <c:v>0</c:v>
                </c:pt>
                <c:pt idx="9">
                  <c:v/>
                </c:pt>
                <c:pt idx="10">
                  <c:v>7.5</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21.3</c:v>
                </c:pt>
                <c:pt idx="1">
                  <c:v/>
                </c:pt>
                <c:pt idx="2">
                  <c:v>18.9</c:v>
                </c:pt>
                <c:pt idx="3">
                  <c:v>23.7</c:v>
                </c:pt>
                <c:pt idx="4">
                  <c:v/>
                </c:pt>
                <c:pt idx="5">
                  <c:v>25.2</c:v>
                </c:pt>
                <c:pt idx="6">
                  <c:v>20.2</c:v>
                </c:pt>
                <c:pt idx="7">
                  <c:v>20.7</c:v>
                </c:pt>
                <c:pt idx="8">
                  <c:v/>
                </c:pt>
                <c:pt idx="9">
                  <c:v/>
                </c:pt>
                <c:pt idx="10">
                  <c:v>30.5</c:v>
                </c:pt>
                <c:pt idx="11">
                  <c:v/>
                </c:pt>
                <c:pt idx="12">
                  <c:v>18.0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524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774"/>
                </c:manualLayout>
              </c:layout>
              <c:showLegendKey val="0"/>
              <c:showVal val="1"/>
              <c:showCatName val="0"/>
              <c:showSerName val="0"/>
              <c:showPercent val="0"/>
            </c:dLbl>
            <c:dLbl>
              <c:idx val="6"/>
              <c:layout>
                <c:manualLayout>
                  <c:x val="0"/>
                  <c:y val="-0.076260000000000008"/>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47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04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6.3</c:v>
                </c:pt>
                <c:pt idx="3">
                  <c:v>6.4</c:v>
                </c:pt>
                <c:pt idx="4">
                  <c:v/>
                </c:pt>
                <c:pt idx="5">
                  <c:v>10.7</c:v>
                </c:pt>
                <c:pt idx="6">
                  <c:v>9.3</c:v>
                </c:pt>
                <c:pt idx="7">
                  <c:v>7.3</c:v>
                </c:pt>
                <c:pt idx="8">
                  <c:v>0</c:v>
                </c:pt>
                <c:pt idx="9">
                  <c:v/>
                </c:pt>
                <c:pt idx="10">
                  <c:v>7.9</c:v>
                </c:pt>
                <c:pt idx="11">
                  <c:v>0</c:v>
                </c:pt>
                <c:pt idx="12">
                  <c:v>7.2</c:v>
                </c:pt>
              </c:numLit>
            </c:plus>
            <c:minus>
              <c:numLit>
                <c:formatCode>General</c:formatCode>
                <c:ptCount val="13"/>
                <c:pt idx="0">
                  <c:v>4.6</c:v>
                </c:pt>
                <c:pt idx="1">
                  <c:v/>
                </c:pt>
                <c:pt idx="2">
                  <c:v>6.0</c:v>
                </c:pt>
                <c:pt idx="3">
                  <c:v>5.8</c:v>
                </c:pt>
                <c:pt idx="4">
                  <c:v/>
                </c:pt>
                <c:pt idx="5">
                  <c:v>9.2</c:v>
                </c:pt>
                <c:pt idx="6">
                  <c:v>8.8</c:v>
                </c:pt>
                <c:pt idx="7">
                  <c:v>6.7</c:v>
                </c:pt>
                <c:pt idx="8">
                  <c:v>0</c:v>
                </c:pt>
                <c:pt idx="9">
                  <c:v/>
                </c:pt>
                <c:pt idx="10">
                  <c:v>6.5</c:v>
                </c:pt>
                <c:pt idx="11">
                  <c:v>0</c:v>
                </c:pt>
                <c:pt idx="12">
                  <c:v>7.0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37.1</c:v>
                </c:pt>
                <c:pt idx="1">
                  <c:v/>
                </c:pt>
                <c:pt idx="2">
                  <c:v>43.1</c:v>
                </c:pt>
                <c:pt idx="3">
                  <c:v>31.6</c:v>
                </c:pt>
                <c:pt idx="4">
                  <c:v/>
                </c:pt>
                <c:pt idx="5">
                  <c:v>33.2</c:v>
                </c:pt>
                <c:pt idx="6">
                  <c:v>40.7</c:v>
                </c:pt>
                <c:pt idx="7">
                  <c:v>36.8</c:v>
                </c:pt>
                <c:pt idx="8">
                  <c:v/>
                </c:pt>
                <c:pt idx="9">
                  <c:v/>
                </c:pt>
                <c:pt idx="10">
                  <c:v>24.4</c:v>
                </c:pt>
                <c:pt idx="11">
                  <c:v/>
                </c:pt>
                <c:pt idx="12">
                  <c:v>43.3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9700000000000012"/>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4.7</c:v>
                </c:pt>
                <c:pt idx="3">
                  <c:v>5.8</c:v>
                </c:pt>
                <c:pt idx="4">
                  <c:v/>
                </c:pt>
                <c:pt idx="5">
                  <c:v>8.5</c:v>
                </c:pt>
                <c:pt idx="6">
                  <c:v>6.6</c:v>
                </c:pt>
                <c:pt idx="7">
                  <c:v>6.7</c:v>
                </c:pt>
                <c:pt idx="8">
                  <c:v>0</c:v>
                </c:pt>
                <c:pt idx="9">
                  <c:v/>
                </c:pt>
                <c:pt idx="10">
                  <c:v>6.6</c:v>
                </c:pt>
                <c:pt idx="11">
                  <c:v>0</c:v>
                </c:pt>
                <c:pt idx="12">
                  <c:v>5.1</c:v>
                </c:pt>
              </c:numLit>
            </c:plus>
            <c:minus>
              <c:numLit>
                <c:formatCode>General</c:formatCode>
                <c:ptCount val="13"/>
                <c:pt idx="0">
                  <c:v>3.2</c:v>
                </c:pt>
                <c:pt idx="1">
                  <c:v/>
                </c:pt>
                <c:pt idx="2">
                  <c:v>4.1</c:v>
                </c:pt>
                <c:pt idx="3">
                  <c:v>4.6</c:v>
                </c:pt>
                <c:pt idx="4">
                  <c:v/>
                </c:pt>
                <c:pt idx="5">
                  <c:v>6.5</c:v>
                </c:pt>
                <c:pt idx="6">
                  <c:v>5.5</c:v>
                </c:pt>
                <c:pt idx="7">
                  <c:v>5.5</c:v>
                </c:pt>
                <c:pt idx="8">
                  <c:v>0</c:v>
                </c:pt>
                <c:pt idx="9">
                  <c:v/>
                </c:pt>
                <c:pt idx="10">
                  <c:v>5.2</c:v>
                </c:pt>
                <c:pt idx="11">
                  <c:v>0</c:v>
                </c:pt>
                <c:pt idx="12">
                  <c:v>4.6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22.6</c:v>
                </c:pt>
                <c:pt idx="1">
                  <c:v/>
                </c:pt>
                <c:pt idx="2">
                  <c:v>26.2</c:v>
                </c:pt>
                <c:pt idx="3">
                  <c:v>19.1</c:v>
                </c:pt>
                <c:pt idx="4">
                  <c:v/>
                </c:pt>
                <c:pt idx="5">
                  <c:v>20.4</c:v>
                </c:pt>
                <c:pt idx="6">
                  <c:v>25.2</c:v>
                </c:pt>
                <c:pt idx="7">
                  <c:v>22.5</c:v>
                </c:pt>
                <c:pt idx="8">
                  <c:v/>
                </c:pt>
                <c:pt idx="9">
                  <c:v/>
                </c:pt>
                <c:pt idx="10">
                  <c:v>18.9</c:v>
                </c:pt>
                <c:pt idx="11">
                  <c:v/>
                </c:pt>
                <c:pt idx="12">
                  <c:v>27.2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724"/>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922"/>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1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65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8.2</c:v>
                </c:pt>
                <c:pt idx="3">
                  <c:v>5.1</c:v>
                </c:pt>
                <c:pt idx="4">
                  <c:v/>
                </c:pt>
                <c:pt idx="5">
                  <c:v>12.1</c:v>
                </c:pt>
                <c:pt idx="6">
                  <c:v>6.8</c:v>
                </c:pt>
                <c:pt idx="7">
                  <c:v>6.0</c:v>
                </c:pt>
                <c:pt idx="8">
                  <c:v>0</c:v>
                </c:pt>
                <c:pt idx="9">
                  <c:v/>
                </c:pt>
                <c:pt idx="10">
                  <c:v>7.7</c:v>
                </c:pt>
                <c:pt idx="11">
                  <c:v>0</c:v>
                </c:pt>
                <c:pt idx="12">
                  <c:v>6.9</c:v>
                </c:pt>
              </c:numLit>
            </c:plus>
            <c:minus>
              <c:numLit>
                <c:formatCode>General</c:formatCode>
                <c:ptCount val="13"/>
                <c:pt idx="0">
                  <c:v>4.5</c:v>
                </c:pt>
                <c:pt idx="1">
                  <c:v/>
                </c:pt>
                <c:pt idx="2">
                  <c:v>7.9</c:v>
                </c:pt>
                <c:pt idx="3">
                  <c:v>4.9</c:v>
                </c:pt>
                <c:pt idx="4">
                  <c:v/>
                </c:pt>
                <c:pt idx="5">
                  <c:v>10.8</c:v>
                </c:pt>
                <c:pt idx="6">
                  <c:v>6.5</c:v>
                </c:pt>
                <c:pt idx="7">
                  <c:v>5.8</c:v>
                </c:pt>
                <c:pt idx="8">
                  <c:v>0</c:v>
                </c:pt>
                <c:pt idx="9">
                  <c:v/>
                </c:pt>
                <c:pt idx="10">
                  <c:v>7.3</c:v>
                </c:pt>
                <c:pt idx="11">
                  <c:v>0</c:v>
                </c:pt>
                <c:pt idx="12">
                  <c:v>6.6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39.8</c:v>
                </c:pt>
                <c:pt idx="1">
                  <c:v/>
                </c:pt>
                <c:pt idx="2">
                  <c:v>45.4</c:v>
                </c:pt>
                <c:pt idx="3">
                  <c:v>34.1</c:v>
                </c:pt>
                <c:pt idx="4">
                  <c:v/>
                </c:pt>
                <c:pt idx="5">
                  <c:v>38.6</c:v>
                </c:pt>
                <c:pt idx="6">
                  <c:v>41.1</c:v>
                </c:pt>
                <c:pt idx="7">
                  <c:v>39.4</c:v>
                </c:pt>
                <c:pt idx="8">
                  <c:v/>
                </c:pt>
                <c:pt idx="9">
                  <c:v/>
                </c:pt>
                <c:pt idx="10">
                  <c:v>38.7</c:v>
                </c:pt>
                <c:pt idx="11">
                  <c:v/>
                </c:pt>
                <c:pt idx="12">
                  <c:v>40.9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6580000000000005"/>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4.8</c:v>
                </c:pt>
                <c:pt idx="3">
                  <c:v>4.1</c:v>
                </c:pt>
                <c:pt idx="4">
                  <c:v/>
                </c:pt>
                <c:pt idx="5">
                  <c:v>6.9</c:v>
                </c:pt>
                <c:pt idx="6">
                  <c:v>5.7</c:v>
                </c:pt>
                <c:pt idx="7">
                  <c:v>3.8</c:v>
                </c:pt>
                <c:pt idx="8">
                  <c:v>0</c:v>
                </c:pt>
                <c:pt idx="9">
                  <c:v/>
                </c:pt>
                <c:pt idx="10">
                  <c:v>6.6</c:v>
                </c:pt>
                <c:pt idx="11">
                  <c:v>0</c:v>
                </c:pt>
                <c:pt idx="12">
                  <c:v>4.9</c:v>
                </c:pt>
              </c:numLit>
            </c:plus>
            <c:minus>
              <c:numLit>
                <c:formatCode>General</c:formatCode>
                <c:ptCount val="13"/>
                <c:pt idx="0">
                  <c:v>2.3</c:v>
                </c:pt>
                <c:pt idx="1">
                  <c:v/>
                </c:pt>
                <c:pt idx="2">
                  <c:v>3.5</c:v>
                </c:pt>
                <c:pt idx="3">
                  <c:v>3.2</c:v>
                </c:pt>
                <c:pt idx="4">
                  <c:v/>
                </c:pt>
                <c:pt idx="5">
                  <c:v>4.7</c:v>
                </c:pt>
                <c:pt idx="6">
                  <c:v>4.3</c:v>
                </c:pt>
                <c:pt idx="7">
                  <c:v>2.8</c:v>
                </c:pt>
                <c:pt idx="8">
                  <c:v>0</c:v>
                </c:pt>
                <c:pt idx="9">
                  <c:v/>
                </c:pt>
                <c:pt idx="10">
                  <c:v>4.4</c:v>
                </c:pt>
                <c:pt idx="11">
                  <c:v>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12.0</c:v>
                </c:pt>
                <c:pt idx="1">
                  <c:v/>
                </c:pt>
                <c:pt idx="2">
                  <c:v>11.0</c:v>
                </c:pt>
                <c:pt idx="3">
                  <c:v>13.1</c:v>
                </c:pt>
                <c:pt idx="4">
                  <c:v/>
                </c:pt>
                <c:pt idx="5">
                  <c:v>13.3</c:v>
                </c:pt>
                <c:pt idx="6">
                  <c:v>14.9</c:v>
                </c:pt>
                <c:pt idx="7">
                  <c:v>9.3</c:v>
                </c:pt>
                <c:pt idx="8">
                  <c:v/>
                </c:pt>
                <c:pt idx="9">
                  <c:v/>
                </c:pt>
                <c:pt idx="10">
                  <c:v>11.5</c:v>
                </c:pt>
                <c:pt idx="11">
                  <c:v/>
                </c:pt>
                <c:pt idx="12">
                  <c:v>12.0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920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672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2382000000000001"/>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9430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28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23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6.0</c:v>
                </c:pt>
                <c:pt idx="1">
                  <c:v/>
                </c:pt>
                <c:pt idx="2">
                  <c:v>6.1</c:v>
                </c:pt>
                <c:pt idx="3">
                  <c:v>8.2</c:v>
                </c:pt>
                <c:pt idx="4">
                  <c:v/>
                </c:pt>
                <c:pt idx="5">
                  <c:v>15.1</c:v>
                </c:pt>
                <c:pt idx="6">
                  <c:v>5.3</c:v>
                </c:pt>
                <c:pt idx="7">
                  <c:v>11.5</c:v>
                </c:pt>
                <c:pt idx="8">
                  <c:v>0</c:v>
                </c:pt>
                <c:pt idx="9">
                  <c:v/>
                </c:pt>
                <c:pt idx="10">
                  <c:v>10.1</c:v>
                </c:pt>
                <c:pt idx="11">
                  <c:v>0</c:v>
                </c:pt>
                <c:pt idx="12">
                  <c:v>7.6</c:v>
                </c:pt>
              </c:numLit>
            </c:plus>
            <c:minus>
              <c:numLit>
                <c:formatCode>General</c:formatCode>
                <c:ptCount val="13"/>
                <c:pt idx="0">
                  <c:v>5.7</c:v>
                </c:pt>
                <c:pt idx="1">
                  <c:v/>
                </c:pt>
                <c:pt idx="2">
                  <c:v>6.3</c:v>
                </c:pt>
                <c:pt idx="3">
                  <c:v>7.1</c:v>
                </c:pt>
                <c:pt idx="4">
                  <c:v/>
                </c:pt>
                <c:pt idx="5">
                  <c:v>13.2</c:v>
                </c:pt>
                <c:pt idx="6">
                  <c:v>5.2</c:v>
                </c:pt>
                <c:pt idx="7">
                  <c:v>10.5</c:v>
                </c:pt>
                <c:pt idx="8">
                  <c:v>0</c:v>
                </c:pt>
                <c:pt idx="9">
                  <c:v/>
                </c:pt>
                <c:pt idx="10">
                  <c:v>8.8</c:v>
                </c:pt>
                <c:pt idx="11">
                  <c:v>0</c:v>
                </c:pt>
                <c:pt idx="12">
                  <c:v>7.2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41.0</c:v>
                </c:pt>
                <c:pt idx="1">
                  <c:v/>
                </c:pt>
                <c:pt idx="2">
                  <c:v>50.9</c:v>
                </c:pt>
                <c:pt idx="3">
                  <c:v>31.1</c:v>
                </c:pt>
                <c:pt idx="4">
                  <c:v/>
                </c:pt>
                <c:pt idx="5">
                  <c:v>38.5</c:v>
                </c:pt>
                <c:pt idx="6">
                  <c:v>45.7</c:v>
                </c:pt>
                <c:pt idx="7">
                  <c:v>41.2</c:v>
                </c:pt>
                <c:pt idx="8">
                  <c:v/>
                </c:pt>
                <c:pt idx="9">
                  <c:v/>
                </c:pt>
                <c:pt idx="10">
                  <c:v>34.5</c:v>
                </c:pt>
                <c:pt idx="11">
                  <c:v/>
                </c:pt>
                <c:pt idx="12">
                  <c:v>40.8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14"/>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95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4.8</c:v>
                </c:pt>
                <c:pt idx="3">
                  <c:v>7.0</c:v>
                </c:pt>
                <c:pt idx="4">
                  <c:v/>
                </c:pt>
                <c:pt idx="5">
                  <c:v>7.7</c:v>
                </c:pt>
                <c:pt idx="6">
                  <c:v>4.3</c:v>
                </c:pt>
                <c:pt idx="7">
                  <c:v>6.8</c:v>
                </c:pt>
                <c:pt idx="8">
                  <c:v>0</c:v>
                </c:pt>
                <c:pt idx="9">
                  <c:v/>
                </c:pt>
                <c:pt idx="10">
                  <c:v>9.7</c:v>
                </c:pt>
                <c:pt idx="11">
                  <c:v>0</c:v>
                </c:pt>
                <c:pt idx="12">
                  <c:v>6.1</c:v>
                </c:pt>
              </c:numLit>
            </c:plus>
            <c:minus>
              <c:numLit>
                <c:formatCode>General</c:formatCode>
                <c:ptCount val="13"/>
                <c:pt idx="0">
                  <c:v>4.2</c:v>
                </c:pt>
                <c:pt idx="1">
                  <c:v/>
                </c:pt>
                <c:pt idx="2">
                  <c:v>3.7</c:v>
                </c:pt>
                <c:pt idx="3">
                  <c:v>6.0</c:v>
                </c:pt>
                <c:pt idx="4">
                  <c:v/>
                </c:pt>
                <c:pt idx="5">
                  <c:v>5.8</c:v>
                </c:pt>
                <c:pt idx="6">
                  <c:v>3.6</c:v>
                </c:pt>
                <c:pt idx="7">
                  <c:v>5.4</c:v>
                </c:pt>
                <c:pt idx="8">
                  <c:v>0</c:v>
                </c:pt>
                <c:pt idx="9">
                  <c:v/>
                </c:pt>
                <c:pt idx="10">
                  <c:v>8.3</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20.0</c:v>
                </c:pt>
                <c:pt idx="1">
                  <c:v/>
                </c:pt>
                <c:pt idx="2">
                  <c:v>13.8</c:v>
                </c:pt>
                <c:pt idx="3">
                  <c:v>25.9</c:v>
                </c:pt>
                <c:pt idx="4">
                  <c:v/>
                </c:pt>
                <c:pt idx="5">
                  <c:v>18.0</c:v>
                </c:pt>
                <c:pt idx="6">
                  <c:v>15.1</c:v>
                </c:pt>
                <c:pt idx="7">
                  <c:v>19.1</c:v>
                </c:pt>
                <c:pt idx="8">
                  <c:v/>
                </c:pt>
                <c:pt idx="9">
                  <c:v/>
                </c:pt>
                <c:pt idx="10">
                  <c:v>30.6</c:v>
                </c:pt>
                <c:pt idx="11">
                  <c:v/>
                </c:pt>
                <c:pt idx="12">
                  <c:v>18.5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184"/>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992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1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6.3</c:v>
                </c:pt>
                <c:pt idx="3">
                  <c:v>5.9</c:v>
                </c:pt>
                <c:pt idx="4">
                  <c:v/>
                </c:pt>
                <c:pt idx="5">
                  <c:v>11.2</c:v>
                </c:pt>
                <c:pt idx="6">
                  <c:v>5.4</c:v>
                </c:pt>
                <c:pt idx="7">
                  <c:v>6.9</c:v>
                </c:pt>
                <c:pt idx="8">
                  <c:v>0</c:v>
                </c:pt>
                <c:pt idx="9">
                  <c:v/>
                </c:pt>
                <c:pt idx="10">
                  <c:v>12.1</c:v>
                </c:pt>
                <c:pt idx="11">
                  <c:v>0</c:v>
                </c:pt>
                <c:pt idx="12">
                  <c:v>6.6</c:v>
                </c:pt>
              </c:numLit>
            </c:plus>
            <c:minus>
              <c:numLit>
                <c:formatCode>General</c:formatCode>
                <c:ptCount val="13"/>
                <c:pt idx="0">
                  <c:v>4.3</c:v>
                </c:pt>
                <c:pt idx="1">
                  <c:v/>
                </c:pt>
                <c:pt idx="2">
                  <c:v>5.8</c:v>
                </c:pt>
                <c:pt idx="3">
                  <c:v>4.6</c:v>
                </c:pt>
                <c:pt idx="4">
                  <c:v/>
                </c:pt>
                <c:pt idx="5">
                  <c:v>9.0</c:v>
                </c:pt>
                <c:pt idx="6">
                  <c:v>4.8</c:v>
                </c:pt>
                <c:pt idx="7">
                  <c:v>5.9</c:v>
                </c:pt>
                <c:pt idx="8">
                  <c:v>0</c:v>
                </c:pt>
                <c:pt idx="9">
                  <c:v/>
                </c:pt>
                <c:pt idx="10">
                  <c:v>8.5</c:v>
                </c:pt>
                <c:pt idx="11">
                  <c:v>0</c:v>
                </c:pt>
                <c:pt idx="12">
                  <c:v>5.8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26.6</c:v>
                </c:pt>
                <c:pt idx="1">
                  <c:v/>
                </c:pt>
                <c:pt idx="2">
                  <c:v>35.7</c:v>
                </c:pt>
                <c:pt idx="3">
                  <c:v>17.3</c:v>
                </c:pt>
                <c:pt idx="4">
                  <c:v/>
                </c:pt>
                <c:pt idx="5">
                  <c:v>27.8</c:v>
                </c:pt>
                <c:pt idx="6">
                  <c:v>28.9</c:v>
                </c:pt>
                <c:pt idx="7">
                  <c:v>25.0</c:v>
                </c:pt>
                <c:pt idx="8">
                  <c:v/>
                </c:pt>
                <c:pt idx="9">
                  <c:v/>
                </c:pt>
                <c:pt idx="10">
                  <c:v>21.5</c:v>
                </c:pt>
                <c:pt idx="11">
                  <c:v/>
                </c:pt>
                <c:pt idx="12">
                  <c:v>27.2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59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040000000000009"/>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234000000000001"/>
                </c:manualLayout>
              </c:layout>
              <c:showLegendKey val="0"/>
              <c:showVal val="1"/>
              <c:showCatName val="0"/>
              <c:showSerName val="0"/>
              <c:showPercent val="0"/>
            </c:dLbl>
            <c:dLbl>
              <c:idx val="6"/>
              <c:layout>
                <c:manualLayout>
                  <c:x val="0"/>
                  <c:y val="-0.08774"/>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64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31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5.6</c:v>
                </c:pt>
                <c:pt idx="1">
                  <c:v/>
                </c:pt>
                <c:pt idx="2">
                  <c:v>7.2</c:v>
                </c:pt>
                <c:pt idx="3">
                  <c:v>6.1</c:v>
                </c:pt>
                <c:pt idx="4">
                  <c:v/>
                </c:pt>
                <c:pt idx="5">
                  <c:v>13.7</c:v>
                </c:pt>
                <c:pt idx="6">
                  <c:v>10.7</c:v>
                </c:pt>
                <c:pt idx="7">
                  <c:v>6.9</c:v>
                </c:pt>
                <c:pt idx="8">
                  <c:v>0</c:v>
                </c:pt>
                <c:pt idx="9">
                  <c:v/>
                </c:pt>
                <c:pt idx="10">
                  <c:v>8.1</c:v>
                </c:pt>
                <c:pt idx="11">
                  <c:v>0</c:v>
                </c:pt>
                <c:pt idx="12">
                  <c:v>7.7</c:v>
                </c:pt>
              </c:numLit>
            </c:plus>
            <c:minus>
              <c:numLit>
                <c:formatCode>General</c:formatCode>
                <c:ptCount val="13"/>
                <c:pt idx="0">
                  <c:v>5.3</c:v>
                </c:pt>
                <c:pt idx="1">
                  <c:v/>
                </c:pt>
                <c:pt idx="2">
                  <c:v>6.7</c:v>
                </c:pt>
                <c:pt idx="3">
                  <c:v>5.7</c:v>
                </c:pt>
                <c:pt idx="4">
                  <c:v/>
                </c:pt>
                <c:pt idx="5">
                  <c:v>11.7</c:v>
                </c:pt>
                <c:pt idx="6">
                  <c:v>9.7</c:v>
                </c:pt>
                <c:pt idx="7">
                  <c:v>6.4</c:v>
                </c:pt>
                <c:pt idx="8">
                  <c:v>0</c:v>
                </c:pt>
                <c:pt idx="9">
                  <c:v/>
                </c:pt>
                <c:pt idx="10">
                  <c:v>8.0</c:v>
                </c:pt>
                <c:pt idx="11">
                  <c:v>0</c:v>
                </c:pt>
                <c:pt idx="12">
                  <c:v>6.8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36.6</c:v>
                </c:pt>
                <c:pt idx="1">
                  <c:v/>
                </c:pt>
                <c:pt idx="2">
                  <c:v>37.4</c:v>
                </c:pt>
                <c:pt idx="3">
                  <c:v>35.8</c:v>
                </c:pt>
                <c:pt idx="4">
                  <c:v/>
                </c:pt>
                <c:pt idx="5">
                  <c:v>35.9</c:v>
                </c:pt>
                <c:pt idx="6">
                  <c:v>38.1</c:v>
                </c:pt>
                <c:pt idx="7">
                  <c:v>36.8</c:v>
                </c:pt>
                <c:pt idx="8">
                  <c:v/>
                </c:pt>
                <c:pt idx="9">
                  <c:v/>
                </c:pt>
                <c:pt idx="10">
                  <c:v>48.2</c:v>
                </c:pt>
                <c:pt idx="11">
                  <c:v/>
                </c:pt>
                <c:pt idx="12">
                  <c:v>32.5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4920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2464"/>
                </c:manualLayout>
              </c:layout>
              <c:showLegendKey val="0"/>
              <c:showVal val="1"/>
              <c:showCatName val="0"/>
              <c:showSerName val="0"/>
              <c:showPercent val="0"/>
            </c:dLbl>
            <c:dLbl>
              <c:idx val="6"/>
              <c:layout>
                <c:manualLayout>
                  <c:x val="0"/>
                  <c:y val="-0.068880000000000011"/>
                </c:manualLayout>
              </c:layout>
              <c:showLegendKey val="0"/>
              <c:showVal val="1"/>
              <c:showCatName val="0"/>
              <c:showSerName val="0"/>
              <c:showPercent val="0"/>
            </c:dLbl>
            <c:dLbl>
              <c:idx val="7"/>
              <c:layout>
                <c:manualLayout>
                  <c:x val="0"/>
                  <c:y val="-0.0459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74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6.7</c:v>
                </c:pt>
                <c:pt idx="3">
                  <c:v>6.0</c:v>
                </c:pt>
                <c:pt idx="4">
                  <c:v/>
                </c:pt>
                <c:pt idx="5">
                  <c:v>15.2</c:v>
                </c:pt>
                <c:pt idx="6">
                  <c:v>8.4</c:v>
                </c:pt>
                <c:pt idx="7">
                  <c:v>5.6</c:v>
                </c:pt>
                <c:pt idx="8">
                  <c:v>0</c:v>
                </c:pt>
                <c:pt idx="9">
                  <c:v/>
                </c:pt>
                <c:pt idx="10">
                  <c:v>8.5</c:v>
                </c:pt>
                <c:pt idx="11">
                  <c:v>0</c:v>
                </c:pt>
                <c:pt idx="12">
                  <c:v>7.0</c:v>
                </c:pt>
              </c:numLit>
            </c:plus>
            <c:minus>
              <c:numLit>
                <c:formatCode>General</c:formatCode>
                <c:ptCount val="13"/>
                <c:pt idx="0">
                  <c:v>4.7</c:v>
                </c:pt>
                <c:pt idx="1">
                  <c:v/>
                </c:pt>
                <c:pt idx="2">
                  <c:v>6.4</c:v>
                </c:pt>
                <c:pt idx="3">
                  <c:v>5.6</c:v>
                </c:pt>
                <c:pt idx="4">
                  <c:v/>
                </c:pt>
                <c:pt idx="5">
                  <c:v>14.7</c:v>
                </c:pt>
                <c:pt idx="6">
                  <c:v>7.8</c:v>
                </c:pt>
                <c:pt idx="7">
                  <c:v>5.3</c:v>
                </c:pt>
                <c:pt idx="8">
                  <c:v>0</c:v>
                </c:pt>
                <c:pt idx="9">
                  <c:v/>
                </c:pt>
                <c:pt idx="10">
                  <c:v>8.5</c:v>
                </c:pt>
                <c:pt idx="11">
                  <c:v>0</c:v>
                </c:pt>
                <c:pt idx="12">
                  <c:v>6.5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40.4</c:v>
                </c:pt>
                <c:pt idx="1">
                  <c:v/>
                </c:pt>
                <c:pt idx="2">
                  <c:v>43.3</c:v>
                </c:pt>
                <c:pt idx="3">
                  <c:v>37.9</c:v>
                </c:pt>
                <c:pt idx="4">
                  <c:v/>
                </c:pt>
                <c:pt idx="5">
                  <c:v>46.6</c:v>
                </c:pt>
                <c:pt idx="6">
                  <c:v>40.0</c:v>
                </c:pt>
                <c:pt idx="7">
                  <c:v>37.3</c:v>
                </c:pt>
                <c:pt idx="8">
                  <c:v/>
                </c:pt>
                <c:pt idx="9">
                  <c:v/>
                </c:pt>
                <c:pt idx="10">
                  <c:v>48.6</c:v>
                </c:pt>
                <c:pt idx="11">
                  <c:v/>
                </c:pt>
                <c:pt idx="12">
                  <c:v>38.8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658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642"/>
                </c:manualLayout>
              </c:layout>
              <c:showLegendKey val="0"/>
              <c:showVal val="1"/>
              <c:showCatName val="0"/>
              <c:showSerName val="0"/>
              <c:showPercent val="0"/>
            </c:dLbl>
            <c:dLbl>
              <c:idx val="3"/>
              <c:layout>
                <c:manualLayout>
                  <c:x val="0"/>
                  <c:y val="-0.0623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512000000000001"/>
                </c:manualLayout>
              </c:layout>
              <c:showLegendKey val="0"/>
              <c:showVal val="1"/>
              <c:showCatName val="0"/>
              <c:showSerName val="0"/>
              <c:showPercent val="0"/>
            </c:dLbl>
            <c:dLbl>
              <c:idx val="6"/>
              <c:layout>
                <c:manualLayout>
                  <c:x val="0"/>
                  <c:y val="-0.13858"/>
                </c:manualLayout>
              </c:layout>
              <c:showLegendKey val="0"/>
              <c:showVal val="1"/>
              <c:showCatName val="0"/>
              <c:showSerName val="0"/>
              <c:showPercent val="0"/>
            </c:dLbl>
            <c:dLbl>
              <c:idx val="7"/>
              <c:layout>
                <c:manualLayout>
                  <c:x val="0"/>
                  <c:y val="-0.095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77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05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6.9</c:v>
                </c:pt>
                <c:pt idx="1">
                  <c:v/>
                </c:pt>
                <c:pt idx="2">
                  <c:v>8.1</c:v>
                </c:pt>
                <c:pt idx="3">
                  <c:v>7.6</c:v>
                </c:pt>
                <c:pt idx="4">
                  <c:v/>
                </c:pt>
                <c:pt idx="5">
                  <c:v>11.6</c:v>
                </c:pt>
                <c:pt idx="6">
                  <c:v>16.9</c:v>
                </c:pt>
                <c:pt idx="7">
                  <c:v>11.7</c:v>
                </c:pt>
                <c:pt idx="8">
                  <c:v>0</c:v>
                </c:pt>
                <c:pt idx="9">
                  <c:v/>
                </c:pt>
                <c:pt idx="10">
                  <c:v>10.7</c:v>
                </c:pt>
                <c:pt idx="11">
                  <c:v>0</c:v>
                </c:pt>
                <c:pt idx="12">
                  <c:v>8.6</c:v>
                </c:pt>
              </c:numLit>
            </c:plus>
            <c:minus>
              <c:numLit>
                <c:formatCode>General</c:formatCode>
                <c:ptCount val="13"/>
                <c:pt idx="0">
                  <c:v>6.5</c:v>
                </c:pt>
                <c:pt idx="1">
                  <c:v/>
                </c:pt>
                <c:pt idx="2">
                  <c:v>7.9</c:v>
                </c:pt>
                <c:pt idx="3">
                  <c:v>6.9</c:v>
                </c:pt>
                <c:pt idx="4">
                  <c:v/>
                </c:pt>
                <c:pt idx="5">
                  <c:v>11.7</c:v>
                </c:pt>
                <c:pt idx="6">
                  <c:v>17.7</c:v>
                </c:pt>
                <c:pt idx="7">
                  <c:v>8.9</c:v>
                </c:pt>
                <c:pt idx="8">
                  <c:v>0</c:v>
                </c:pt>
                <c:pt idx="9">
                  <c:v/>
                </c:pt>
                <c:pt idx="10">
                  <c:v>9.9</c:v>
                </c:pt>
                <c:pt idx="11">
                  <c:v>0</c:v>
                </c:pt>
                <c:pt idx="12">
                  <c:v>7.7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39.4</c:v>
                </c:pt>
                <c:pt idx="1">
                  <c:v/>
                </c:pt>
                <c:pt idx="2">
                  <c:v>45.2</c:v>
                </c:pt>
                <c:pt idx="3">
                  <c:v>33.8</c:v>
                </c:pt>
                <c:pt idx="4">
                  <c:v/>
                </c:pt>
                <c:pt idx="5">
                  <c:v>51.2</c:v>
                </c:pt>
                <c:pt idx="6">
                  <c:v>53.2</c:v>
                </c:pt>
                <c:pt idx="7">
                  <c:v>25.3</c:v>
                </c:pt>
                <c:pt idx="8">
                  <c:v/>
                </c:pt>
                <c:pt idx="9">
                  <c:v/>
                </c:pt>
                <c:pt idx="10">
                  <c:v>40.6</c:v>
                </c:pt>
                <c:pt idx="11">
                  <c:v/>
                </c:pt>
                <c:pt idx="12">
                  <c:v>35.5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346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4460000000000007"/>
                </c:manualLayout>
              </c:layout>
              <c:showLegendKey val="0"/>
              <c:showVal val="1"/>
              <c:showCatName val="0"/>
              <c:showSerName val="0"/>
              <c:showPercent val="0"/>
            </c:dLbl>
            <c:dLbl>
              <c:idx val="6"/>
              <c:layout>
                <c:manualLayout>
                  <c:x val="0"/>
                  <c:y val="-0.082"/>
                </c:manualLayout>
              </c:layout>
              <c:showLegendKey val="0"/>
              <c:showVal val="1"/>
              <c:showCatName val="0"/>
              <c:showSerName val="0"/>
              <c:showPercent val="0"/>
            </c:dLbl>
            <c:dLbl>
              <c:idx val="7"/>
              <c:layout>
                <c:manualLayout>
                  <c:x val="0"/>
                  <c:y val="-0.09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77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5.3</c:v>
                </c:pt>
                <c:pt idx="1">
                  <c:v/>
                </c:pt>
                <c:pt idx="2">
                  <c:v>5.7</c:v>
                </c:pt>
                <c:pt idx="3">
                  <c:v>5.8</c:v>
                </c:pt>
                <c:pt idx="4">
                  <c:v/>
                </c:pt>
                <c:pt idx="5">
                  <c:v>10.3</c:v>
                </c:pt>
                <c:pt idx="6">
                  <c:v>10.0</c:v>
                </c:pt>
                <c:pt idx="7">
                  <c:v>11.0</c:v>
                </c:pt>
                <c:pt idx="8">
                  <c:v>0</c:v>
                </c:pt>
                <c:pt idx="9">
                  <c:v/>
                </c:pt>
                <c:pt idx="10">
                  <c:v>10.7</c:v>
                </c:pt>
                <c:pt idx="11">
                  <c:v>0</c:v>
                </c:pt>
                <c:pt idx="12">
                  <c:v>7.1</c:v>
                </c:pt>
              </c:numLit>
            </c:plus>
            <c:minus>
              <c:numLit>
                <c:formatCode>General</c:formatCode>
                <c:ptCount val="13"/>
                <c:pt idx="0">
                  <c:v>4.3</c:v>
                </c:pt>
                <c:pt idx="1">
                  <c:v/>
                </c:pt>
                <c:pt idx="2">
                  <c:v>4.8</c:v>
                </c:pt>
                <c:pt idx="3">
                  <c:v>4.3</c:v>
                </c:pt>
                <c:pt idx="4">
                  <c:v/>
                </c:pt>
                <c:pt idx="5">
                  <c:v>8.7</c:v>
                </c:pt>
                <c:pt idx="6">
                  <c:v>7.2</c:v>
                </c:pt>
                <c:pt idx="7">
                  <c:v>5.6</c:v>
                </c:pt>
                <c:pt idx="8">
                  <c:v>0</c:v>
                </c:pt>
                <c:pt idx="9">
                  <c:v/>
                </c:pt>
                <c:pt idx="10">
                  <c:v>8.1</c:v>
                </c:pt>
                <c:pt idx="11">
                  <c:v>0</c:v>
                </c:pt>
                <c:pt idx="12">
                  <c:v>5.6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18.6</c:v>
                </c:pt>
                <c:pt idx="1">
                  <c:v/>
                </c:pt>
                <c:pt idx="2">
                  <c:v>23.8</c:v>
                </c:pt>
                <c:pt idx="3">
                  <c:v>13.4</c:v>
                </c:pt>
                <c:pt idx="4">
                  <c:v/>
                </c:pt>
                <c:pt idx="5">
                  <c:v>31.1</c:v>
                </c:pt>
                <c:pt idx="6">
                  <c:v>20.0</c:v>
                </c:pt>
                <c:pt idx="7">
                  <c:v>10.0</c:v>
                </c:pt>
                <c:pt idx="8">
                  <c:v/>
                </c:pt>
                <c:pt idx="9">
                  <c:v/>
                </c:pt>
                <c:pt idx="10">
                  <c:v>22.6</c:v>
                </c:pt>
                <c:pt idx="11">
                  <c:v/>
                </c:pt>
                <c:pt idx="12">
                  <c:v>19.7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5.6</c:v>
                </c:pt>
                <c:pt idx="3">
                  <c:v>2.4</c:v>
                </c:pt>
                <c:pt idx="4">
                  <c:v/>
                </c:pt>
                <c:pt idx="5">
                  <c:v>7.2</c:v>
                </c:pt>
                <c:pt idx="6">
                  <c:v>4.2</c:v>
                </c:pt>
                <c:pt idx="7">
                  <c:v>4.8</c:v>
                </c:pt>
                <c:pt idx="8">
                  <c:v>0</c:v>
                </c:pt>
                <c:pt idx="9">
                  <c:v/>
                </c:pt>
                <c:pt idx="10">
                  <c:v>6.1</c:v>
                </c:pt>
                <c:pt idx="11">
                  <c:v>0</c:v>
                </c:pt>
                <c:pt idx="12">
                  <c:v>5.1</c:v>
                </c:pt>
              </c:numLit>
            </c:plus>
            <c:minus>
              <c:numLit>
                <c:formatCode>General</c:formatCode>
                <c:ptCount val="13"/>
                <c:pt idx="0">
                  <c:v>2.7</c:v>
                </c:pt>
                <c:pt idx="1">
                  <c:v/>
                </c:pt>
                <c:pt idx="2">
                  <c:v>4.8</c:v>
                </c:pt>
                <c:pt idx="3">
                  <c:v>1.7</c:v>
                </c:pt>
                <c:pt idx="4">
                  <c:v/>
                </c:pt>
                <c:pt idx="5">
                  <c:v>4.8</c:v>
                </c:pt>
                <c:pt idx="6">
                  <c:v>3.1</c:v>
                </c:pt>
                <c:pt idx="7">
                  <c:v>3.8</c:v>
                </c:pt>
                <c:pt idx="8">
                  <c:v>0</c:v>
                </c:pt>
                <c:pt idx="9">
                  <c:v/>
                </c:pt>
                <c:pt idx="10">
                  <c:v>3.4</c:v>
                </c:pt>
                <c:pt idx="11">
                  <c:v>0</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13.9</c:v>
                </c:pt>
                <c:pt idx="1">
                  <c:v/>
                </c:pt>
                <c:pt idx="2">
                  <c:v>21.6</c:v>
                </c:pt>
                <c:pt idx="3">
                  <c:v>6.0</c:v>
                </c:pt>
                <c:pt idx="4">
                  <c:v/>
                </c:pt>
                <c:pt idx="5">
                  <c:v>12.2</c:v>
                </c:pt>
                <c:pt idx="6">
                  <c:v>10.9</c:v>
                </c:pt>
                <c:pt idx="7">
                  <c:v>14.0</c:v>
                </c:pt>
                <c:pt idx="8">
                  <c:v/>
                </c:pt>
                <c:pt idx="9">
                  <c:v/>
                </c:pt>
                <c:pt idx="10">
                  <c:v>6.8</c:v>
                </c:pt>
                <c:pt idx="11">
                  <c:v/>
                </c:pt>
                <c:pt idx="12">
                  <c:v>17.6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61500000000000006"/>
                </c:manualLayout>
              </c:layout>
              <c:showLegendKey val="0"/>
              <c:showVal val="1"/>
              <c:showCatName val="0"/>
              <c:showSerName val="0"/>
              <c:showPercent val="0"/>
            </c:dLbl>
            <c:dLbl>
              <c:idx val="7"/>
              <c:layout>
                <c:manualLayout>
                  <c:x val="0"/>
                  <c:y val="-0.0623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05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6.1</c:v>
                </c:pt>
                <c:pt idx="3">
                  <c:v>5.3</c:v>
                </c:pt>
                <c:pt idx="4">
                  <c:v/>
                </c:pt>
                <c:pt idx="5">
                  <c:v>5.5</c:v>
                </c:pt>
                <c:pt idx="6">
                  <c:v>7.5</c:v>
                </c:pt>
                <c:pt idx="7">
                  <c:v>7.6</c:v>
                </c:pt>
                <c:pt idx="8">
                  <c:v>0</c:v>
                </c:pt>
                <c:pt idx="9">
                  <c:v/>
                </c:pt>
                <c:pt idx="10">
                  <c:v>8.6</c:v>
                </c:pt>
                <c:pt idx="11">
                  <c:v>0</c:v>
                </c:pt>
                <c:pt idx="12">
                  <c:v>6.1</c:v>
                </c:pt>
              </c:numLit>
            </c:plus>
            <c:minus>
              <c:numLit>
                <c:formatCode>General</c:formatCode>
                <c:ptCount val="13"/>
                <c:pt idx="0">
                  <c:v>4.8</c:v>
                </c:pt>
                <c:pt idx="1">
                  <c:v/>
                </c:pt>
                <c:pt idx="2">
                  <c:v>6.4</c:v>
                </c:pt>
                <c:pt idx="3">
                  <c:v>5.3</c:v>
                </c:pt>
                <c:pt idx="4">
                  <c:v/>
                </c:pt>
                <c:pt idx="5">
                  <c:v>5.6</c:v>
                </c:pt>
                <c:pt idx="6">
                  <c:v>8.0</c:v>
                </c:pt>
                <c:pt idx="7">
                  <c:v>8.1</c:v>
                </c:pt>
                <c:pt idx="8">
                  <c:v>0</c:v>
                </c:pt>
                <c:pt idx="9">
                  <c:v/>
                </c:pt>
                <c:pt idx="10">
                  <c:v>9.2</c:v>
                </c:pt>
                <c:pt idx="11">
                  <c:v>0</c:v>
                </c:pt>
                <c:pt idx="12">
                  <c:v>6.2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54.4</c:v>
                </c:pt>
                <c:pt idx="1">
                  <c:v/>
                </c:pt>
                <c:pt idx="2">
                  <c:v>59.6</c:v>
                </c:pt>
                <c:pt idx="3">
                  <c:v>49.6</c:v>
                </c:pt>
                <c:pt idx="4">
                  <c:v/>
                </c:pt>
                <c:pt idx="5">
                  <c:v>52.6</c:v>
                </c:pt>
                <c:pt idx="6">
                  <c:v>58.3</c:v>
                </c:pt>
                <c:pt idx="7">
                  <c:v>59.3</c:v>
                </c:pt>
                <c:pt idx="8">
                  <c:v/>
                </c:pt>
                <c:pt idx="9">
                  <c:v/>
                </c:pt>
                <c:pt idx="10">
                  <c:v>58.6</c:v>
                </c:pt>
                <c:pt idx="11">
                  <c:v/>
                </c:pt>
                <c:pt idx="12">
                  <c:v>53.1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6260000000000008"/>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3.6</c:v>
                </c:pt>
                <c:pt idx="1">
                  <c:v/>
                </c:pt>
                <c:pt idx="2">
                  <c:v>5.9</c:v>
                </c:pt>
                <c:pt idx="3">
                  <c:v>3.2</c:v>
                </c:pt>
                <c:pt idx="4">
                  <c:v/>
                </c:pt>
                <c:pt idx="5">
                  <c:v>9.3</c:v>
                </c:pt>
                <c:pt idx="6">
                  <c:v>4.2</c:v>
                </c:pt>
                <c:pt idx="7">
                  <c:v>3.6</c:v>
                </c:pt>
                <c:pt idx="8">
                  <c:v>0</c:v>
                </c:pt>
                <c:pt idx="9">
                  <c:v/>
                </c:pt>
                <c:pt idx="10">
                  <c:v>6.7</c:v>
                </c:pt>
                <c:pt idx="11">
                  <c:v>0</c:v>
                </c:pt>
                <c:pt idx="12">
                  <c:v>4.4</c:v>
                </c:pt>
              </c:numLit>
            </c:plus>
            <c:minus>
              <c:numLit>
                <c:formatCode>General</c:formatCode>
                <c:ptCount val="13"/>
                <c:pt idx="0">
                  <c:v>4.6</c:v>
                </c:pt>
                <c:pt idx="1">
                  <c:v/>
                </c:pt>
                <c:pt idx="2">
                  <c:v>8.1</c:v>
                </c:pt>
                <c:pt idx="3">
                  <c:v>3.9</c:v>
                </c:pt>
                <c:pt idx="4">
                  <c:v/>
                </c:pt>
                <c:pt idx="5">
                  <c:v>13.5</c:v>
                </c:pt>
                <c:pt idx="6">
                  <c:v>5.8</c:v>
                </c:pt>
                <c:pt idx="7">
                  <c:v>5.0</c:v>
                </c:pt>
                <c:pt idx="8">
                  <c:v>0</c:v>
                </c:pt>
                <c:pt idx="9">
                  <c:v/>
                </c:pt>
                <c:pt idx="10">
                  <c:v>9.4</c:v>
                </c:pt>
                <c:pt idx="11">
                  <c:v>0</c:v>
                </c:pt>
                <c:pt idx="12">
                  <c:v>5.7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84.8</c:v>
                </c:pt>
                <c:pt idx="1">
                  <c:v/>
                </c:pt>
                <c:pt idx="2">
                  <c:v>83.3</c:v>
                </c:pt>
                <c:pt idx="3">
                  <c:v>86.0</c:v>
                </c:pt>
                <c:pt idx="4">
                  <c:v/>
                </c:pt>
                <c:pt idx="5">
                  <c:v>78.4</c:v>
                </c:pt>
                <c:pt idx="6">
                  <c:v>86.7</c:v>
                </c:pt>
                <c:pt idx="7">
                  <c:v>88.8</c:v>
                </c:pt>
                <c:pt idx="8">
                  <c:v/>
                </c:pt>
                <c:pt idx="9">
                  <c:v/>
                </c:pt>
                <c:pt idx="10">
                  <c:v>81.6</c:v>
                </c:pt>
                <c:pt idx="11">
                  <c:v/>
                </c:pt>
                <c:pt idx="12">
                  <c:v>85.3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42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12"/>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0004"/>
                </c:manualLayout>
              </c:layout>
              <c:showLegendKey val="0"/>
              <c:showVal val="1"/>
              <c:showCatName val="0"/>
              <c:showSerName val="0"/>
              <c:showPercent val="0"/>
            </c:dLbl>
            <c:dLbl>
              <c:idx val="6"/>
              <c:layout>
                <c:manualLayout>
                  <c:x val="0"/>
                  <c:y val="-0.07462"/>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036000000000001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5.4</c:v>
                </c:pt>
                <c:pt idx="1">
                  <c:v/>
                </c:pt>
                <c:pt idx="2">
                  <c:v>6.6</c:v>
                </c:pt>
                <c:pt idx="3">
                  <c:v>6.5</c:v>
                </c:pt>
                <c:pt idx="4">
                  <c:v/>
                </c:pt>
                <c:pt idx="5">
                  <c:v>12.2</c:v>
                </c:pt>
                <c:pt idx="6">
                  <c:v>9.1</c:v>
                </c:pt>
                <c:pt idx="7">
                  <c:v>7.9</c:v>
                </c:pt>
                <c:pt idx="8">
                  <c:v>0</c:v>
                </c:pt>
                <c:pt idx="9">
                  <c:v/>
                </c:pt>
                <c:pt idx="10">
                  <c:v>9.8</c:v>
                </c:pt>
                <c:pt idx="11">
                  <c:v>0</c:v>
                </c:pt>
                <c:pt idx="12">
                  <c:v>6.5</c:v>
                </c:pt>
              </c:numLit>
            </c:plus>
            <c:minus>
              <c:numLit>
                <c:formatCode>General</c:formatCode>
                <c:ptCount val="13"/>
                <c:pt idx="0">
                  <c:v>4.9</c:v>
                </c:pt>
                <c:pt idx="1">
                  <c:v/>
                </c:pt>
                <c:pt idx="2">
                  <c:v>5.8</c:v>
                </c:pt>
                <c:pt idx="3">
                  <c:v>5.8</c:v>
                </c:pt>
                <c:pt idx="4">
                  <c:v/>
                </c:pt>
                <c:pt idx="5">
                  <c:v>10.5</c:v>
                </c:pt>
                <c:pt idx="6">
                  <c:v>8.0</c:v>
                </c:pt>
                <c:pt idx="7">
                  <c:v>6.5</c:v>
                </c:pt>
                <c:pt idx="8">
                  <c:v>0</c:v>
                </c:pt>
                <c:pt idx="9">
                  <c:v/>
                </c:pt>
                <c:pt idx="10">
                  <c:v>8.7</c:v>
                </c:pt>
                <c:pt idx="11">
                  <c:v>0</c:v>
                </c:pt>
                <c:pt idx="12">
                  <c:v>5.6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29.5</c:v>
                </c:pt>
                <c:pt idx="1">
                  <c:v/>
                </c:pt>
                <c:pt idx="2">
                  <c:v>28.8</c:v>
                </c:pt>
                <c:pt idx="3">
                  <c:v>30.1</c:v>
                </c:pt>
                <c:pt idx="4">
                  <c:v/>
                </c:pt>
                <c:pt idx="5">
                  <c:v>34.5</c:v>
                </c:pt>
                <c:pt idx="6">
                  <c:v>33.6</c:v>
                </c:pt>
                <c:pt idx="7">
                  <c:v>25.0</c:v>
                </c:pt>
                <c:pt idx="8">
                  <c:v/>
                </c:pt>
                <c:pt idx="9">
                  <c:v/>
                </c:pt>
                <c:pt idx="10">
                  <c:v>34.6</c:v>
                </c:pt>
                <c:pt idx="11">
                  <c:v/>
                </c:pt>
                <c:pt idx="12">
                  <c:v>27.2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822"/>
                </c:manualLayout>
              </c:layout>
              <c:showLegendKey val="0"/>
              <c:showVal val="1"/>
              <c:showCatName val="0"/>
              <c:showSerName val="0"/>
              <c:showPercent val="0"/>
            </c:dLbl>
            <c:dLbl>
              <c:idx val="3"/>
              <c:layout>
                <c:manualLayout>
                  <c:x val="0"/>
                  <c:y val="-0.0524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610000000000001"/>
                </c:manualLayout>
              </c:layout>
              <c:showLegendKey val="0"/>
              <c:showVal val="1"/>
              <c:showCatName val="0"/>
              <c:showSerName val="0"/>
              <c:showPercent val="0"/>
            </c:dLbl>
            <c:dLbl>
              <c:idx val="6"/>
              <c:layout>
                <c:manualLayout>
                  <c:x val="0"/>
                  <c:y val="-0.082"/>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77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7.1</c:v>
                </c:pt>
                <c:pt idx="3">
                  <c:v>6.4</c:v>
                </c:pt>
                <c:pt idx="4">
                  <c:v/>
                </c:pt>
                <c:pt idx="5">
                  <c:v>10.5</c:v>
                </c:pt>
                <c:pt idx="6">
                  <c:v>10.0</c:v>
                </c:pt>
                <c:pt idx="7">
                  <c:v>6.1</c:v>
                </c:pt>
                <c:pt idx="8">
                  <c:v>0</c:v>
                </c:pt>
                <c:pt idx="9">
                  <c:v/>
                </c:pt>
                <c:pt idx="10">
                  <c:v>10.7</c:v>
                </c:pt>
                <c:pt idx="11">
                  <c:v>0</c:v>
                </c:pt>
                <c:pt idx="12">
                  <c:v>5.6</c:v>
                </c:pt>
              </c:numLit>
            </c:plus>
            <c:minus>
              <c:numLit>
                <c:formatCode>General</c:formatCode>
                <c:ptCount val="13"/>
                <c:pt idx="0">
                  <c:v>5.4</c:v>
                </c:pt>
                <c:pt idx="1">
                  <c:v/>
                </c:pt>
                <c:pt idx="2">
                  <c:v>8.0</c:v>
                </c:pt>
                <c:pt idx="3">
                  <c:v>7.4</c:v>
                </c:pt>
                <c:pt idx="4">
                  <c:v/>
                </c:pt>
                <c:pt idx="5">
                  <c:v>11.5</c:v>
                </c:pt>
                <c:pt idx="6">
                  <c:v>12.5</c:v>
                </c:pt>
                <c:pt idx="7">
                  <c:v>7.2</c:v>
                </c:pt>
                <c:pt idx="8">
                  <c:v>0</c:v>
                </c:pt>
                <c:pt idx="9">
                  <c:v/>
                </c:pt>
                <c:pt idx="10">
                  <c:v>12.0</c:v>
                </c:pt>
                <c:pt idx="11">
                  <c:v>0</c:v>
                </c:pt>
                <c:pt idx="12">
                  <c:v>6.4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68.7</c:v>
                </c:pt>
                <c:pt idx="1">
                  <c:v/>
                </c:pt>
                <c:pt idx="2">
                  <c:v>67.2</c:v>
                </c:pt>
                <c:pt idx="3">
                  <c:v>70.6</c:v>
                </c:pt>
                <c:pt idx="4">
                  <c:v/>
                </c:pt>
                <c:pt idx="5">
                  <c:v>59.2</c:v>
                </c:pt>
                <c:pt idx="6">
                  <c:v>70.8</c:v>
                </c:pt>
                <c:pt idx="7">
                  <c:v>74.4</c:v>
                </c:pt>
                <c:pt idx="8">
                  <c:v/>
                </c:pt>
                <c:pt idx="9">
                  <c:v/>
                </c:pt>
                <c:pt idx="10">
                  <c:v>61.6</c:v>
                </c:pt>
                <c:pt idx="11">
                  <c:v/>
                </c:pt>
                <c:pt idx="12">
                  <c:v>71.8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656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82"/>
                </c:manualLayout>
              </c:layout>
              <c:showLegendKey val="0"/>
              <c:showVal val="1"/>
              <c:showCatName val="0"/>
              <c:showSerName val="0"/>
              <c:showPercent val="0"/>
            </c:dLbl>
            <c:dLbl>
              <c:idx val="3"/>
              <c:layout>
                <c:manualLayout>
                  <c:x val="0"/>
                  <c:y val="-0.00656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1230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12300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057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0.8</c:v>
                </c:pt>
                <c:pt idx="1">
                  <c:v/>
                </c:pt>
                <c:pt idx="2">
                  <c:v>1.0</c:v>
                </c:pt>
                <c:pt idx="3">
                  <c:v>0.8</c:v>
                </c:pt>
                <c:pt idx="4">
                  <c:v/>
                </c:pt>
                <c:pt idx="5">
                  <c:v>0</c:v>
                </c:pt>
                <c:pt idx="6">
                  <c:v>0</c:v>
                </c:pt>
                <c:pt idx="7">
                  <c:v>1.5</c:v>
                </c:pt>
                <c:pt idx="8">
                  <c:v>0</c:v>
                </c:pt>
                <c:pt idx="9">
                  <c:v/>
                </c:pt>
                <c:pt idx="10">
                  <c:v>1.5</c:v>
                </c:pt>
                <c:pt idx="11">
                  <c:v>0</c:v>
                </c:pt>
                <c:pt idx="12">
                  <c:v>0.7</c:v>
                </c:pt>
              </c:numLit>
            </c:plus>
            <c:minus>
              <c:numLit>
                <c:formatCode>General</c:formatCode>
                <c:ptCount val="13"/>
                <c:pt idx="0">
                  <c:v>1.6</c:v>
                </c:pt>
                <c:pt idx="1">
                  <c:v/>
                </c:pt>
                <c:pt idx="2">
                  <c:v>2.4</c:v>
                </c:pt>
                <c:pt idx="3">
                  <c:v>1.9</c:v>
                </c:pt>
                <c:pt idx="4">
                  <c:v/>
                </c:pt>
                <c:pt idx="5">
                  <c:v>0</c:v>
                </c:pt>
                <c:pt idx="6">
                  <c:v>0</c:v>
                </c:pt>
                <c:pt idx="7">
                  <c:v>2.8</c:v>
                </c:pt>
                <c:pt idx="8">
                  <c:v>0</c:v>
                </c:pt>
                <c:pt idx="9">
                  <c:v/>
                </c:pt>
                <c:pt idx="10">
                  <c:v>3.9</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98.4</c:v>
                </c:pt>
                <c:pt idx="1">
                  <c:v/>
                </c:pt>
                <c:pt idx="2">
                  <c:v>98.2</c:v>
                </c:pt>
                <c:pt idx="3">
                  <c:v>98.6</c:v>
                </c:pt>
                <c:pt idx="4">
                  <c:v/>
                </c:pt>
                <c:pt idx="5">
                  <c:v>100.0</c:v>
                </c:pt>
                <c:pt idx="6">
                  <c:v>100.0</c:v>
                </c:pt>
                <c:pt idx="7">
                  <c:v>96.9</c:v>
                </c:pt>
                <c:pt idx="8">
                  <c:v/>
                </c:pt>
                <c:pt idx="9">
                  <c:v/>
                </c:pt>
                <c:pt idx="10">
                  <c:v>97.6</c:v>
                </c:pt>
                <c:pt idx="11">
                  <c:v/>
                </c:pt>
                <c:pt idx="12">
                  <c:v>99.0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84"/>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708000000000001"/>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4756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6.2</c:v>
                </c:pt>
                <c:pt idx="3">
                  <c:v>4.8</c:v>
                </c:pt>
                <c:pt idx="4">
                  <c:v/>
                </c:pt>
                <c:pt idx="5">
                  <c:v>9.4</c:v>
                </c:pt>
                <c:pt idx="6">
                  <c:v>5.9</c:v>
                </c:pt>
                <c:pt idx="7">
                  <c:v>5.8</c:v>
                </c:pt>
                <c:pt idx="8">
                  <c:v>0</c:v>
                </c:pt>
                <c:pt idx="9">
                  <c:v/>
                </c:pt>
                <c:pt idx="10">
                  <c:v>8.3</c:v>
                </c:pt>
                <c:pt idx="11">
                  <c:v>0</c:v>
                </c:pt>
                <c:pt idx="12">
                  <c:v>4.7</c:v>
                </c:pt>
              </c:numLit>
            </c:plus>
            <c:minus>
              <c:numLit>
                <c:formatCode>General</c:formatCode>
                <c:ptCount val="13"/>
                <c:pt idx="0">
                  <c:v>3.4</c:v>
                </c:pt>
                <c:pt idx="1">
                  <c:v/>
                </c:pt>
                <c:pt idx="2">
                  <c:v>5.2</c:v>
                </c:pt>
                <c:pt idx="3">
                  <c:v>4.1</c:v>
                </c:pt>
                <c:pt idx="4">
                  <c:v/>
                </c:pt>
                <c:pt idx="5">
                  <c:v>7.6</c:v>
                </c:pt>
                <c:pt idx="6">
                  <c:v>5.0</c:v>
                </c:pt>
                <c:pt idx="7">
                  <c:v>4.5</c:v>
                </c:pt>
                <c:pt idx="8">
                  <c:v>0</c:v>
                </c:pt>
                <c:pt idx="9">
                  <c:v/>
                </c:pt>
                <c:pt idx="10">
                  <c:v>6.1</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20.6</c:v>
                </c:pt>
                <c:pt idx="1">
                  <c:v/>
                </c:pt>
                <c:pt idx="2">
                  <c:v>21.9</c:v>
                </c:pt>
                <c:pt idx="3">
                  <c:v>19.4</c:v>
                </c:pt>
                <c:pt idx="4">
                  <c:v/>
                </c:pt>
                <c:pt idx="5">
                  <c:v>25.9</c:v>
                </c:pt>
                <c:pt idx="6">
                  <c:v>24.2</c:v>
                </c:pt>
                <c:pt idx="7">
                  <c:v>16.0</c:v>
                </c:pt>
                <c:pt idx="8">
                  <c:v/>
                </c:pt>
                <c:pt idx="9">
                  <c:v/>
                </c:pt>
                <c:pt idx="10">
                  <c:v>18.0</c:v>
                </c:pt>
                <c:pt idx="11">
                  <c:v/>
                </c:pt>
                <c:pt idx="12">
                  <c:v>21.5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4.5</c:v>
                </c:pt>
                <c:pt idx="3">
                  <c:v>4.2</c:v>
                </c:pt>
                <c:pt idx="4">
                  <c:v/>
                </c:pt>
                <c:pt idx="5">
                  <c:v>6.8</c:v>
                </c:pt>
                <c:pt idx="6">
                  <c:v>4.7</c:v>
                </c:pt>
                <c:pt idx="7">
                  <c:v>4.9</c:v>
                </c:pt>
                <c:pt idx="8">
                  <c:v>0</c:v>
                </c:pt>
                <c:pt idx="9">
                  <c:v/>
                </c:pt>
                <c:pt idx="10">
                  <c:v>6.6</c:v>
                </c:pt>
                <c:pt idx="11">
                  <c:v>0</c:v>
                </c:pt>
                <c:pt idx="12">
                  <c:v>3.7</c:v>
                </c:pt>
              </c:numLit>
            </c:plus>
            <c:minus>
              <c:numLit>
                <c:formatCode>General</c:formatCode>
                <c:ptCount val="13"/>
                <c:pt idx="0">
                  <c:v>2.3</c:v>
                </c:pt>
                <c:pt idx="1">
                  <c:v/>
                </c:pt>
                <c:pt idx="2">
                  <c:v>3.5</c:v>
                </c:pt>
                <c:pt idx="3">
                  <c:v>3.3</c:v>
                </c:pt>
                <c:pt idx="4">
                  <c:v/>
                </c:pt>
                <c:pt idx="5">
                  <c:v>4.8</c:v>
                </c:pt>
                <c:pt idx="6">
                  <c:v>3.6</c:v>
                </c:pt>
                <c:pt idx="7">
                  <c:v>3.8</c:v>
                </c:pt>
                <c:pt idx="8">
                  <c:v>0</c:v>
                </c:pt>
                <c:pt idx="9">
                  <c:v/>
                </c:pt>
                <c:pt idx="10">
                  <c:v>5.2</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14.0</c:v>
                </c:pt>
                <c:pt idx="1">
                  <c:v/>
                </c:pt>
                <c:pt idx="2">
                  <c:v>13.8</c:v>
                </c:pt>
                <c:pt idx="3">
                  <c:v>14.0</c:v>
                </c:pt>
                <c:pt idx="4">
                  <c:v/>
                </c:pt>
                <c:pt idx="5">
                  <c:v>13.4</c:v>
                </c:pt>
                <c:pt idx="6">
                  <c:v>12.8</c:v>
                </c:pt>
                <c:pt idx="7">
                  <c:v>14.3</c:v>
                </c:pt>
                <c:pt idx="8">
                  <c:v/>
                </c:pt>
                <c:pt idx="9">
                  <c:v/>
                </c:pt>
                <c:pt idx="10">
                  <c:v>19.2</c:v>
                </c:pt>
                <c:pt idx="11">
                  <c:v/>
                </c:pt>
                <c:pt idx="12">
                  <c:v>11.3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4.0</c:v>
                </c:pt>
                <c:pt idx="3">
                  <c:v>3.4</c:v>
                </c:pt>
                <c:pt idx="4">
                  <c:v/>
                </c:pt>
                <c:pt idx="5">
                  <c:v>7.2</c:v>
                </c:pt>
                <c:pt idx="6">
                  <c:v>4.1</c:v>
                </c:pt>
                <c:pt idx="7">
                  <c:v>3.6</c:v>
                </c:pt>
                <c:pt idx="8">
                  <c:v>0</c:v>
                </c:pt>
                <c:pt idx="9">
                  <c:v/>
                </c:pt>
                <c:pt idx="10">
                  <c:v>5.2</c:v>
                </c:pt>
                <c:pt idx="11">
                  <c:v>0</c:v>
                </c:pt>
                <c:pt idx="12">
                  <c:v>3.9</c:v>
                </c:pt>
              </c:numLit>
            </c:plus>
            <c:minus>
              <c:numLit>
                <c:formatCode>General</c:formatCode>
                <c:ptCount val="13"/>
                <c:pt idx="0">
                  <c:v>2.1</c:v>
                </c:pt>
                <c:pt idx="1">
                  <c:v/>
                </c:pt>
                <c:pt idx="2">
                  <c:v>2.8</c:v>
                </c:pt>
                <c:pt idx="3">
                  <c:v>2.7</c:v>
                </c:pt>
                <c:pt idx="4">
                  <c:v/>
                </c:pt>
                <c:pt idx="5">
                  <c:v>4.7</c:v>
                </c:pt>
                <c:pt idx="6">
                  <c:v>3.1</c:v>
                </c:pt>
                <c:pt idx="7">
                  <c:v>2.6</c:v>
                </c:pt>
                <c:pt idx="8">
                  <c:v>0</c:v>
                </c:pt>
                <c:pt idx="9">
                  <c:v/>
                </c:pt>
                <c:pt idx="10">
                  <c:v>3.2</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10.3</c:v>
                </c:pt>
                <c:pt idx="1">
                  <c:v/>
                </c:pt>
                <c:pt idx="2">
                  <c:v>9.1</c:v>
                </c:pt>
                <c:pt idx="3">
                  <c:v>11.6</c:v>
                </c:pt>
                <c:pt idx="4">
                  <c:v/>
                </c:pt>
                <c:pt idx="5">
                  <c:v>11.3</c:v>
                </c:pt>
                <c:pt idx="6">
                  <c:v>10.3</c:v>
                </c:pt>
                <c:pt idx="7">
                  <c:v>8.7</c:v>
                </c:pt>
                <c:pt idx="8">
                  <c:v/>
                </c:pt>
                <c:pt idx="9">
                  <c:v/>
                </c:pt>
                <c:pt idx="10">
                  <c:v>7.9</c:v>
                </c:pt>
                <c:pt idx="11">
                  <c:v/>
                </c:pt>
                <c:pt idx="12">
                  <c:v>10.1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52480000000000006"/>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3.6</c:v>
                </c:pt>
                <c:pt idx="3">
                  <c:v>4.0</c:v>
                </c:pt>
                <c:pt idx="4">
                  <c:v/>
                </c:pt>
                <c:pt idx="5">
                  <c:v>6.1</c:v>
                </c:pt>
                <c:pt idx="6">
                  <c:v>6.4</c:v>
                </c:pt>
                <c:pt idx="7">
                  <c:v>5.7</c:v>
                </c:pt>
                <c:pt idx="8">
                  <c:v>0</c:v>
                </c:pt>
                <c:pt idx="9">
                  <c:v/>
                </c:pt>
                <c:pt idx="10">
                  <c:v>6.7</c:v>
                </c:pt>
                <c:pt idx="11">
                  <c:v>0</c:v>
                </c:pt>
                <c:pt idx="12">
                  <c:v>3.9</c:v>
                </c:pt>
              </c:numLit>
            </c:plus>
            <c:minus>
              <c:numLit>
                <c:formatCode>General</c:formatCode>
                <c:ptCount val="13"/>
                <c:pt idx="0">
                  <c:v>2.4</c:v>
                </c:pt>
                <c:pt idx="1">
                  <c:v/>
                </c:pt>
                <c:pt idx="2">
                  <c:v>2.7</c:v>
                </c:pt>
                <c:pt idx="3">
                  <c:v>3.0</c:v>
                </c:pt>
                <c:pt idx="4">
                  <c:v/>
                </c:pt>
                <c:pt idx="5">
                  <c:v>3.9</c:v>
                </c:pt>
                <c:pt idx="6">
                  <c:v>4.5</c:v>
                </c:pt>
                <c:pt idx="7">
                  <c:v>3.9</c:v>
                </c:pt>
                <c:pt idx="8">
                  <c:v>0</c:v>
                </c:pt>
                <c:pt idx="9">
                  <c:v/>
                </c:pt>
                <c:pt idx="10">
                  <c:v>3.6</c:v>
                </c:pt>
                <c:pt idx="11">
                  <c:v>0</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11.3</c:v>
                </c:pt>
                <c:pt idx="1">
                  <c:v/>
                </c:pt>
                <c:pt idx="2">
                  <c:v>10.3</c:v>
                </c:pt>
                <c:pt idx="3">
                  <c:v>12.4</c:v>
                </c:pt>
                <c:pt idx="4">
                  <c:v/>
                </c:pt>
                <c:pt idx="5">
                  <c:v>10.1</c:v>
                </c:pt>
                <c:pt idx="6">
                  <c:v>12.8</c:v>
                </c:pt>
                <c:pt idx="7">
                  <c:v>10.4</c:v>
                </c:pt>
                <c:pt idx="8">
                  <c:v/>
                </c:pt>
                <c:pt idx="9">
                  <c:v/>
                </c:pt>
                <c:pt idx="10">
                  <c:v>7.3</c:v>
                </c:pt>
                <c:pt idx="11">
                  <c:v/>
                </c:pt>
                <c:pt idx="12">
                  <c:v>12.0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4.8</c:v>
                </c:pt>
                <c:pt idx="3">
                  <c:v>4.1</c:v>
                </c:pt>
                <c:pt idx="4">
                  <c:v/>
                </c:pt>
                <c:pt idx="5">
                  <c:v>7.0</c:v>
                </c:pt>
                <c:pt idx="6">
                  <c:v>4.4</c:v>
                </c:pt>
                <c:pt idx="7">
                  <c:v>4.6</c:v>
                </c:pt>
                <c:pt idx="8">
                  <c:v>0</c:v>
                </c:pt>
                <c:pt idx="9">
                  <c:v/>
                </c:pt>
                <c:pt idx="10">
                  <c:v>5.6</c:v>
                </c:pt>
                <c:pt idx="11">
                  <c:v>0</c:v>
                </c:pt>
                <c:pt idx="12">
                  <c:v>4.4</c:v>
                </c:pt>
              </c:numLit>
            </c:plus>
            <c:minus>
              <c:numLit>
                <c:formatCode>General</c:formatCode>
                <c:ptCount val="13"/>
                <c:pt idx="0">
                  <c:v>3.7</c:v>
                </c:pt>
                <c:pt idx="1">
                  <c:v/>
                </c:pt>
                <c:pt idx="2">
                  <c:v>5.6</c:v>
                </c:pt>
                <c:pt idx="3">
                  <c:v>4.9</c:v>
                </c:pt>
                <c:pt idx="4">
                  <c:v/>
                </c:pt>
                <c:pt idx="5">
                  <c:v>9.8</c:v>
                </c:pt>
                <c:pt idx="6">
                  <c:v>5.2</c:v>
                </c:pt>
                <c:pt idx="7">
                  <c:v>5.4</c:v>
                </c:pt>
                <c:pt idx="8">
                  <c:v>0</c:v>
                </c:pt>
                <c:pt idx="9">
                  <c:v/>
                </c:pt>
                <c:pt idx="10">
                  <c:v>7.8</c:v>
                </c:pt>
                <c:pt idx="11">
                  <c:v>0</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79.5</c:v>
                </c:pt>
                <c:pt idx="1">
                  <c:v/>
                </c:pt>
                <c:pt idx="2">
                  <c:v>76.6</c:v>
                </c:pt>
                <c:pt idx="3">
                  <c:v>82.5</c:v>
                </c:pt>
                <c:pt idx="4">
                  <c:v/>
                </c:pt>
                <c:pt idx="5">
                  <c:v>81.3</c:v>
                </c:pt>
                <c:pt idx="6">
                  <c:v>77.4</c:v>
                </c:pt>
                <c:pt idx="7">
                  <c:v>78.8</c:v>
                </c:pt>
                <c:pt idx="8">
                  <c:v/>
                </c:pt>
                <c:pt idx="9">
                  <c:v/>
                </c:pt>
                <c:pt idx="10">
                  <c:v>84.5</c:v>
                </c:pt>
                <c:pt idx="11">
                  <c:v/>
                </c:pt>
                <c:pt idx="12">
                  <c:v>72.1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478"/>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4.7</c:v>
                </c:pt>
                <c:pt idx="3">
                  <c:v>3.2</c:v>
                </c:pt>
                <c:pt idx="4">
                  <c:v/>
                </c:pt>
                <c:pt idx="5">
                  <c:v>7.9</c:v>
                </c:pt>
                <c:pt idx="6">
                  <c:v>4.5</c:v>
                </c:pt>
                <c:pt idx="7">
                  <c:v>5.1</c:v>
                </c:pt>
                <c:pt idx="8">
                  <c:v>0</c:v>
                </c:pt>
                <c:pt idx="9">
                  <c:v/>
                </c:pt>
                <c:pt idx="10">
                  <c:v>6.5</c:v>
                </c:pt>
                <c:pt idx="11">
                  <c:v>0</c:v>
                </c:pt>
                <c:pt idx="12">
                  <c:v>4.3</c:v>
                </c:pt>
              </c:numLit>
            </c:plus>
            <c:minus>
              <c:numLit>
                <c:formatCode>General</c:formatCode>
                <c:ptCount val="13"/>
                <c:pt idx="0">
                  <c:v>2.3</c:v>
                </c:pt>
                <c:pt idx="1">
                  <c:v/>
                </c:pt>
                <c:pt idx="2">
                  <c:v>3.5</c:v>
                </c:pt>
                <c:pt idx="3">
                  <c:v>2.3</c:v>
                </c:pt>
                <c:pt idx="4">
                  <c:v/>
                </c:pt>
                <c:pt idx="5">
                  <c:v>4.5</c:v>
                </c:pt>
                <c:pt idx="6">
                  <c:v>3.1</c:v>
                </c:pt>
                <c:pt idx="7">
                  <c:v>3.7</c:v>
                </c:pt>
                <c:pt idx="8">
                  <c:v>0</c:v>
                </c:pt>
                <c:pt idx="9">
                  <c:v/>
                </c:pt>
                <c:pt idx="10">
                  <c:v>3.8</c:v>
                </c:pt>
                <c:pt idx="11">
                  <c:v>0</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10.0</c:v>
                </c:pt>
                <c:pt idx="1">
                  <c:v/>
                </c:pt>
                <c:pt idx="2">
                  <c:v>11.8</c:v>
                </c:pt>
                <c:pt idx="3">
                  <c:v>8.1</c:v>
                </c:pt>
                <c:pt idx="4">
                  <c:v/>
                </c:pt>
                <c:pt idx="5">
                  <c:v>9.7</c:v>
                </c:pt>
                <c:pt idx="6">
                  <c:v>9.6</c:v>
                </c:pt>
                <c:pt idx="7">
                  <c:v>11.5</c:v>
                </c:pt>
                <c:pt idx="8">
                  <c:v/>
                </c:pt>
                <c:pt idx="9">
                  <c:v/>
                </c:pt>
                <c:pt idx="10">
                  <c:v>8.3</c:v>
                </c:pt>
                <c:pt idx="11">
                  <c:v/>
                </c:pt>
                <c:pt idx="12">
                  <c:v>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7298"/>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4.7</c:v>
                </c:pt>
                <c:pt idx="3">
                  <c:v>3.9</c:v>
                </c:pt>
                <c:pt idx="4">
                  <c:v/>
                </c:pt>
                <c:pt idx="5">
                  <c:v>7.2</c:v>
                </c:pt>
                <c:pt idx="6">
                  <c:v>8.9</c:v>
                </c:pt>
                <c:pt idx="7">
                  <c:v>2.4</c:v>
                </c:pt>
                <c:pt idx="8">
                  <c:v>0</c:v>
                </c:pt>
                <c:pt idx="9">
                  <c:v/>
                </c:pt>
                <c:pt idx="10">
                  <c:v>5.5</c:v>
                </c:pt>
                <c:pt idx="11">
                  <c:v>0</c:v>
                </c:pt>
                <c:pt idx="12">
                  <c:v>5.6</c:v>
                </c:pt>
              </c:numLit>
            </c:plus>
            <c:minus>
              <c:numLit>
                <c:formatCode>General</c:formatCode>
                <c:ptCount val="13"/>
                <c:pt idx="0">
                  <c:v>2.8</c:v>
                </c:pt>
                <c:pt idx="1">
                  <c:v/>
                </c:pt>
                <c:pt idx="2">
                  <c:v>3.5</c:v>
                </c:pt>
                <c:pt idx="3">
                  <c:v>3.6</c:v>
                </c:pt>
                <c:pt idx="4">
                  <c:v/>
                </c:pt>
                <c:pt idx="5">
                  <c:v>5.2</c:v>
                </c:pt>
                <c:pt idx="6">
                  <c:v>6.2</c:v>
                </c:pt>
                <c:pt idx="7">
                  <c:v>2.2</c:v>
                </c:pt>
                <c:pt idx="8">
                  <c:v>0</c:v>
                </c:pt>
                <c:pt idx="9">
                  <c:v/>
                </c:pt>
                <c:pt idx="10">
                  <c:v>3.8</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18.3</c:v>
                </c:pt>
                <c:pt idx="1">
                  <c:v/>
                </c:pt>
                <c:pt idx="2">
                  <c:v>12.3</c:v>
                </c:pt>
                <c:pt idx="3">
                  <c:v>24.2</c:v>
                </c:pt>
                <c:pt idx="4">
                  <c:v/>
                </c:pt>
                <c:pt idx="5">
                  <c:v>15.7</c:v>
                </c:pt>
                <c:pt idx="6">
                  <c:v>16.9</c:v>
                </c:pt>
                <c:pt idx="7">
                  <c:v>18.1</c:v>
                </c:pt>
                <c:pt idx="8">
                  <c:v/>
                </c:pt>
                <c:pt idx="9">
                  <c:v/>
                </c:pt>
                <c:pt idx="10">
                  <c:v>10.9</c:v>
                </c:pt>
                <c:pt idx="11">
                  <c:v/>
                </c:pt>
                <c:pt idx="12">
                  <c:v>20.5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860000000000003"/>
                </c:manualLayout>
              </c:layout>
              <c:showLegendKey val="0"/>
              <c:showVal val="1"/>
              <c:showCatName val="0"/>
              <c:showSerName val="0"/>
              <c:showPercent val="0"/>
            </c:dLbl>
            <c:dLbl>
              <c:idx val="6"/>
              <c:layout>
                <c:manualLayout>
                  <c:x val="0"/>
                  <c:y val="-0.05822"/>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4.5</c:v>
                </c:pt>
                <c:pt idx="3">
                  <c:v>4.9</c:v>
                </c:pt>
                <c:pt idx="4">
                  <c:v/>
                </c:pt>
                <c:pt idx="5">
                  <c:v>7.3</c:v>
                </c:pt>
                <c:pt idx="6">
                  <c:v>7.1</c:v>
                </c:pt>
                <c:pt idx="7">
                  <c:v>7.9</c:v>
                </c:pt>
                <c:pt idx="8">
                  <c:v>0</c:v>
                </c:pt>
                <c:pt idx="9">
                  <c:v/>
                </c:pt>
                <c:pt idx="10">
                  <c:v>4.2</c:v>
                </c:pt>
                <c:pt idx="11">
                  <c:v>0</c:v>
                </c:pt>
                <c:pt idx="12">
                  <c:v>5.1</c:v>
                </c:pt>
              </c:numLit>
            </c:plus>
            <c:minus>
              <c:numLit>
                <c:formatCode>General</c:formatCode>
                <c:ptCount val="13"/>
                <c:pt idx="0">
                  <c:v>2.9</c:v>
                </c:pt>
                <c:pt idx="1">
                  <c:v/>
                </c:pt>
                <c:pt idx="2">
                  <c:v>3.0</c:v>
                </c:pt>
                <c:pt idx="3">
                  <c:v>3.9</c:v>
                </c:pt>
                <c:pt idx="4">
                  <c:v/>
                </c:pt>
                <c:pt idx="5">
                  <c:v>5.0</c:v>
                </c:pt>
                <c:pt idx="6">
                  <c:v>4.8</c:v>
                </c:pt>
                <c:pt idx="7">
                  <c:v>4.8</c:v>
                </c:pt>
                <c:pt idx="8">
                  <c:v>0</c:v>
                </c:pt>
                <c:pt idx="9">
                  <c:v/>
                </c:pt>
                <c:pt idx="10">
                  <c:v>2.4</c:v>
                </c:pt>
                <c:pt idx="11">
                  <c:v>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12.2</c:v>
                </c:pt>
                <c:pt idx="1">
                  <c:v/>
                </c:pt>
                <c:pt idx="2">
                  <c:v>8.5</c:v>
                </c:pt>
                <c:pt idx="3">
                  <c:v>15.5</c:v>
                </c:pt>
                <c:pt idx="4">
                  <c:v/>
                </c:pt>
                <c:pt idx="5">
                  <c:v>13.4</c:v>
                </c:pt>
                <c:pt idx="6">
                  <c:v>13.0</c:v>
                </c:pt>
                <c:pt idx="7">
                  <c:v>11.1</c:v>
                </c:pt>
                <c:pt idx="8">
                  <c:v/>
                </c:pt>
                <c:pt idx="9">
                  <c:v/>
                </c:pt>
                <c:pt idx="10">
                  <c:v>4.9</c:v>
                </c:pt>
                <c:pt idx="11">
                  <c:v/>
                </c:pt>
                <c:pt idx="12">
                  <c:v>14.1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64"/>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16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2.0</c:v>
                </c:pt>
                <c:pt idx="3">
                  <c:v>2.1</c:v>
                </c:pt>
                <c:pt idx="4">
                  <c:v/>
                </c:pt>
                <c:pt idx="5">
                  <c:v>4.0</c:v>
                </c:pt>
                <c:pt idx="6">
                  <c:v>3.1</c:v>
                </c:pt>
                <c:pt idx="7">
                  <c:v>2.0</c:v>
                </c:pt>
                <c:pt idx="8">
                  <c:v>0</c:v>
                </c:pt>
                <c:pt idx="9">
                  <c:v/>
                </c:pt>
                <c:pt idx="10">
                  <c:v>3.6</c:v>
                </c:pt>
                <c:pt idx="11">
                  <c:v>0</c:v>
                </c:pt>
                <c:pt idx="12">
                  <c:v>3.3</c:v>
                </c:pt>
              </c:numLit>
            </c:plus>
            <c:minus>
              <c:numLit>
                <c:formatCode>General</c:formatCode>
                <c:ptCount val="13"/>
                <c:pt idx="0">
                  <c:v>0.7</c:v>
                </c:pt>
                <c:pt idx="1">
                  <c:v/>
                </c:pt>
                <c:pt idx="2">
                  <c:v>0.9</c:v>
                </c:pt>
                <c:pt idx="3">
                  <c:v>0.9</c:v>
                </c:pt>
                <c:pt idx="4">
                  <c:v/>
                </c:pt>
                <c:pt idx="5">
                  <c:v>1.5</c:v>
                </c:pt>
                <c:pt idx="6">
                  <c:v>0.4</c:v>
                </c:pt>
                <c:pt idx="7">
                  <c:v>0.6</c:v>
                </c:pt>
                <c:pt idx="8">
                  <c:v>0</c:v>
                </c:pt>
                <c:pt idx="9">
                  <c:v/>
                </c:pt>
                <c:pt idx="10">
                  <c:v>0.5</c:v>
                </c:pt>
                <c:pt idx="11">
                  <c:v>0</c:v>
                </c:pt>
                <c:pt idx="12">
                  <c:v>1.1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c:v>
                </c:pt>
                <c:pt idx="1">
                  <c:v/>
                </c:pt>
                <c:pt idx="2">
                  <c:v>1.6</c:v>
                </c:pt>
                <c:pt idx="3">
                  <c:v>1.5</c:v>
                </c:pt>
                <c:pt idx="4">
                  <c:v/>
                </c:pt>
                <c:pt idx="5">
                  <c:v>2.4</c:v>
                </c:pt>
                <c:pt idx="6">
                  <c:v>0.5</c:v>
                </c:pt>
                <c:pt idx="7">
                  <c:v>0.8</c:v>
                </c:pt>
                <c:pt idx="8">
                  <c:v/>
                </c:pt>
                <c:pt idx="9">
                  <c:v/>
                </c:pt>
                <c:pt idx="10">
                  <c:v>0.6</c:v>
                </c:pt>
                <c:pt idx="11">
                  <c:v/>
                </c:pt>
                <c:pt idx="12">
                  <c:v>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0</c:v>
                </c:pt>
                <c:pt idx="3">
                  <c:v>3.5</c:v>
                </c:pt>
                <c:pt idx="4">
                  <c:v/>
                </c:pt>
                <c:pt idx="5">
                  <c:v>0</c:v>
                </c:pt>
                <c:pt idx="6">
                  <c:v>0</c:v>
                </c:pt>
                <c:pt idx="7">
                  <c:v>0</c:v>
                </c:pt>
                <c:pt idx="8">
                  <c:v>0</c:v>
                </c:pt>
                <c:pt idx="9">
                  <c:v/>
                </c:pt>
                <c:pt idx="10">
                  <c:v>0</c:v>
                </c:pt>
                <c:pt idx="11">
                  <c:v>0</c:v>
                </c:pt>
                <c:pt idx="12">
                  <c:v>3.3</c:v>
                </c:pt>
              </c:numLit>
            </c:plus>
            <c:minus>
              <c:numLit>
                <c:formatCode>General</c:formatCode>
                <c:ptCount val="13"/>
                <c:pt idx="0">
                  <c:v>4.4</c:v>
                </c:pt>
                <c:pt idx="1">
                  <c:v/>
                </c:pt>
                <c:pt idx="2">
                  <c:v>0</c:v>
                </c:pt>
                <c:pt idx="3">
                  <c:v>6.1</c:v>
                </c:pt>
                <c:pt idx="4">
                  <c:v/>
                </c:pt>
                <c:pt idx="5">
                  <c:v>0</c:v>
                </c:pt>
                <c:pt idx="6">
                  <c:v>0</c:v>
                </c:pt>
                <c:pt idx="7">
                  <c:v>0</c:v>
                </c:pt>
                <c:pt idx="8">
                  <c:v>0</c:v>
                </c:pt>
                <c:pt idx="9">
                  <c:v/>
                </c:pt>
                <c:pt idx="10">
                  <c:v>0</c:v>
                </c:pt>
                <c:pt idx="11">
                  <c:v>0</c:v>
                </c:pt>
                <c:pt idx="12">
                  <c:v>7.0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93.8</c:v>
                </c:pt>
                <c:pt idx="1">
                  <c:v/>
                </c:pt>
                <c:pt idx="2">
                  <c:v/>
                </c:pt>
                <c:pt idx="3">
                  <c:v>92.6</c:v>
                </c:pt>
                <c:pt idx="4">
                  <c:v/>
                </c:pt>
                <c:pt idx="5">
                  <c:v/>
                </c:pt>
                <c:pt idx="6">
                  <c:v/>
                </c:pt>
                <c:pt idx="7">
                  <c:v/>
                </c:pt>
                <c:pt idx="8">
                  <c:v/>
                </c:pt>
                <c:pt idx="9">
                  <c:v/>
                </c:pt>
                <c:pt idx="10">
                  <c:v/>
                </c:pt>
                <c:pt idx="11">
                  <c:v/>
                </c:pt>
                <c:pt idx="12">
                  <c:v>94.3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5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24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5.5</c:v>
                </c:pt>
                <c:pt idx="1">
                  <c:v/>
                </c:pt>
                <c:pt idx="2">
                  <c:v>0</c:v>
                </c:pt>
                <c:pt idx="3">
                  <c:v>7.8</c:v>
                </c:pt>
                <c:pt idx="4">
                  <c:v/>
                </c:pt>
                <c:pt idx="5">
                  <c:v>0</c:v>
                </c:pt>
                <c:pt idx="6">
                  <c:v>0</c:v>
                </c:pt>
                <c:pt idx="7">
                  <c:v>0</c:v>
                </c:pt>
                <c:pt idx="8">
                  <c:v>0</c:v>
                </c:pt>
                <c:pt idx="9">
                  <c:v/>
                </c:pt>
                <c:pt idx="10">
                  <c:v>0</c:v>
                </c:pt>
                <c:pt idx="11">
                  <c:v>0</c:v>
                </c:pt>
                <c:pt idx="12">
                  <c:v>6.4</c:v>
                </c:pt>
              </c:numLit>
            </c:plus>
            <c:minus>
              <c:numLit>
                <c:formatCode>General</c:formatCode>
                <c:ptCount val="13"/>
                <c:pt idx="0">
                  <c:v>5.6</c:v>
                </c:pt>
                <c:pt idx="1">
                  <c:v/>
                </c:pt>
                <c:pt idx="2">
                  <c:v>0</c:v>
                </c:pt>
                <c:pt idx="3">
                  <c:v>8.0</c:v>
                </c:pt>
                <c:pt idx="4">
                  <c:v/>
                </c:pt>
                <c:pt idx="5">
                  <c:v>0</c:v>
                </c:pt>
                <c:pt idx="6">
                  <c:v>0</c:v>
                </c:pt>
                <c:pt idx="7">
                  <c:v>0</c:v>
                </c:pt>
                <c:pt idx="8">
                  <c:v>0</c:v>
                </c:pt>
                <c:pt idx="9">
                  <c:v/>
                </c:pt>
                <c:pt idx="10">
                  <c:v>0</c:v>
                </c:pt>
                <c:pt idx="11">
                  <c:v>0</c:v>
                </c:pt>
                <c:pt idx="12">
                  <c:v>6.6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55.8</c:v>
                </c:pt>
                <c:pt idx="1">
                  <c:v/>
                </c:pt>
                <c:pt idx="2">
                  <c:v/>
                </c:pt>
                <c:pt idx="3">
                  <c:v>53.1</c:v>
                </c:pt>
                <c:pt idx="4">
                  <c:v/>
                </c:pt>
                <c:pt idx="5">
                  <c:v/>
                </c:pt>
                <c:pt idx="6">
                  <c:v/>
                </c:pt>
                <c:pt idx="7">
                  <c:v/>
                </c:pt>
                <c:pt idx="8">
                  <c:v/>
                </c:pt>
                <c:pt idx="9">
                  <c:v/>
                </c:pt>
                <c:pt idx="10">
                  <c:v/>
                </c:pt>
                <c:pt idx="11">
                  <c:v/>
                </c:pt>
                <c:pt idx="12">
                  <c:v>54.9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098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14"/>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5.0</c:v>
                </c:pt>
                <c:pt idx="3">
                  <c:v>1.2</c:v>
                </c:pt>
                <c:pt idx="4">
                  <c:v/>
                </c:pt>
                <c:pt idx="5">
                  <c:v>7.7</c:v>
                </c:pt>
                <c:pt idx="6">
                  <c:v>2.7</c:v>
                </c:pt>
                <c:pt idx="7">
                  <c:v>3.1</c:v>
                </c:pt>
                <c:pt idx="8">
                  <c:v>0</c:v>
                </c:pt>
                <c:pt idx="9">
                  <c:v/>
                </c:pt>
                <c:pt idx="10">
                  <c:v>6.5</c:v>
                </c:pt>
                <c:pt idx="11">
                  <c:v>0</c:v>
                </c:pt>
                <c:pt idx="12">
                  <c:v>3.6</c:v>
                </c:pt>
              </c:numLit>
            </c:plus>
            <c:minus>
              <c:numLit>
                <c:formatCode>General</c:formatCode>
                <c:ptCount val="13"/>
                <c:pt idx="0">
                  <c:v>1.8</c:v>
                </c:pt>
                <c:pt idx="1">
                  <c:v/>
                </c:pt>
                <c:pt idx="2">
                  <c:v>3.4</c:v>
                </c:pt>
                <c:pt idx="3">
                  <c:v>0.7</c:v>
                </c:pt>
                <c:pt idx="4">
                  <c:v/>
                </c:pt>
                <c:pt idx="5">
                  <c:v>3.5</c:v>
                </c:pt>
                <c:pt idx="6">
                  <c:v>1.4</c:v>
                </c:pt>
                <c:pt idx="7">
                  <c:v>1.9</c:v>
                </c:pt>
                <c:pt idx="8">
                  <c:v>0</c:v>
                </c:pt>
                <c:pt idx="9">
                  <c:v/>
                </c:pt>
                <c:pt idx="10">
                  <c:v>2.7</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c:v>
                </c:pt>
                <c:pt idx="1">
                  <c:v/>
                </c:pt>
                <c:pt idx="2">
                  <c:v>9.0</c:v>
                </c:pt>
                <c:pt idx="3">
                  <c:v>1.7</c:v>
                </c:pt>
                <c:pt idx="4">
                  <c:v/>
                </c:pt>
                <c:pt idx="5">
                  <c:v>6.0</c:v>
                </c:pt>
                <c:pt idx="6">
                  <c:v>3.0</c:v>
                </c:pt>
                <c:pt idx="7">
                  <c:v>5.1</c:v>
                </c:pt>
                <c:pt idx="8">
                  <c:v/>
                </c:pt>
                <c:pt idx="9">
                  <c:v/>
                </c:pt>
                <c:pt idx="10">
                  <c:v>4.5</c:v>
                </c:pt>
                <c:pt idx="11">
                  <c:v/>
                </c:pt>
                <c:pt idx="12">
                  <c:v>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18860000000000002"/>
                </c:manualLayout>
              </c:layout>
              <c:showLegendKey val="0"/>
              <c:showVal val="1"/>
              <c:showCatName val="0"/>
              <c:showSerName val="0"/>
              <c:showPercent val="0"/>
            </c:dLbl>
            <c:dLbl>
              <c:idx val="7"/>
              <c:layout>
                <c:manualLayout>
                  <c:x val="0"/>
                  <c:y val="-0.0385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3.4</c:v>
                </c:pt>
                <c:pt idx="3">
                  <c:v>2.4</c:v>
                </c:pt>
                <c:pt idx="4">
                  <c:v/>
                </c:pt>
                <c:pt idx="5">
                  <c:v>6.8</c:v>
                </c:pt>
                <c:pt idx="6">
                  <c:v>2.3</c:v>
                </c:pt>
                <c:pt idx="7">
                  <c:v>4.7</c:v>
                </c:pt>
                <c:pt idx="8">
                  <c:v>0</c:v>
                </c:pt>
                <c:pt idx="9">
                  <c:v/>
                </c:pt>
                <c:pt idx="10">
                  <c:v>5.4</c:v>
                </c:pt>
                <c:pt idx="11">
                  <c:v>0</c:v>
                </c:pt>
                <c:pt idx="12">
                  <c:v>2.6</c:v>
                </c:pt>
              </c:numLit>
            </c:plus>
            <c:minus>
              <c:numLit>
                <c:formatCode>General</c:formatCode>
                <c:ptCount val="13"/>
                <c:pt idx="0">
                  <c:v>1.4</c:v>
                </c:pt>
                <c:pt idx="1">
                  <c:v/>
                </c:pt>
                <c:pt idx="2">
                  <c:v>2.3</c:v>
                </c:pt>
                <c:pt idx="3">
                  <c:v>0.7</c:v>
                </c:pt>
                <c:pt idx="4">
                  <c:v/>
                </c:pt>
                <c:pt idx="5">
                  <c:v>2.4</c:v>
                </c:pt>
                <c:pt idx="6">
                  <c:v>1.1</c:v>
                </c:pt>
                <c:pt idx="7">
                  <c:v>2.3</c:v>
                </c:pt>
                <c:pt idx="8">
                  <c:v>0</c:v>
                </c:pt>
                <c:pt idx="9">
                  <c:v/>
                </c:pt>
                <c:pt idx="10">
                  <c:v>2.9</c:v>
                </c:pt>
                <c:pt idx="11">
                  <c:v>0</c:v>
                </c:pt>
                <c:pt idx="12">
                  <c:v>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c:v>
                </c:pt>
                <c:pt idx="1">
                  <c:v/>
                </c:pt>
                <c:pt idx="2">
                  <c:v>6.7</c:v>
                </c:pt>
                <c:pt idx="3">
                  <c:v>1.0</c:v>
                </c:pt>
                <c:pt idx="4">
                  <c:v/>
                </c:pt>
                <c:pt idx="5">
                  <c:v>3.6</c:v>
                </c:pt>
                <c:pt idx="6">
                  <c:v>2.1</c:v>
                </c:pt>
                <c:pt idx="7">
                  <c:v>4.1</c:v>
                </c:pt>
                <c:pt idx="8">
                  <c:v/>
                </c:pt>
                <c:pt idx="9">
                  <c:v/>
                </c:pt>
                <c:pt idx="10">
                  <c:v>6.1</c:v>
                </c:pt>
                <c:pt idx="11">
                  <c:v/>
                </c:pt>
                <c:pt idx="12">
                  <c:v>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4600000000000004"/>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4.1</c:v>
                </c:pt>
                <c:pt idx="3">
                  <c:v>2.0</c:v>
                </c:pt>
                <c:pt idx="4">
                  <c:v/>
                </c:pt>
                <c:pt idx="5">
                  <c:v>3.0</c:v>
                </c:pt>
                <c:pt idx="6">
                  <c:v>4.2</c:v>
                </c:pt>
                <c:pt idx="7">
                  <c:v>3.4</c:v>
                </c:pt>
                <c:pt idx="8">
                  <c:v>0</c:v>
                </c:pt>
                <c:pt idx="9">
                  <c:v/>
                </c:pt>
                <c:pt idx="10">
                  <c:v>4.6</c:v>
                </c:pt>
                <c:pt idx="11">
                  <c:v>0</c:v>
                </c:pt>
                <c:pt idx="12">
                  <c:v>3.8</c:v>
                </c:pt>
              </c:numLit>
            </c:plus>
            <c:minus>
              <c:numLit>
                <c:formatCode>General</c:formatCode>
                <c:ptCount val="13"/>
                <c:pt idx="0">
                  <c:v>1.5</c:v>
                </c:pt>
                <c:pt idx="1">
                  <c:v/>
                </c:pt>
                <c:pt idx="2">
                  <c:v>2.7</c:v>
                </c:pt>
                <c:pt idx="3">
                  <c:v>1.3</c:v>
                </c:pt>
                <c:pt idx="4">
                  <c:v/>
                </c:pt>
                <c:pt idx="5">
                  <c:v>1.7</c:v>
                </c:pt>
                <c:pt idx="6">
                  <c:v>2.0</c:v>
                </c:pt>
                <c:pt idx="7">
                  <c:v>2.2</c:v>
                </c:pt>
                <c:pt idx="8">
                  <c:v>0</c:v>
                </c:pt>
                <c:pt idx="9">
                  <c:v/>
                </c:pt>
                <c:pt idx="10">
                  <c:v>2.1</c:v>
                </c:pt>
                <c:pt idx="11">
                  <c:v>0</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5.0</c:v>
                </c:pt>
                <c:pt idx="1">
                  <c:v/>
                </c:pt>
                <c:pt idx="2">
                  <c:v>7.1</c:v>
                </c:pt>
                <c:pt idx="3">
                  <c:v>3.1</c:v>
                </c:pt>
                <c:pt idx="4">
                  <c:v/>
                </c:pt>
                <c:pt idx="5">
                  <c:v>3.8</c:v>
                </c:pt>
                <c:pt idx="6">
                  <c:v>3.5</c:v>
                </c:pt>
                <c:pt idx="7">
                  <c:v>5.8</c:v>
                </c:pt>
                <c:pt idx="8">
                  <c:v/>
                </c:pt>
                <c:pt idx="9">
                  <c:v/>
                </c:pt>
                <c:pt idx="10">
                  <c:v>3.8</c:v>
                </c:pt>
                <c:pt idx="11">
                  <c:v/>
                </c:pt>
                <c:pt idx="12">
                  <c:v>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232"/>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1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5.1</c:v>
                </c:pt>
                <c:pt idx="3">
                  <c:v>4.3</c:v>
                </c:pt>
                <c:pt idx="4">
                  <c:v/>
                </c:pt>
                <c:pt idx="5">
                  <c:v>7.6</c:v>
                </c:pt>
                <c:pt idx="6">
                  <c:v>5.1</c:v>
                </c:pt>
                <c:pt idx="7">
                  <c:v>6.7</c:v>
                </c:pt>
                <c:pt idx="8">
                  <c:v>0</c:v>
                </c:pt>
                <c:pt idx="9">
                  <c:v/>
                </c:pt>
                <c:pt idx="10">
                  <c:v>7.7</c:v>
                </c:pt>
                <c:pt idx="11">
                  <c:v>0</c:v>
                </c:pt>
                <c:pt idx="12">
                  <c:v>4.5</c:v>
                </c:pt>
              </c:numLit>
            </c:plus>
            <c:minus>
              <c:numLit>
                <c:formatCode>General</c:formatCode>
                <c:ptCount val="13"/>
                <c:pt idx="0">
                  <c:v>2.7</c:v>
                </c:pt>
                <c:pt idx="1">
                  <c:v/>
                </c:pt>
                <c:pt idx="2">
                  <c:v>3.9</c:v>
                </c:pt>
                <c:pt idx="3">
                  <c:v>3.5</c:v>
                </c:pt>
                <c:pt idx="4">
                  <c:v/>
                </c:pt>
                <c:pt idx="5">
                  <c:v>5.1</c:v>
                </c:pt>
                <c:pt idx="6">
                  <c:v>3.8</c:v>
                </c:pt>
                <c:pt idx="7">
                  <c:v>5.0</c:v>
                </c:pt>
                <c:pt idx="8">
                  <c:v>0</c:v>
                </c:pt>
                <c:pt idx="9">
                  <c:v/>
                </c:pt>
                <c:pt idx="10">
                  <c:v>5.5</c:v>
                </c:pt>
                <c:pt idx="11">
                  <c:v>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14.5</c:v>
                </c:pt>
                <c:pt idx="1">
                  <c:v/>
                </c:pt>
                <c:pt idx="2">
                  <c:v>14.3</c:v>
                </c:pt>
                <c:pt idx="3">
                  <c:v>14.9</c:v>
                </c:pt>
                <c:pt idx="4">
                  <c:v/>
                </c:pt>
                <c:pt idx="5">
                  <c:v>13.2</c:v>
                </c:pt>
                <c:pt idx="6">
                  <c:v>12.2</c:v>
                </c:pt>
                <c:pt idx="7">
                  <c:v>16.2</c:v>
                </c:pt>
                <c:pt idx="8">
                  <c:v/>
                </c:pt>
                <c:pt idx="9">
                  <c:v/>
                </c:pt>
                <c:pt idx="10">
                  <c:v>15.8</c:v>
                </c:pt>
                <c:pt idx="11">
                  <c:v/>
                </c:pt>
                <c:pt idx="12">
                  <c:v>14.2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922"/>
                </c:manualLayout>
              </c:layout>
              <c:showLegendKey val="0"/>
              <c:showVal val="1"/>
              <c:showCatName val="0"/>
              <c:showSerName val="0"/>
              <c:showPercent val="0"/>
            </c:dLbl>
            <c:dLbl>
              <c:idx val="6"/>
              <c:layout>
                <c:manualLayout>
                  <c:x val="0"/>
                  <c:y val="-0.028700000000000003"/>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4.9</c:v>
                </c:pt>
                <c:pt idx="3">
                  <c:v>3.4</c:v>
                </c:pt>
                <c:pt idx="4">
                  <c:v/>
                </c:pt>
                <c:pt idx="5">
                  <c:v>12.1</c:v>
                </c:pt>
                <c:pt idx="6">
                  <c:v>3.5</c:v>
                </c:pt>
                <c:pt idx="7">
                  <c:v>4.9</c:v>
                </c:pt>
                <c:pt idx="8">
                  <c:v>0</c:v>
                </c:pt>
                <c:pt idx="9">
                  <c:v/>
                </c:pt>
                <c:pt idx="10">
                  <c:v>4.8</c:v>
                </c:pt>
                <c:pt idx="11">
                  <c:v>0</c:v>
                </c:pt>
                <c:pt idx="12">
                  <c:v>3.9</c:v>
                </c:pt>
              </c:numLit>
            </c:plus>
            <c:minus>
              <c:numLit>
                <c:formatCode>General</c:formatCode>
                <c:ptCount val="13"/>
                <c:pt idx="0">
                  <c:v>1.9</c:v>
                </c:pt>
                <c:pt idx="1">
                  <c:v/>
                </c:pt>
                <c:pt idx="2">
                  <c:v>3.3</c:v>
                </c:pt>
                <c:pt idx="3">
                  <c:v>1.4</c:v>
                </c:pt>
                <c:pt idx="4">
                  <c:v/>
                </c:pt>
                <c:pt idx="5">
                  <c:v>4.0</c:v>
                </c:pt>
                <c:pt idx="6">
                  <c:v>2.1</c:v>
                </c:pt>
                <c:pt idx="7">
                  <c:v>2.7</c:v>
                </c:pt>
                <c:pt idx="8">
                  <c:v>0</c:v>
                </c:pt>
                <c:pt idx="9">
                  <c:v/>
                </c:pt>
                <c:pt idx="10">
                  <c:v>2.5</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5.6</c:v>
                </c:pt>
                <c:pt idx="1">
                  <c:v/>
                </c:pt>
                <c:pt idx="2">
                  <c:v>8.8</c:v>
                </c:pt>
                <c:pt idx="3">
                  <c:v>2.5</c:v>
                </c:pt>
                <c:pt idx="4">
                  <c:v/>
                </c:pt>
                <c:pt idx="5">
                  <c:v>5.6</c:v>
                </c:pt>
                <c:pt idx="6">
                  <c:v>4.6</c:v>
                </c:pt>
                <c:pt idx="7">
                  <c:v>6.0</c:v>
                </c:pt>
                <c:pt idx="8">
                  <c:v/>
                </c:pt>
                <c:pt idx="9">
                  <c:v/>
                </c:pt>
                <c:pt idx="10">
                  <c:v>5.0</c:v>
                </c:pt>
                <c:pt idx="11">
                  <c:v/>
                </c:pt>
                <c:pt idx="12">
                  <c:v>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26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6580000000000005"/>
                </c:manualLayout>
              </c:layout>
              <c:showLegendKey val="0"/>
              <c:showVal val="1"/>
              <c:showCatName val="0"/>
              <c:showSerName val="0"/>
              <c:showPercent val="0"/>
            </c:dLbl>
            <c:dLbl>
              <c:idx val="3"/>
              <c:layout>
                <c:manualLayout>
                  <c:x val="0"/>
                  <c:y val="-0.0623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65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5.2</c:v>
                </c:pt>
                <c:pt idx="1">
                  <c:v/>
                </c:pt>
                <c:pt idx="2">
                  <c:v>6.9</c:v>
                </c:pt>
                <c:pt idx="3">
                  <c:v>7.6</c:v>
                </c:pt>
                <c:pt idx="4">
                  <c:v/>
                </c:pt>
                <c:pt idx="5">
                  <c:v>0</c:v>
                </c:pt>
                <c:pt idx="6">
                  <c:v>0</c:v>
                </c:pt>
                <c:pt idx="7">
                  <c:v>8.4</c:v>
                </c:pt>
                <c:pt idx="8">
                  <c:v>0</c:v>
                </c:pt>
                <c:pt idx="9">
                  <c:v/>
                </c:pt>
                <c:pt idx="10">
                  <c:v>0</c:v>
                </c:pt>
                <c:pt idx="11">
                  <c:v>0</c:v>
                </c:pt>
                <c:pt idx="12">
                  <c:v>6.9</c:v>
                </c:pt>
              </c:numLit>
            </c:plus>
            <c:minus>
              <c:numLit>
                <c:formatCode>General</c:formatCode>
                <c:ptCount val="13"/>
                <c:pt idx="0">
                  <c:v>4.1</c:v>
                </c:pt>
                <c:pt idx="1">
                  <c:v/>
                </c:pt>
                <c:pt idx="2">
                  <c:v>4.3</c:v>
                </c:pt>
                <c:pt idx="3">
                  <c:v>6.3</c:v>
                </c:pt>
                <c:pt idx="4">
                  <c:v/>
                </c:pt>
                <c:pt idx="5">
                  <c:v>0</c:v>
                </c:pt>
                <c:pt idx="6">
                  <c:v>0</c:v>
                </c:pt>
                <c:pt idx="7">
                  <c:v>5.9</c:v>
                </c:pt>
                <c:pt idx="8">
                  <c:v>0</c:v>
                </c:pt>
                <c:pt idx="9">
                  <c:v/>
                </c:pt>
                <c:pt idx="10">
                  <c:v>0</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16.8</c:v>
                </c:pt>
                <c:pt idx="1">
                  <c:v/>
                </c:pt>
                <c:pt idx="2">
                  <c:v>10.1</c:v>
                </c:pt>
                <c:pt idx="3">
                  <c:v>24.3</c:v>
                </c:pt>
                <c:pt idx="4">
                  <c:v/>
                </c:pt>
                <c:pt idx="5">
                  <c:v/>
                </c:pt>
                <c:pt idx="6">
                  <c:v/>
                </c:pt>
                <c:pt idx="7">
                  <c:v>15.9</c:v>
                </c:pt>
                <c:pt idx="8">
                  <c:v/>
                </c:pt>
                <c:pt idx="9">
                  <c:v/>
                </c:pt>
                <c:pt idx="10">
                  <c:v/>
                </c:pt>
                <c:pt idx="11">
                  <c:v/>
                </c:pt>
                <c:pt idx="12">
                  <c:v>12.8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4600000000000004"/>
                </c:manualLayout>
              </c:layout>
              <c:showLegendKey val="0"/>
              <c:showVal val="1"/>
              <c:showCatName val="0"/>
              <c:showSerName val="0"/>
              <c:showPercent val="0"/>
            </c:dLbl>
            <c:dLbl>
              <c:idx val="3"/>
              <c:layout>
                <c:manualLayout>
                  <c:x val="0"/>
                  <c:y val="-0.0213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3.0</c:v>
                </c:pt>
                <c:pt idx="3">
                  <c:v>2.6</c:v>
                </c:pt>
                <c:pt idx="4">
                  <c:v/>
                </c:pt>
                <c:pt idx="5">
                  <c:v>3.9</c:v>
                </c:pt>
                <c:pt idx="6">
                  <c:v>3.2</c:v>
                </c:pt>
                <c:pt idx="7">
                  <c:v>3.7</c:v>
                </c:pt>
                <c:pt idx="8">
                  <c:v>0</c:v>
                </c:pt>
                <c:pt idx="9">
                  <c:v/>
                </c:pt>
                <c:pt idx="10">
                  <c:v>5.6</c:v>
                </c:pt>
                <c:pt idx="11">
                  <c:v>0</c:v>
                </c:pt>
                <c:pt idx="12">
                  <c:v>2.6</c:v>
                </c:pt>
              </c:numLit>
            </c:plus>
            <c:minus>
              <c:numLit>
                <c:formatCode>General</c:formatCode>
                <c:ptCount val="13"/>
                <c:pt idx="0">
                  <c:v>1.2</c:v>
                </c:pt>
                <c:pt idx="1">
                  <c:v/>
                </c:pt>
                <c:pt idx="2">
                  <c:v>1.6</c:v>
                </c:pt>
                <c:pt idx="3">
                  <c:v>1.5</c:v>
                </c:pt>
                <c:pt idx="4">
                  <c:v/>
                </c:pt>
                <c:pt idx="5">
                  <c:v>1.7</c:v>
                </c:pt>
                <c:pt idx="6">
                  <c:v>0.8</c:v>
                </c:pt>
                <c:pt idx="7">
                  <c:v>2.1</c:v>
                </c:pt>
                <c:pt idx="8">
                  <c:v>0</c:v>
                </c:pt>
                <c:pt idx="9">
                  <c:v/>
                </c:pt>
                <c:pt idx="10">
                  <c:v>2.1</c:v>
                </c:pt>
                <c:pt idx="11">
                  <c:v>0</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3.4</c:v>
                </c:pt>
                <c:pt idx="1">
                  <c:v/>
                </c:pt>
                <c:pt idx="2">
                  <c:v>3.3</c:v>
                </c:pt>
                <c:pt idx="3">
                  <c:v>3.6</c:v>
                </c:pt>
                <c:pt idx="4">
                  <c:v/>
                </c:pt>
                <c:pt idx="5">
                  <c:v>3.1</c:v>
                </c:pt>
                <c:pt idx="6">
                  <c:v>1.1</c:v>
                </c:pt>
                <c:pt idx="7">
                  <c:v>4.3</c:v>
                </c:pt>
                <c:pt idx="8">
                  <c:v/>
                </c:pt>
                <c:pt idx="9">
                  <c:v/>
                </c:pt>
                <c:pt idx="10">
                  <c:v>3.4</c:v>
                </c:pt>
                <c:pt idx="11">
                  <c:v/>
                </c:pt>
                <c:pt idx="12">
                  <c:v>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08000000000000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3940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1.1</c:v>
                </c:pt>
                <c:pt idx="1">
                  <c:v/>
                </c:pt>
                <c:pt idx="2">
                  <c:v>2.4</c:v>
                </c:pt>
                <c:pt idx="3">
                  <c:v>1.9</c:v>
                </c:pt>
                <c:pt idx="4">
                  <c:v/>
                </c:pt>
                <c:pt idx="5">
                  <c:v>3.7</c:v>
                </c:pt>
                <c:pt idx="6">
                  <c:v>2.8</c:v>
                </c:pt>
                <c:pt idx="7">
                  <c:v>2.4</c:v>
                </c:pt>
                <c:pt idx="8">
                  <c:v>0</c:v>
                </c:pt>
                <c:pt idx="9">
                  <c:v/>
                </c:pt>
                <c:pt idx="10">
                  <c:v>4.4</c:v>
                </c:pt>
                <c:pt idx="11">
                  <c:v>0</c:v>
                </c:pt>
                <c:pt idx="12">
                  <c:v>1.7</c:v>
                </c:pt>
              </c:numLit>
            </c:plus>
            <c:minus>
              <c:numLit>
                <c:formatCode>General</c:formatCode>
                <c:ptCount val="13"/>
                <c:pt idx="0">
                  <c:v>0.6</c:v>
                </c:pt>
                <c:pt idx="1">
                  <c:v/>
                </c:pt>
                <c:pt idx="2">
                  <c:v>1.0</c:v>
                </c:pt>
                <c:pt idx="3">
                  <c:v>0.9</c:v>
                </c:pt>
                <c:pt idx="4">
                  <c:v/>
                </c:pt>
                <c:pt idx="5">
                  <c:v>0.6</c:v>
                </c:pt>
                <c:pt idx="6">
                  <c:v>0.4</c:v>
                </c:pt>
                <c:pt idx="7">
                  <c:v>1.3</c:v>
                </c:pt>
                <c:pt idx="8">
                  <c:v>0</c:v>
                </c:pt>
                <c:pt idx="9">
                  <c:v/>
                </c:pt>
                <c:pt idx="10">
                  <c:v>1.3</c:v>
                </c:pt>
                <c:pt idx="11">
                  <c:v>0</c:v>
                </c:pt>
                <c:pt idx="12">
                  <c:v>0.7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c:v>
                </c:pt>
                <c:pt idx="1">
                  <c:v/>
                </c:pt>
                <c:pt idx="2">
                  <c:v>1.7</c:v>
                </c:pt>
                <c:pt idx="3">
                  <c:v>1.6</c:v>
                </c:pt>
                <c:pt idx="4">
                  <c:v/>
                </c:pt>
                <c:pt idx="5">
                  <c:v>0.7</c:v>
                </c:pt>
                <c:pt idx="6">
                  <c:v>0.5</c:v>
                </c:pt>
                <c:pt idx="7">
                  <c:v>3.0</c:v>
                </c:pt>
                <c:pt idx="8">
                  <c:v/>
                </c:pt>
                <c:pt idx="9">
                  <c:v/>
                </c:pt>
                <c:pt idx="10">
                  <c:v>1.9</c:v>
                </c:pt>
                <c:pt idx="11">
                  <c:v/>
                </c:pt>
                <c:pt idx="12">
                  <c:v>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524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2.3</c:v>
                </c:pt>
                <c:pt idx="3">
                  <c:v>4.4</c:v>
                </c:pt>
                <c:pt idx="4">
                  <c:v/>
                </c:pt>
                <c:pt idx="5">
                  <c:v>6.4</c:v>
                </c:pt>
                <c:pt idx="6">
                  <c:v>4.9</c:v>
                </c:pt>
                <c:pt idx="7">
                  <c:v>6.4</c:v>
                </c:pt>
                <c:pt idx="8">
                  <c:v>0</c:v>
                </c:pt>
                <c:pt idx="9">
                  <c:v/>
                </c:pt>
                <c:pt idx="10">
                  <c:v>3.9</c:v>
                </c:pt>
                <c:pt idx="11">
                  <c:v>0</c:v>
                </c:pt>
                <c:pt idx="12">
                  <c:v>4.0</c:v>
                </c:pt>
              </c:numLit>
            </c:plus>
            <c:minus>
              <c:numLit>
                <c:formatCode>General</c:formatCode>
                <c:ptCount val="13"/>
                <c:pt idx="0">
                  <c:v>1.6</c:v>
                </c:pt>
                <c:pt idx="1">
                  <c:v/>
                </c:pt>
                <c:pt idx="2">
                  <c:v>0.8</c:v>
                </c:pt>
                <c:pt idx="3">
                  <c:v>2.8</c:v>
                </c:pt>
                <c:pt idx="4">
                  <c:v/>
                </c:pt>
                <c:pt idx="5">
                  <c:v>2.6</c:v>
                </c:pt>
                <c:pt idx="6">
                  <c:v>1.7</c:v>
                </c:pt>
                <c:pt idx="7">
                  <c:v>2.9</c:v>
                </c:pt>
                <c:pt idx="8">
                  <c:v>0</c:v>
                </c:pt>
                <c:pt idx="9">
                  <c:v/>
                </c:pt>
                <c:pt idx="10">
                  <c:v>1.7</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4.3</c:v>
                </c:pt>
                <c:pt idx="1">
                  <c:v/>
                </c:pt>
                <c:pt idx="2">
                  <c:v>1.3</c:v>
                </c:pt>
                <c:pt idx="3">
                  <c:v>7.3</c:v>
                </c:pt>
                <c:pt idx="4">
                  <c:v/>
                </c:pt>
                <c:pt idx="5">
                  <c:v>4.2</c:v>
                </c:pt>
                <c:pt idx="6">
                  <c:v>2.7</c:v>
                </c:pt>
                <c:pt idx="7">
                  <c:v>5.1</c:v>
                </c:pt>
                <c:pt idx="8">
                  <c:v/>
                </c:pt>
                <c:pt idx="9">
                  <c:v/>
                </c:pt>
                <c:pt idx="10">
                  <c:v>3.1</c:v>
                </c:pt>
                <c:pt idx="11">
                  <c:v/>
                </c:pt>
                <c:pt idx="12">
                  <c:v>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872"/>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4.5</c:v>
                </c:pt>
                <c:pt idx="3">
                  <c:v>5.2</c:v>
                </c:pt>
                <c:pt idx="4">
                  <c:v/>
                </c:pt>
                <c:pt idx="5">
                  <c:v>9.6</c:v>
                </c:pt>
                <c:pt idx="6">
                  <c:v>5.2</c:v>
                </c:pt>
                <c:pt idx="7">
                  <c:v>5.1</c:v>
                </c:pt>
                <c:pt idx="8">
                  <c:v>0</c:v>
                </c:pt>
                <c:pt idx="9">
                  <c:v/>
                </c:pt>
                <c:pt idx="10">
                  <c:v>5.5</c:v>
                </c:pt>
                <c:pt idx="11">
                  <c:v>0</c:v>
                </c:pt>
                <c:pt idx="12">
                  <c:v>4.3</c:v>
                </c:pt>
              </c:numLit>
            </c:plus>
            <c:minus>
              <c:numLit>
                <c:formatCode>General</c:formatCode>
                <c:ptCount val="13"/>
                <c:pt idx="0">
                  <c:v>2.1</c:v>
                </c:pt>
                <c:pt idx="1">
                  <c:v/>
                </c:pt>
                <c:pt idx="2">
                  <c:v>2.2</c:v>
                </c:pt>
                <c:pt idx="3">
                  <c:v>3.6</c:v>
                </c:pt>
                <c:pt idx="4">
                  <c:v/>
                </c:pt>
                <c:pt idx="5">
                  <c:v>4.5</c:v>
                </c:pt>
                <c:pt idx="6">
                  <c:v>2.8</c:v>
                </c:pt>
                <c:pt idx="7">
                  <c:v>3.3</c:v>
                </c:pt>
                <c:pt idx="8">
                  <c:v>0</c:v>
                </c:pt>
                <c:pt idx="9">
                  <c:v/>
                </c:pt>
                <c:pt idx="10">
                  <c:v>3.5</c:v>
                </c:pt>
                <c:pt idx="11">
                  <c:v>0</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c:v>
                </c:pt>
                <c:pt idx="1">
                  <c:v/>
                </c:pt>
                <c:pt idx="2">
                  <c:v>4.0</c:v>
                </c:pt>
                <c:pt idx="3">
                  <c:v>10.2</c:v>
                </c:pt>
                <c:pt idx="4">
                  <c:v/>
                </c:pt>
                <c:pt idx="5">
                  <c:v>7.9</c:v>
                </c:pt>
                <c:pt idx="6">
                  <c:v>5.6</c:v>
                </c:pt>
                <c:pt idx="7">
                  <c:v>8.0</c:v>
                </c:pt>
                <c:pt idx="8">
                  <c:v/>
                </c:pt>
                <c:pt idx="9">
                  <c:v/>
                </c:pt>
                <c:pt idx="10">
                  <c:v>8.4</c:v>
                </c:pt>
                <c:pt idx="11">
                  <c:v/>
                </c:pt>
                <c:pt idx="12">
                  <c:v>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248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0680000000000005"/>
                </c:manualLayout>
              </c:layout>
              <c:showLegendKey val="0"/>
              <c:showVal val="1"/>
              <c:showCatName val="0"/>
              <c:showSerName val="0"/>
              <c:showPercent val="0"/>
            </c:dLbl>
            <c:dLbl>
              <c:idx val="3"/>
              <c:layout>
                <c:manualLayout>
                  <c:x val="0"/>
                  <c:y val="-0.05904000000000000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2464"/>
                </c:manualLayout>
              </c:layout>
              <c:showLegendKey val="0"/>
              <c:showVal val="1"/>
              <c:showCatName val="0"/>
              <c:showSerName val="0"/>
              <c:showPercent val="0"/>
            </c:dLbl>
            <c:dLbl>
              <c:idx val="6"/>
              <c:layout>
                <c:manualLayout>
                  <c:x val="0"/>
                  <c:y val="-0.059040000000000009"/>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692000000000001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721600000000000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6.4</c:v>
                </c:pt>
                <c:pt idx="1">
                  <c:v/>
                </c:pt>
                <c:pt idx="2">
                  <c:v>7.4</c:v>
                </c:pt>
                <c:pt idx="3">
                  <c:v>7.2</c:v>
                </c:pt>
                <c:pt idx="4">
                  <c:v/>
                </c:pt>
                <c:pt idx="5">
                  <c:v>15.2</c:v>
                </c:pt>
                <c:pt idx="6">
                  <c:v>7.2</c:v>
                </c:pt>
                <c:pt idx="7">
                  <c:v>7.3</c:v>
                </c:pt>
                <c:pt idx="8">
                  <c:v>0</c:v>
                </c:pt>
                <c:pt idx="9">
                  <c:v/>
                </c:pt>
                <c:pt idx="10">
                  <c:v>10.6</c:v>
                </c:pt>
                <c:pt idx="11">
                  <c:v>0</c:v>
                </c:pt>
                <c:pt idx="12">
                  <c:v>8.8</c:v>
                </c:pt>
              </c:numLit>
            </c:plus>
            <c:minus>
              <c:numLit>
                <c:formatCode>General</c:formatCode>
                <c:ptCount val="13"/>
                <c:pt idx="0">
                  <c:v>6.4</c:v>
                </c:pt>
                <c:pt idx="1">
                  <c:v/>
                </c:pt>
                <c:pt idx="2">
                  <c:v>7.3</c:v>
                </c:pt>
                <c:pt idx="3">
                  <c:v>7.1</c:v>
                </c:pt>
                <c:pt idx="4">
                  <c:v/>
                </c:pt>
                <c:pt idx="5">
                  <c:v>13.0</c:v>
                </c:pt>
                <c:pt idx="6">
                  <c:v>7.1</c:v>
                </c:pt>
                <c:pt idx="7">
                  <c:v>7.4</c:v>
                </c:pt>
                <c:pt idx="8">
                  <c:v>0</c:v>
                </c:pt>
                <c:pt idx="9">
                  <c:v/>
                </c:pt>
                <c:pt idx="10">
                  <c:v>10.6</c:v>
                </c:pt>
                <c:pt idx="11">
                  <c:v>0</c:v>
                </c:pt>
                <c:pt idx="12">
                  <c:v>8.7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48.6</c:v>
                </c:pt>
                <c:pt idx="1">
                  <c:v/>
                </c:pt>
                <c:pt idx="2">
                  <c:v>50.1</c:v>
                </c:pt>
                <c:pt idx="3">
                  <c:v>47.0</c:v>
                </c:pt>
                <c:pt idx="4">
                  <c:v/>
                </c:pt>
                <c:pt idx="5">
                  <c:v>36.7</c:v>
                </c:pt>
                <c:pt idx="6">
                  <c:v>44.9</c:v>
                </c:pt>
                <c:pt idx="7">
                  <c:v>54.8</c:v>
                </c:pt>
                <c:pt idx="8">
                  <c:v/>
                </c:pt>
                <c:pt idx="9">
                  <c:v/>
                </c:pt>
                <c:pt idx="10">
                  <c:v>49.0</c:v>
                </c:pt>
                <c:pt idx="11">
                  <c:v/>
                </c:pt>
                <c:pt idx="12">
                  <c:v>49.3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6150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1972000000000001"/>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672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576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5.5</c:v>
                </c:pt>
                <c:pt idx="3">
                  <c:v>7.5</c:v>
                </c:pt>
                <c:pt idx="4">
                  <c:v/>
                </c:pt>
                <c:pt idx="5">
                  <c:v>14.6</c:v>
                </c:pt>
                <c:pt idx="6">
                  <c:v>4.8</c:v>
                </c:pt>
                <c:pt idx="7">
                  <c:v>8.2</c:v>
                </c:pt>
                <c:pt idx="8">
                  <c:v>0</c:v>
                </c:pt>
                <c:pt idx="9">
                  <c:v/>
                </c:pt>
                <c:pt idx="10">
                  <c:v>8.3</c:v>
                </c:pt>
                <c:pt idx="11">
                  <c:v>0</c:v>
                </c:pt>
                <c:pt idx="12">
                  <c:v>6.8</c:v>
                </c:pt>
              </c:numLit>
            </c:plus>
            <c:minus>
              <c:numLit>
                <c:formatCode>General</c:formatCode>
                <c:ptCount val="13"/>
                <c:pt idx="0">
                  <c:v>4.6</c:v>
                </c:pt>
                <c:pt idx="1">
                  <c:v/>
                </c:pt>
                <c:pt idx="2">
                  <c:v>5.0</c:v>
                </c:pt>
                <c:pt idx="3">
                  <c:v>6.8</c:v>
                </c:pt>
                <c:pt idx="4">
                  <c:v/>
                </c:pt>
                <c:pt idx="5">
                  <c:v>11.9</c:v>
                </c:pt>
                <c:pt idx="6">
                  <c:v>4.4</c:v>
                </c:pt>
                <c:pt idx="7">
                  <c:v>7.3</c:v>
                </c:pt>
                <c:pt idx="8">
                  <c:v>0</c:v>
                </c:pt>
                <c:pt idx="9">
                  <c:v/>
                </c:pt>
                <c:pt idx="10">
                  <c:v>6.5</c:v>
                </c:pt>
                <c:pt idx="11">
                  <c:v>0</c:v>
                </c:pt>
                <c:pt idx="12">
                  <c:v>6.4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31.5</c:v>
                </c:pt>
                <c:pt idx="1">
                  <c:v/>
                </c:pt>
                <c:pt idx="2">
                  <c:v>29.8</c:v>
                </c:pt>
                <c:pt idx="3">
                  <c:v>33.5</c:v>
                </c:pt>
                <c:pt idx="4">
                  <c:v/>
                </c:pt>
                <c:pt idx="5">
                  <c:v>33.2</c:v>
                </c:pt>
                <c:pt idx="6">
                  <c:v>31.2</c:v>
                </c:pt>
                <c:pt idx="7">
                  <c:v>33.8</c:v>
                </c:pt>
                <c:pt idx="8">
                  <c:v/>
                </c:pt>
                <c:pt idx="9">
                  <c:v/>
                </c:pt>
                <c:pt idx="10">
                  <c:v>21.6</c:v>
                </c:pt>
                <c:pt idx="11">
                  <c:v/>
                </c:pt>
                <c:pt idx="12">
                  <c:v>37.9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53300000000000007"/>
                </c:manualLayout>
              </c:layout>
              <c:showLegendKey val="0"/>
              <c:showVal val="1"/>
              <c:showCatName val="0"/>
              <c:showSerName val="0"/>
              <c:showPercent val="0"/>
            </c:dLbl>
            <c:dLbl>
              <c:idx val="7"/>
              <c:layout>
                <c:manualLayout>
                  <c:x val="0"/>
                  <c:y val="-0.072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5.3</c:v>
                </c:pt>
                <c:pt idx="3">
                  <c:v>4.6</c:v>
                </c:pt>
                <c:pt idx="4">
                  <c:v/>
                </c:pt>
                <c:pt idx="5">
                  <c:v>5.3</c:v>
                </c:pt>
                <c:pt idx="6">
                  <c:v>6.5</c:v>
                </c:pt>
                <c:pt idx="7">
                  <c:v>8.9</c:v>
                </c:pt>
                <c:pt idx="8">
                  <c:v>0</c:v>
                </c:pt>
                <c:pt idx="9">
                  <c:v/>
                </c:pt>
                <c:pt idx="10">
                  <c:v>6.6</c:v>
                </c:pt>
                <c:pt idx="11">
                  <c:v>0</c:v>
                </c:pt>
                <c:pt idx="12">
                  <c:v>5.3</c:v>
                </c:pt>
              </c:numLit>
            </c:plus>
            <c:minus>
              <c:numLit>
                <c:formatCode>General</c:formatCode>
                <c:ptCount val="13"/>
                <c:pt idx="0">
                  <c:v>4.3</c:v>
                </c:pt>
                <c:pt idx="1">
                  <c:v/>
                </c:pt>
                <c:pt idx="2">
                  <c:v>5.6</c:v>
                </c:pt>
                <c:pt idx="3">
                  <c:v>4.9</c:v>
                </c:pt>
                <c:pt idx="4">
                  <c:v/>
                </c:pt>
                <c:pt idx="5">
                  <c:v>5.6</c:v>
                </c:pt>
                <c:pt idx="6">
                  <c:v>7.0</c:v>
                </c:pt>
                <c:pt idx="7">
                  <c:v>9.9</c:v>
                </c:pt>
                <c:pt idx="8">
                  <c:v>0</c:v>
                </c:pt>
                <c:pt idx="9">
                  <c:v/>
                </c:pt>
                <c:pt idx="10">
                  <c:v>6.9</c:v>
                </c:pt>
                <c:pt idx="11">
                  <c:v>0</c:v>
                </c:pt>
                <c:pt idx="12">
                  <c:v>5.9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63.9</c:v>
                </c:pt>
                <c:pt idx="1">
                  <c:v/>
                </c:pt>
                <c:pt idx="2">
                  <c:v>58.9</c:v>
                </c:pt>
                <c:pt idx="3">
                  <c:v>68.8</c:v>
                </c:pt>
                <c:pt idx="4">
                  <c:v/>
                </c:pt>
                <c:pt idx="5">
                  <c:v>63.6</c:v>
                </c:pt>
                <c:pt idx="6">
                  <c:v>66.3</c:v>
                </c:pt>
                <c:pt idx="7">
                  <c:v>62.6</c:v>
                </c:pt>
                <c:pt idx="8">
                  <c:v/>
                </c:pt>
                <c:pt idx="9">
                  <c:v/>
                </c:pt>
                <c:pt idx="10">
                  <c:v>58.4</c:v>
                </c:pt>
                <c:pt idx="11">
                  <c:v/>
                </c:pt>
                <c:pt idx="12">
                  <c:v>67.2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642"/>
                </c:manualLayout>
              </c:layout>
              <c:showLegendKey val="0"/>
              <c:showVal val="1"/>
              <c:showCatName val="0"/>
              <c:showSerName val="0"/>
              <c:showPercent val="0"/>
            </c:dLbl>
            <c:dLbl>
              <c:idx val="6"/>
              <c:layout>
                <c:manualLayout>
                  <c:x val="0"/>
                  <c:y val="-0.07134"/>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036000000000001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4.1</c:v>
                </c:pt>
                <c:pt idx="1">
                  <c:v/>
                </c:pt>
                <c:pt idx="2">
                  <c:v>6.3</c:v>
                </c:pt>
                <c:pt idx="3">
                  <c:v>5.4</c:v>
                </c:pt>
                <c:pt idx="4">
                  <c:v/>
                </c:pt>
                <c:pt idx="5">
                  <c:v>8.1</c:v>
                </c:pt>
                <c:pt idx="6">
                  <c:v>8.7</c:v>
                </c:pt>
                <c:pt idx="7">
                  <c:v>6.1</c:v>
                </c:pt>
                <c:pt idx="8">
                  <c:v>0</c:v>
                </c:pt>
                <c:pt idx="9">
                  <c:v/>
                </c:pt>
                <c:pt idx="10">
                  <c:v>9.8</c:v>
                </c:pt>
                <c:pt idx="11">
                  <c:v>0</c:v>
                </c:pt>
                <c:pt idx="12">
                  <c:v>5.4</c:v>
                </c:pt>
              </c:numLit>
            </c:plus>
            <c:minus>
              <c:numLit>
                <c:formatCode>General</c:formatCode>
                <c:ptCount val="13"/>
                <c:pt idx="0">
                  <c:v>3.9</c:v>
                </c:pt>
                <c:pt idx="1">
                  <c:v/>
                </c:pt>
                <c:pt idx="2">
                  <c:v>5.8</c:v>
                </c:pt>
                <c:pt idx="3">
                  <c:v>5.3</c:v>
                </c:pt>
                <c:pt idx="4">
                  <c:v/>
                </c:pt>
                <c:pt idx="5">
                  <c:v>7.6</c:v>
                </c:pt>
                <c:pt idx="6">
                  <c:v>8.2</c:v>
                </c:pt>
                <c:pt idx="7">
                  <c:v>5.8</c:v>
                </c:pt>
                <c:pt idx="8">
                  <c:v>0</c:v>
                </c:pt>
                <c:pt idx="9">
                  <c:v/>
                </c:pt>
                <c:pt idx="10">
                  <c:v>8.4</c:v>
                </c:pt>
                <c:pt idx="11">
                  <c:v>0</c:v>
                </c:pt>
                <c:pt idx="12">
                  <c:v>5.3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39.9</c:v>
                </c:pt>
                <c:pt idx="1">
                  <c:v/>
                </c:pt>
                <c:pt idx="2">
                  <c:v>31.3</c:v>
                </c:pt>
                <c:pt idx="3">
                  <c:v>48.1</c:v>
                </c:pt>
                <c:pt idx="4">
                  <c:v/>
                </c:pt>
                <c:pt idx="5">
                  <c:v>41.2</c:v>
                </c:pt>
                <c:pt idx="6">
                  <c:v>39.4</c:v>
                </c:pt>
                <c:pt idx="7">
                  <c:v>37.4</c:v>
                </c:pt>
                <c:pt idx="8">
                  <c:v/>
                </c:pt>
                <c:pt idx="9">
                  <c:v/>
                </c:pt>
                <c:pt idx="10">
                  <c:v>31.4</c:v>
                </c:pt>
                <c:pt idx="11">
                  <c:v/>
                </c:pt>
                <c:pt idx="12">
                  <c:v>43.7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3480000000000008"/>
                </c:manualLayout>
              </c:layout>
              <c:showLegendKey val="0"/>
              <c:showVal val="1"/>
              <c:showCatName val="0"/>
              <c:showSerName val="0"/>
              <c:showPercent val="0"/>
            </c:dLbl>
            <c:dLbl>
              <c:idx val="6"/>
              <c:layout>
                <c:manualLayout>
                  <c:x val="0"/>
                  <c:y val="-0.0738"/>
                </c:manualLayout>
              </c:layout>
              <c:showLegendKey val="0"/>
              <c:showVal val="1"/>
              <c:showCatName val="0"/>
              <c:showSerName val="0"/>
              <c:showPercent val="0"/>
            </c:dLbl>
            <c:dLbl>
              <c:idx val="7"/>
              <c:layout>
                <c:manualLayout>
                  <c:x val="0"/>
                  <c:y val="-0.0721600000000000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904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6.3</c:v>
                </c:pt>
                <c:pt idx="3">
                  <c:v>6.3</c:v>
                </c:pt>
                <c:pt idx="4">
                  <c:v/>
                </c:pt>
                <c:pt idx="5">
                  <c:v>11.4</c:v>
                </c:pt>
                <c:pt idx="6">
                  <c:v>9.0</c:v>
                </c:pt>
                <c:pt idx="7">
                  <c:v>8.8</c:v>
                </c:pt>
                <c:pt idx="8">
                  <c:v>0</c:v>
                </c:pt>
                <c:pt idx="9">
                  <c:v/>
                </c:pt>
                <c:pt idx="10">
                  <c:v>7.2</c:v>
                </c:pt>
                <c:pt idx="11">
                  <c:v>0</c:v>
                </c:pt>
                <c:pt idx="12">
                  <c:v>6.5</c:v>
                </c:pt>
              </c:numLit>
            </c:plus>
            <c:minus>
              <c:numLit>
                <c:formatCode>General</c:formatCode>
                <c:ptCount val="13"/>
                <c:pt idx="0">
                  <c:v>5.3</c:v>
                </c:pt>
                <c:pt idx="1">
                  <c:v/>
                </c:pt>
                <c:pt idx="2">
                  <c:v>6.7</c:v>
                </c:pt>
                <c:pt idx="3">
                  <c:v>6.7</c:v>
                </c:pt>
                <c:pt idx="4">
                  <c:v/>
                </c:pt>
                <c:pt idx="5">
                  <c:v>12.1</c:v>
                </c:pt>
                <c:pt idx="6">
                  <c:v>9.7</c:v>
                </c:pt>
                <c:pt idx="7">
                  <c:v>9.2</c:v>
                </c:pt>
                <c:pt idx="8">
                  <c:v>0</c:v>
                </c:pt>
                <c:pt idx="9">
                  <c:v/>
                </c:pt>
                <c:pt idx="10">
                  <c:v>6.9</c:v>
                </c:pt>
                <c:pt idx="11">
                  <c:v>0</c:v>
                </c:pt>
                <c:pt idx="12">
                  <c:v>6.9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58.2</c:v>
                </c:pt>
                <c:pt idx="1">
                  <c:v/>
                </c:pt>
                <c:pt idx="2">
                  <c:v>59.1</c:v>
                </c:pt>
                <c:pt idx="3">
                  <c:v>57.5</c:v>
                </c:pt>
                <c:pt idx="4">
                  <c:v/>
                </c:pt>
                <c:pt idx="5">
                  <c:v>56.6</c:v>
                </c:pt>
                <c:pt idx="6">
                  <c:v>60.2</c:v>
                </c:pt>
                <c:pt idx="7">
                  <c:v>56.5</c:v>
                </c:pt>
                <c:pt idx="8">
                  <c:v/>
                </c:pt>
                <c:pt idx="9">
                  <c:v/>
                </c:pt>
                <c:pt idx="10">
                  <c:v>42.0</c:v>
                </c:pt>
                <c:pt idx="11">
                  <c:v/>
                </c:pt>
                <c:pt idx="12">
                  <c:v>62.4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002"/>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6260000000000008"/>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5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576000000000000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6.1</c:v>
                </c:pt>
                <c:pt idx="3">
                  <c:v>5.6</c:v>
                </c:pt>
                <c:pt idx="4">
                  <c:v/>
                </c:pt>
                <c:pt idx="5">
                  <c:v>9.3</c:v>
                </c:pt>
                <c:pt idx="6">
                  <c:v>6.2</c:v>
                </c:pt>
                <c:pt idx="7">
                  <c:v>6.1</c:v>
                </c:pt>
                <c:pt idx="8">
                  <c:v>0</c:v>
                </c:pt>
                <c:pt idx="9">
                  <c:v/>
                </c:pt>
                <c:pt idx="10">
                  <c:v>6.8</c:v>
                </c:pt>
                <c:pt idx="11">
                  <c:v>0</c:v>
                </c:pt>
                <c:pt idx="12">
                  <c:v>6.7</c:v>
                </c:pt>
              </c:numLit>
            </c:plus>
            <c:minus>
              <c:numLit>
                <c:formatCode>General</c:formatCode>
                <c:ptCount val="13"/>
                <c:pt idx="0">
                  <c:v>5.3</c:v>
                </c:pt>
                <c:pt idx="1">
                  <c:v/>
                </c:pt>
                <c:pt idx="2">
                  <c:v>7.0</c:v>
                </c:pt>
                <c:pt idx="3">
                  <c:v>6.4</c:v>
                </c:pt>
                <c:pt idx="4">
                  <c:v/>
                </c:pt>
                <c:pt idx="5">
                  <c:v>10.2</c:v>
                </c:pt>
                <c:pt idx="6">
                  <c:v>6.8</c:v>
                </c:pt>
                <c:pt idx="7">
                  <c:v>7.7</c:v>
                </c:pt>
                <c:pt idx="8">
                  <c:v>0</c:v>
                </c:pt>
                <c:pt idx="9">
                  <c:v/>
                </c:pt>
                <c:pt idx="10">
                  <c:v>8.0</c:v>
                </c:pt>
                <c:pt idx="11">
                  <c:v>0</c:v>
                </c:pt>
                <c:pt idx="12">
                  <c:v>7.7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71.6</c:v>
                </c:pt>
                <c:pt idx="1">
                  <c:v/>
                </c:pt>
                <c:pt idx="2">
                  <c:v>71.6</c:v>
                </c:pt>
                <c:pt idx="3">
                  <c:v>71.3</c:v>
                </c:pt>
                <c:pt idx="4">
                  <c:v/>
                </c:pt>
                <c:pt idx="5">
                  <c:v>61.0</c:v>
                </c:pt>
                <c:pt idx="6">
                  <c:v>68.1</c:v>
                </c:pt>
                <c:pt idx="7">
                  <c:v>79.3</c:v>
                </c:pt>
                <c:pt idx="8">
                  <c:v/>
                </c:pt>
                <c:pt idx="9">
                  <c:v/>
                </c:pt>
                <c:pt idx="10">
                  <c:v>71.7</c:v>
                </c:pt>
                <c:pt idx="11">
                  <c:v/>
                </c:pt>
                <c:pt idx="12">
                  <c:v>71.1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2640000000000004"/>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524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64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5.3</c:v>
                </c:pt>
                <c:pt idx="3">
                  <c:v>4.6</c:v>
                </c:pt>
                <c:pt idx="4">
                  <c:v/>
                </c:pt>
                <c:pt idx="5">
                  <c:v>5.2</c:v>
                </c:pt>
                <c:pt idx="6">
                  <c:v>5.2</c:v>
                </c:pt>
                <c:pt idx="7">
                  <c:v>6.4</c:v>
                </c:pt>
                <c:pt idx="8">
                  <c:v>0</c:v>
                </c:pt>
                <c:pt idx="9">
                  <c:v/>
                </c:pt>
                <c:pt idx="10">
                  <c:v>8.1</c:v>
                </c:pt>
                <c:pt idx="11">
                  <c:v>0</c:v>
                </c:pt>
                <c:pt idx="12">
                  <c:v>5.9</c:v>
                </c:pt>
              </c:numLit>
            </c:plus>
            <c:minus>
              <c:numLit>
                <c:formatCode>General</c:formatCode>
                <c:ptCount val="13"/>
                <c:pt idx="0">
                  <c:v>2.8</c:v>
                </c:pt>
                <c:pt idx="1">
                  <c:v/>
                </c:pt>
                <c:pt idx="2">
                  <c:v>4.0</c:v>
                </c:pt>
                <c:pt idx="3">
                  <c:v>3.9</c:v>
                </c:pt>
                <c:pt idx="4">
                  <c:v/>
                </c:pt>
                <c:pt idx="5">
                  <c:v>4.4</c:v>
                </c:pt>
                <c:pt idx="6">
                  <c:v>4.3</c:v>
                </c:pt>
                <c:pt idx="7">
                  <c:v>4.4</c:v>
                </c:pt>
                <c:pt idx="8">
                  <c:v>0</c:v>
                </c:pt>
                <c:pt idx="9">
                  <c:v/>
                </c:pt>
                <c:pt idx="10">
                  <c:v>6.1</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17.0</c:v>
                </c:pt>
                <c:pt idx="1">
                  <c:v/>
                </c:pt>
                <c:pt idx="2">
                  <c:v>14.8</c:v>
                </c:pt>
                <c:pt idx="3">
                  <c:v>18.9</c:v>
                </c:pt>
                <c:pt idx="4">
                  <c:v/>
                </c:pt>
                <c:pt idx="5">
                  <c:v>20.8</c:v>
                </c:pt>
                <c:pt idx="6">
                  <c:v>18.4</c:v>
                </c:pt>
                <c:pt idx="7">
                  <c:v>12.3</c:v>
                </c:pt>
                <c:pt idx="8">
                  <c:v/>
                </c:pt>
                <c:pt idx="9">
                  <c:v/>
                </c:pt>
                <c:pt idx="10">
                  <c:v>18.1</c:v>
                </c:pt>
                <c:pt idx="11">
                  <c:v/>
                </c:pt>
                <c:pt idx="12">
                  <c:v>16.9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8700000000000003"/>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4.1</c:v>
                </c:pt>
                <c:pt idx="3">
                  <c:v>2.0</c:v>
                </c:pt>
                <c:pt idx="4">
                  <c:v/>
                </c:pt>
                <c:pt idx="5">
                  <c:v>3.4</c:v>
                </c:pt>
                <c:pt idx="6">
                  <c:v>2.4</c:v>
                </c:pt>
                <c:pt idx="7">
                  <c:v>2.4</c:v>
                </c:pt>
                <c:pt idx="8">
                  <c:v>0</c:v>
                </c:pt>
                <c:pt idx="9">
                  <c:v/>
                </c:pt>
                <c:pt idx="10">
                  <c:v>3.5</c:v>
                </c:pt>
                <c:pt idx="11">
                  <c:v>0</c:v>
                </c:pt>
                <c:pt idx="12">
                  <c:v>2.4</c:v>
                </c:pt>
              </c:numLit>
            </c:plus>
            <c:minus>
              <c:numLit>
                <c:formatCode>General</c:formatCode>
                <c:ptCount val="13"/>
                <c:pt idx="0">
                  <c:v>1.4</c:v>
                </c:pt>
                <c:pt idx="1">
                  <c:v/>
                </c:pt>
                <c:pt idx="2">
                  <c:v>2.2</c:v>
                </c:pt>
                <c:pt idx="3">
                  <c:v>1.1</c:v>
                </c:pt>
                <c:pt idx="4">
                  <c:v/>
                </c:pt>
                <c:pt idx="5">
                  <c:v>1.3</c:v>
                </c:pt>
                <c:pt idx="6">
                  <c:v>0.7</c:v>
                </c:pt>
                <c:pt idx="7">
                  <c:v>1.6</c:v>
                </c:pt>
                <c:pt idx="8">
                  <c:v>0</c:v>
                </c:pt>
                <c:pt idx="9">
                  <c:v/>
                </c:pt>
                <c:pt idx="10">
                  <c:v>0.5</c:v>
                </c:pt>
                <c:pt idx="11">
                  <c:v>0</c:v>
                </c:pt>
                <c:pt idx="12">
                  <c:v>1.5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c:v>
                </c:pt>
                <c:pt idx="1">
                  <c:v/>
                </c:pt>
                <c:pt idx="2">
                  <c:v>4.5</c:v>
                </c:pt>
                <c:pt idx="3">
                  <c:v>2.3</c:v>
                </c:pt>
                <c:pt idx="4">
                  <c:v/>
                </c:pt>
                <c:pt idx="5">
                  <c:v>2.1</c:v>
                </c:pt>
                <c:pt idx="6">
                  <c:v>0.9</c:v>
                </c:pt>
                <c:pt idx="7">
                  <c:v>4.2</c:v>
                </c:pt>
                <c:pt idx="8">
                  <c:v/>
                </c:pt>
                <c:pt idx="9">
                  <c:v/>
                </c:pt>
                <c:pt idx="10">
                  <c:v>0.6</c:v>
                </c:pt>
                <c:pt idx="11">
                  <c:v/>
                </c:pt>
                <c:pt idx="12">
                  <c:v>3.6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26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314"/>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4300000000000009"/>
                </c:manualLayout>
              </c:layout>
              <c:showLegendKey val="0"/>
              <c:showVal val="1"/>
              <c:showCatName val="0"/>
              <c:showSerName val="0"/>
              <c:showPercent val="0"/>
            </c:dLbl>
            <c:dLbl>
              <c:idx val="6"/>
              <c:layout>
                <c:manualLayout>
                  <c:x val="0"/>
                  <c:y val="-0.07134"/>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790000000000001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888000000000001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5.2</c:v>
                </c:pt>
                <c:pt idx="1">
                  <c:v/>
                </c:pt>
                <c:pt idx="2">
                  <c:v>7.7</c:v>
                </c:pt>
                <c:pt idx="3">
                  <c:v>5.4</c:v>
                </c:pt>
                <c:pt idx="4">
                  <c:v/>
                </c:pt>
                <c:pt idx="5">
                  <c:v>11.5</c:v>
                </c:pt>
                <c:pt idx="6">
                  <c:v>8.7</c:v>
                </c:pt>
                <c:pt idx="7">
                  <c:v>6.0</c:v>
                </c:pt>
                <c:pt idx="8">
                  <c:v>0</c:v>
                </c:pt>
                <c:pt idx="9">
                  <c:v/>
                </c:pt>
                <c:pt idx="10">
                  <c:v>9.5</c:v>
                </c:pt>
                <c:pt idx="11">
                  <c:v>0</c:v>
                </c:pt>
                <c:pt idx="12">
                  <c:v>8.4</c:v>
                </c:pt>
              </c:numLit>
            </c:plus>
            <c:minus>
              <c:numLit>
                <c:formatCode>General</c:formatCode>
                <c:ptCount val="13"/>
                <c:pt idx="0">
                  <c:v>4.7</c:v>
                </c:pt>
                <c:pt idx="1">
                  <c:v/>
                </c:pt>
                <c:pt idx="2">
                  <c:v>6.8</c:v>
                </c:pt>
                <c:pt idx="3">
                  <c:v>4.8</c:v>
                </c:pt>
                <c:pt idx="4">
                  <c:v/>
                </c:pt>
                <c:pt idx="5">
                  <c:v>10.1</c:v>
                </c:pt>
                <c:pt idx="6">
                  <c:v>7.6</c:v>
                </c:pt>
                <c:pt idx="7">
                  <c:v>5.3</c:v>
                </c:pt>
                <c:pt idx="8">
                  <c:v>0</c:v>
                </c:pt>
                <c:pt idx="9">
                  <c:v/>
                </c:pt>
                <c:pt idx="10">
                  <c:v>8.1</c:v>
                </c:pt>
                <c:pt idx="11">
                  <c:v>0</c:v>
                </c:pt>
                <c:pt idx="12">
                  <c:v>7.2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29.6</c:v>
                </c:pt>
                <c:pt idx="1">
                  <c:v/>
                </c:pt>
                <c:pt idx="2">
                  <c:v>31.5</c:v>
                </c:pt>
                <c:pt idx="3">
                  <c:v>27.0</c:v>
                </c:pt>
                <c:pt idx="4">
                  <c:v/>
                </c:pt>
                <c:pt idx="5">
                  <c:v>35.8</c:v>
                </c:pt>
                <c:pt idx="6">
                  <c:v>31.1</c:v>
                </c:pt>
                <c:pt idx="7">
                  <c:v>27.5</c:v>
                </c:pt>
                <c:pt idx="8">
                  <c:v/>
                </c:pt>
                <c:pt idx="9">
                  <c:v/>
                </c:pt>
                <c:pt idx="10">
                  <c:v>31.1</c:v>
                </c:pt>
                <c:pt idx="11">
                  <c:v/>
                </c:pt>
                <c:pt idx="12">
                  <c:v>29.4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0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88000000000001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5.9</c:v>
                </c:pt>
                <c:pt idx="3">
                  <c:v>3.9</c:v>
                </c:pt>
                <c:pt idx="4">
                  <c:v/>
                </c:pt>
                <c:pt idx="5">
                  <c:v>11.0</c:v>
                </c:pt>
                <c:pt idx="6">
                  <c:v>5.8</c:v>
                </c:pt>
                <c:pt idx="7">
                  <c:v>7.1</c:v>
                </c:pt>
                <c:pt idx="8">
                  <c:v>0</c:v>
                </c:pt>
                <c:pt idx="9">
                  <c:v/>
                </c:pt>
                <c:pt idx="10">
                  <c:v>8.4</c:v>
                </c:pt>
                <c:pt idx="11">
                  <c:v>0</c:v>
                </c:pt>
                <c:pt idx="12">
                  <c:v>5.7</c:v>
                </c:pt>
              </c:numLit>
            </c:plus>
            <c:minus>
              <c:numLit>
                <c:formatCode>General</c:formatCode>
                <c:ptCount val="13"/>
                <c:pt idx="0">
                  <c:v>3.2</c:v>
                </c:pt>
                <c:pt idx="1">
                  <c:v/>
                </c:pt>
                <c:pt idx="2">
                  <c:v>4.9</c:v>
                </c:pt>
                <c:pt idx="3">
                  <c:v>3.0</c:v>
                </c:pt>
                <c:pt idx="4">
                  <c:v/>
                </c:pt>
                <c:pt idx="5">
                  <c:v>7.9</c:v>
                </c:pt>
                <c:pt idx="6">
                  <c:v>4.4</c:v>
                </c:pt>
                <c:pt idx="7">
                  <c:v>5.1</c:v>
                </c:pt>
                <c:pt idx="8">
                  <c:v>0</c:v>
                </c:pt>
                <c:pt idx="9">
                  <c:v/>
                </c:pt>
                <c:pt idx="10">
                  <c:v>6.4</c:v>
                </c:pt>
                <c:pt idx="11">
                  <c:v>0</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17.4</c:v>
                </c:pt>
                <c:pt idx="1">
                  <c:v/>
                </c:pt>
                <c:pt idx="2">
                  <c:v>22.4</c:v>
                </c:pt>
                <c:pt idx="3">
                  <c:v>12.6</c:v>
                </c:pt>
                <c:pt idx="4">
                  <c:v/>
                </c:pt>
                <c:pt idx="5">
                  <c:v>21.0</c:v>
                </c:pt>
                <c:pt idx="6">
                  <c:v>15.3</c:v>
                </c:pt>
                <c:pt idx="7">
                  <c:v>15.4</c:v>
                </c:pt>
                <c:pt idx="8">
                  <c:v/>
                </c:pt>
                <c:pt idx="9">
                  <c:v/>
                </c:pt>
                <c:pt idx="10">
                  <c:v>19.2</c:v>
                </c:pt>
                <c:pt idx="11">
                  <c:v/>
                </c:pt>
                <c:pt idx="12">
                  <c:v>14.4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38"/>
                </c:manualLayout>
              </c:layout>
              <c:showLegendKey val="0"/>
              <c:showVal val="1"/>
              <c:showCatName val="0"/>
              <c:showSerName val="0"/>
              <c:showPercent val="0"/>
            </c:dLbl>
            <c:dLbl>
              <c:idx val="6"/>
              <c:layout>
                <c:manualLayout>
                  <c:x val="0"/>
                  <c:y val="-0.037720000000000004"/>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8560000000000014"/>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24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5.4</c:v>
                </c:pt>
                <c:pt idx="3">
                  <c:v>5.4</c:v>
                </c:pt>
                <c:pt idx="4">
                  <c:v/>
                </c:pt>
                <c:pt idx="5">
                  <c:v>9.0</c:v>
                </c:pt>
                <c:pt idx="6">
                  <c:v>4.6</c:v>
                </c:pt>
                <c:pt idx="7">
                  <c:v>5.2</c:v>
                </c:pt>
                <c:pt idx="8">
                  <c:v>0</c:v>
                </c:pt>
                <c:pt idx="9">
                  <c:v/>
                </c:pt>
                <c:pt idx="10">
                  <c:v>10.8</c:v>
                </c:pt>
                <c:pt idx="11">
                  <c:v>0</c:v>
                </c:pt>
                <c:pt idx="12">
                  <c:v>6.4</c:v>
                </c:pt>
              </c:numLit>
            </c:plus>
            <c:minus>
              <c:numLit>
                <c:formatCode>General</c:formatCode>
                <c:ptCount val="13"/>
                <c:pt idx="0">
                  <c:v>4.9</c:v>
                </c:pt>
                <c:pt idx="1">
                  <c:v/>
                </c:pt>
                <c:pt idx="2">
                  <c:v>6.1</c:v>
                </c:pt>
                <c:pt idx="3">
                  <c:v>5.8</c:v>
                </c:pt>
                <c:pt idx="4">
                  <c:v/>
                </c:pt>
                <c:pt idx="5">
                  <c:v>11.4</c:v>
                </c:pt>
                <c:pt idx="6">
                  <c:v>5.2</c:v>
                </c:pt>
                <c:pt idx="7">
                  <c:v>5.7</c:v>
                </c:pt>
                <c:pt idx="8">
                  <c:v>0</c:v>
                </c:pt>
                <c:pt idx="9">
                  <c:v/>
                </c:pt>
                <c:pt idx="10">
                  <c:v>11.8</c:v>
                </c:pt>
                <c:pt idx="11">
                  <c:v>0</c:v>
                </c:pt>
                <c:pt idx="12">
                  <c:v>7.5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69.0</c:v>
                </c:pt>
                <c:pt idx="1">
                  <c:v/>
                </c:pt>
                <c:pt idx="2">
                  <c:v>71.4</c:v>
                </c:pt>
                <c:pt idx="3">
                  <c:v>66.3</c:v>
                </c:pt>
                <c:pt idx="4">
                  <c:v/>
                </c:pt>
                <c:pt idx="5">
                  <c:v>73.5</c:v>
                </c:pt>
                <c:pt idx="6">
                  <c:v>72.9</c:v>
                </c:pt>
                <c:pt idx="7">
                  <c:v>67.6</c:v>
                </c:pt>
                <c:pt idx="8">
                  <c:v/>
                </c:pt>
                <c:pt idx="9">
                  <c:v/>
                </c:pt>
                <c:pt idx="10">
                  <c:v>58.9</c:v>
                </c:pt>
                <c:pt idx="11">
                  <c:v/>
                </c:pt>
                <c:pt idx="12">
                  <c:v>72.8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282"/>
                </c:manualLayout>
              </c:layout>
              <c:showLegendKey val="0"/>
              <c:showVal val="1"/>
              <c:showCatName val="0"/>
              <c:showSerName val="0"/>
              <c:showPercent val="0"/>
            </c:dLbl>
            <c:dLbl>
              <c:idx val="6"/>
              <c:layout>
                <c:manualLayout>
                  <c:x val="0"/>
                  <c:y val="-0.029520000000000005"/>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9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4.6</c:v>
                </c:pt>
                <c:pt idx="3">
                  <c:v>5.0</c:v>
                </c:pt>
                <c:pt idx="4">
                  <c:v/>
                </c:pt>
                <c:pt idx="5">
                  <c:v>10.1</c:v>
                </c:pt>
                <c:pt idx="6">
                  <c:v>3.6</c:v>
                </c:pt>
                <c:pt idx="7">
                  <c:v>6.7</c:v>
                </c:pt>
                <c:pt idx="8">
                  <c:v>0</c:v>
                </c:pt>
                <c:pt idx="9">
                  <c:v/>
                </c:pt>
                <c:pt idx="10">
                  <c:v>7.8</c:v>
                </c:pt>
                <c:pt idx="11">
                  <c:v>0</c:v>
                </c:pt>
                <c:pt idx="12">
                  <c:v>4.6</c:v>
                </c:pt>
              </c:numLit>
            </c:plus>
            <c:minus>
              <c:numLit>
                <c:formatCode>General</c:formatCode>
                <c:ptCount val="13"/>
                <c:pt idx="0">
                  <c:v>3.0</c:v>
                </c:pt>
                <c:pt idx="1">
                  <c:v/>
                </c:pt>
                <c:pt idx="2">
                  <c:v>3.8</c:v>
                </c:pt>
                <c:pt idx="3">
                  <c:v>4.4</c:v>
                </c:pt>
                <c:pt idx="4">
                  <c:v/>
                </c:pt>
                <c:pt idx="5">
                  <c:v>6.7</c:v>
                </c:pt>
                <c:pt idx="6">
                  <c:v>3.3</c:v>
                </c:pt>
                <c:pt idx="7">
                  <c:v>5.5</c:v>
                </c:pt>
                <c:pt idx="8">
                  <c:v>0</c:v>
                </c:pt>
                <c:pt idx="9">
                  <c:v/>
                </c:pt>
                <c:pt idx="10">
                  <c:v>6.3</c:v>
                </c:pt>
                <c:pt idx="11">
                  <c:v>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20.6</c:v>
                </c:pt>
                <c:pt idx="1">
                  <c:v/>
                </c:pt>
                <c:pt idx="2">
                  <c:v>17.1</c:v>
                </c:pt>
                <c:pt idx="3">
                  <c:v>23.8</c:v>
                </c:pt>
                <c:pt idx="4">
                  <c:v/>
                </c:pt>
                <c:pt idx="5">
                  <c:v>16.5</c:v>
                </c:pt>
                <c:pt idx="6">
                  <c:v>22.6</c:v>
                </c:pt>
                <c:pt idx="7">
                  <c:v>23.2</c:v>
                </c:pt>
                <c:pt idx="8">
                  <c:v/>
                </c:pt>
                <c:pt idx="9">
                  <c:v/>
                </c:pt>
                <c:pt idx="10">
                  <c:v>22.4</c:v>
                </c:pt>
                <c:pt idx="11">
                  <c:v/>
                </c:pt>
                <c:pt idx="12">
                  <c:v>21.2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160000000000016"/>
                </c:manualLayout>
              </c:layout>
              <c:showLegendKey val="0"/>
              <c:showVal val="1"/>
              <c:showCatName val="0"/>
              <c:showSerName val="0"/>
              <c:showPercent val="0"/>
            </c:dLbl>
            <c:dLbl>
              <c:idx val="6"/>
              <c:layout>
                <c:manualLayout>
                  <c:x val="0"/>
                  <c:y val="-0.06478"/>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47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6.7</c:v>
                </c:pt>
                <c:pt idx="3">
                  <c:v>4.2</c:v>
                </c:pt>
                <c:pt idx="4">
                  <c:v/>
                </c:pt>
                <c:pt idx="5">
                  <c:v>8.8</c:v>
                </c:pt>
                <c:pt idx="6">
                  <c:v>7.9</c:v>
                </c:pt>
                <c:pt idx="7">
                  <c:v>5.3</c:v>
                </c:pt>
                <c:pt idx="8">
                  <c:v>0</c:v>
                </c:pt>
                <c:pt idx="9">
                  <c:v/>
                </c:pt>
                <c:pt idx="10">
                  <c:v>7.9</c:v>
                </c:pt>
                <c:pt idx="11">
                  <c:v>0</c:v>
                </c:pt>
                <c:pt idx="12">
                  <c:v>6.3</c:v>
                </c:pt>
              </c:numLit>
            </c:plus>
            <c:minus>
              <c:numLit>
                <c:formatCode>General</c:formatCode>
                <c:ptCount val="13"/>
                <c:pt idx="0">
                  <c:v>3.5</c:v>
                </c:pt>
                <c:pt idx="1">
                  <c:v/>
                </c:pt>
                <c:pt idx="2">
                  <c:v>6.0</c:v>
                </c:pt>
                <c:pt idx="3">
                  <c:v>3.5</c:v>
                </c:pt>
                <c:pt idx="4">
                  <c:v/>
                </c:pt>
                <c:pt idx="5">
                  <c:v>6.4</c:v>
                </c:pt>
                <c:pt idx="6">
                  <c:v>6.9</c:v>
                </c:pt>
                <c:pt idx="7">
                  <c:v>4.7</c:v>
                </c:pt>
                <c:pt idx="8">
                  <c:v>0</c:v>
                </c:pt>
                <c:pt idx="9">
                  <c:v/>
                </c:pt>
                <c:pt idx="10">
                  <c:v>6.7</c:v>
                </c:pt>
                <c:pt idx="11">
                  <c:v>0</c:v>
                </c:pt>
                <c:pt idx="12">
                  <c:v>5.3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24.7</c:v>
                </c:pt>
                <c:pt idx="1">
                  <c:v/>
                </c:pt>
                <c:pt idx="2">
                  <c:v>31.3</c:v>
                </c:pt>
                <c:pt idx="3">
                  <c:v>18.4</c:v>
                </c:pt>
                <c:pt idx="4">
                  <c:v/>
                </c:pt>
                <c:pt idx="5">
                  <c:v>18.6</c:v>
                </c:pt>
                <c:pt idx="6">
                  <c:v>30.0</c:v>
                </c:pt>
                <c:pt idx="7">
                  <c:v>26.3</c:v>
                </c:pt>
                <c:pt idx="8">
                  <c:v/>
                </c:pt>
                <c:pt idx="9">
                  <c:v/>
                </c:pt>
                <c:pt idx="10">
                  <c:v>27.9</c:v>
                </c:pt>
                <c:pt idx="11">
                  <c:v/>
                </c:pt>
                <c:pt idx="12">
                  <c:v>23.4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1500000000000006"/>
                </c:manualLayout>
              </c:layout>
              <c:showLegendKey val="0"/>
              <c:showVal val="1"/>
              <c:showCatName val="0"/>
              <c:showSerName val="0"/>
              <c:showPercent val="0"/>
            </c:dLbl>
            <c:dLbl>
              <c:idx val="6"/>
              <c:layout>
                <c:manualLayout>
                  <c:x val="0"/>
                  <c:y val="-0.03362"/>
                </c:manualLayout>
              </c:layout>
              <c:showLegendKey val="0"/>
              <c:showVal val="1"/>
              <c:showCatName val="0"/>
              <c:showSerName val="0"/>
              <c:showPercent val="0"/>
            </c:dLbl>
            <c:dLbl>
              <c:idx val="7"/>
              <c:layout>
                <c:manualLayout>
                  <c:x val="0"/>
                  <c:y val="-0.0385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4.6</c:v>
                </c:pt>
                <c:pt idx="3">
                  <c:v>2.8</c:v>
                </c:pt>
                <c:pt idx="4">
                  <c:v/>
                </c:pt>
                <c:pt idx="5">
                  <c:v>7.5</c:v>
                </c:pt>
                <c:pt idx="6">
                  <c:v>4.1</c:v>
                </c:pt>
                <c:pt idx="7">
                  <c:v>4.7</c:v>
                </c:pt>
                <c:pt idx="8">
                  <c:v>0</c:v>
                </c:pt>
                <c:pt idx="9">
                  <c:v/>
                </c:pt>
                <c:pt idx="10">
                  <c:v>5.5</c:v>
                </c:pt>
                <c:pt idx="11">
                  <c:v>0</c:v>
                </c:pt>
                <c:pt idx="12">
                  <c:v>4.4</c:v>
                </c:pt>
              </c:numLit>
            </c:plus>
            <c:minus>
              <c:numLit>
                <c:formatCode>General</c:formatCode>
                <c:ptCount val="13"/>
                <c:pt idx="0">
                  <c:v>1.6</c:v>
                </c:pt>
                <c:pt idx="1">
                  <c:v/>
                </c:pt>
                <c:pt idx="2">
                  <c:v>2.0</c:v>
                </c:pt>
                <c:pt idx="3">
                  <c:v>1.7</c:v>
                </c:pt>
                <c:pt idx="4">
                  <c:v/>
                </c:pt>
                <c:pt idx="5">
                  <c:v>2.7</c:v>
                </c:pt>
                <c:pt idx="6">
                  <c:v>1.4</c:v>
                </c:pt>
                <c:pt idx="7">
                  <c:v>2.5</c:v>
                </c:pt>
                <c:pt idx="8">
                  <c:v>0</c:v>
                </c:pt>
                <c:pt idx="9">
                  <c:v/>
                </c:pt>
                <c:pt idx="10">
                  <c:v>2.5</c:v>
                </c:pt>
                <c:pt idx="11">
                  <c:v>0</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c:v>
                </c:pt>
                <c:pt idx="1">
                  <c:v/>
                </c:pt>
                <c:pt idx="2">
                  <c:v>3.5</c:v>
                </c:pt>
                <c:pt idx="3">
                  <c:v>3.9</c:v>
                </c:pt>
                <c:pt idx="4">
                  <c:v/>
                </c:pt>
                <c:pt idx="5">
                  <c:v>3.9</c:v>
                </c:pt>
                <c:pt idx="6">
                  <c:v>2.1</c:v>
                </c:pt>
                <c:pt idx="7">
                  <c:v>4.9</c:v>
                </c:pt>
                <c:pt idx="8">
                  <c:v/>
                </c:pt>
                <c:pt idx="9">
                  <c:v/>
                </c:pt>
                <c:pt idx="10">
                  <c:v>4.5</c:v>
                </c:pt>
                <c:pt idx="11">
                  <c:v/>
                </c:pt>
                <c:pt idx="12">
                  <c:v>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82"/>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6396"/>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9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5.1</c:v>
                </c:pt>
                <c:pt idx="3">
                  <c:v>5.0</c:v>
                </c:pt>
                <c:pt idx="4">
                  <c:v/>
                </c:pt>
                <c:pt idx="5">
                  <c:v>5.5</c:v>
                </c:pt>
                <c:pt idx="6">
                  <c:v>7.8</c:v>
                </c:pt>
                <c:pt idx="7">
                  <c:v>5.3</c:v>
                </c:pt>
                <c:pt idx="8">
                  <c:v>0</c:v>
                </c:pt>
                <c:pt idx="9">
                  <c:v/>
                </c:pt>
                <c:pt idx="10">
                  <c:v>7.8</c:v>
                </c:pt>
                <c:pt idx="11">
                  <c:v>0</c:v>
                </c:pt>
                <c:pt idx="12">
                  <c:v>5.8</c:v>
                </c:pt>
              </c:numLit>
            </c:plus>
            <c:minus>
              <c:numLit>
                <c:formatCode>General</c:formatCode>
                <c:ptCount val="13"/>
                <c:pt idx="0">
                  <c:v>2.6</c:v>
                </c:pt>
                <c:pt idx="1">
                  <c:v/>
                </c:pt>
                <c:pt idx="2">
                  <c:v>3.5</c:v>
                </c:pt>
                <c:pt idx="3">
                  <c:v>4.0</c:v>
                </c:pt>
                <c:pt idx="4">
                  <c:v/>
                </c:pt>
                <c:pt idx="5">
                  <c:v>3.9</c:v>
                </c:pt>
                <c:pt idx="6">
                  <c:v>4.9</c:v>
                </c:pt>
                <c:pt idx="7">
                  <c:v>3.9</c:v>
                </c:pt>
                <c:pt idx="8">
                  <c:v>0</c:v>
                </c:pt>
                <c:pt idx="9">
                  <c:v/>
                </c:pt>
                <c:pt idx="10">
                  <c:v>5.2</c:v>
                </c:pt>
                <c:pt idx="11">
                  <c:v>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12.8</c:v>
                </c:pt>
                <c:pt idx="1">
                  <c:v/>
                </c:pt>
                <c:pt idx="2">
                  <c:v>10.2</c:v>
                </c:pt>
                <c:pt idx="3">
                  <c:v>15.5</c:v>
                </c:pt>
                <c:pt idx="4">
                  <c:v/>
                </c:pt>
                <c:pt idx="5">
                  <c:v>11.8</c:v>
                </c:pt>
                <c:pt idx="6">
                  <c:v>11.6</c:v>
                </c:pt>
                <c:pt idx="7">
                  <c:v>11.7</c:v>
                </c:pt>
                <c:pt idx="8">
                  <c:v/>
                </c:pt>
                <c:pt idx="9">
                  <c:v/>
                </c:pt>
                <c:pt idx="10">
                  <c:v>13.7</c:v>
                </c:pt>
                <c:pt idx="11">
                  <c:v/>
                </c:pt>
                <c:pt idx="12">
                  <c:v>11.0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16"/>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3.8</c:v>
                </c:pt>
                <c:pt idx="3">
                  <c:v>2.7</c:v>
                </c:pt>
                <c:pt idx="4">
                  <c:v/>
                </c:pt>
                <c:pt idx="5">
                  <c:v>3.8</c:v>
                </c:pt>
                <c:pt idx="6">
                  <c:v>4.4</c:v>
                </c:pt>
                <c:pt idx="7">
                  <c:v>2.7</c:v>
                </c:pt>
                <c:pt idx="8">
                  <c:v>0</c:v>
                </c:pt>
                <c:pt idx="9">
                  <c:v/>
                </c:pt>
                <c:pt idx="10">
                  <c:v>4.8</c:v>
                </c:pt>
                <c:pt idx="11">
                  <c:v>0</c:v>
                </c:pt>
                <c:pt idx="12">
                  <c:v>2.0</c:v>
                </c:pt>
              </c:numLit>
            </c:plus>
            <c:minus>
              <c:numLit>
                <c:formatCode>General</c:formatCode>
                <c:ptCount val="13"/>
                <c:pt idx="0">
                  <c:v>1.4</c:v>
                </c:pt>
                <c:pt idx="1">
                  <c:v/>
                </c:pt>
                <c:pt idx="2">
                  <c:v>2.6</c:v>
                </c:pt>
                <c:pt idx="3">
                  <c:v>1.7</c:v>
                </c:pt>
                <c:pt idx="4">
                  <c:v/>
                </c:pt>
                <c:pt idx="5">
                  <c:v>2.3</c:v>
                </c:pt>
                <c:pt idx="6">
                  <c:v>2.7</c:v>
                </c:pt>
                <c:pt idx="7">
                  <c:v>1.8</c:v>
                </c:pt>
                <c:pt idx="8">
                  <c:v>0</c:v>
                </c:pt>
                <c:pt idx="9">
                  <c:v/>
                </c:pt>
                <c:pt idx="10">
                  <c:v>2.9</c:v>
                </c:pt>
                <c:pt idx="11">
                  <c:v>0</c:v>
                </c:pt>
                <c:pt idx="12">
                  <c:v>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6.1</c:v>
                </c:pt>
                <c:pt idx="1">
                  <c:v/>
                </c:pt>
                <c:pt idx="2">
                  <c:v>7.7</c:v>
                </c:pt>
                <c:pt idx="3">
                  <c:v>4.5</c:v>
                </c:pt>
                <c:pt idx="4">
                  <c:v/>
                </c:pt>
                <c:pt idx="5">
                  <c:v>5.3</c:v>
                </c:pt>
                <c:pt idx="6">
                  <c:v>6.6</c:v>
                </c:pt>
                <c:pt idx="7">
                  <c:v>4.6</c:v>
                </c:pt>
                <c:pt idx="8">
                  <c:v/>
                </c:pt>
                <c:pt idx="9">
                  <c:v/>
                </c:pt>
                <c:pt idx="10">
                  <c:v>6.4</c:v>
                </c:pt>
                <c:pt idx="11">
                  <c:v/>
                </c:pt>
                <c:pt idx="12">
                  <c:v>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2480000000000006"/>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872"/>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64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4.6</c:v>
                </c:pt>
                <c:pt idx="1">
                  <c:v/>
                </c:pt>
                <c:pt idx="2">
                  <c:v>6.4</c:v>
                </c:pt>
                <c:pt idx="3">
                  <c:v>5.5</c:v>
                </c:pt>
                <c:pt idx="4">
                  <c:v/>
                </c:pt>
                <c:pt idx="5">
                  <c:v>9.6</c:v>
                </c:pt>
                <c:pt idx="6">
                  <c:v>5.5</c:v>
                </c:pt>
                <c:pt idx="7">
                  <c:v>8.4</c:v>
                </c:pt>
                <c:pt idx="8">
                  <c:v>0</c:v>
                </c:pt>
                <c:pt idx="9">
                  <c:v/>
                </c:pt>
                <c:pt idx="10">
                  <c:v>8.1</c:v>
                </c:pt>
                <c:pt idx="11">
                  <c:v>0</c:v>
                </c:pt>
                <c:pt idx="12">
                  <c:v>5.2</c:v>
                </c:pt>
              </c:numLit>
            </c:plus>
            <c:minus>
              <c:numLit>
                <c:formatCode>General</c:formatCode>
                <c:ptCount val="13"/>
                <c:pt idx="0">
                  <c:v>4.0</c:v>
                </c:pt>
                <c:pt idx="1">
                  <c:v/>
                </c:pt>
                <c:pt idx="2">
                  <c:v>5.7</c:v>
                </c:pt>
                <c:pt idx="3">
                  <c:v>4.5</c:v>
                </c:pt>
                <c:pt idx="4">
                  <c:v/>
                </c:pt>
                <c:pt idx="5">
                  <c:v>8.1</c:v>
                </c:pt>
                <c:pt idx="6">
                  <c:v>4.3</c:v>
                </c:pt>
                <c:pt idx="7">
                  <c:v>6.9</c:v>
                </c:pt>
                <c:pt idx="8">
                  <c:v>0</c:v>
                </c:pt>
                <c:pt idx="9">
                  <c:v/>
                </c:pt>
                <c:pt idx="10">
                  <c:v>7.0</c:v>
                </c:pt>
                <c:pt idx="11">
                  <c:v>0</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24.0</c:v>
                </c:pt>
                <c:pt idx="1">
                  <c:v/>
                </c:pt>
                <c:pt idx="2">
                  <c:v>28.6</c:v>
                </c:pt>
                <c:pt idx="3">
                  <c:v>19.0</c:v>
                </c:pt>
                <c:pt idx="4">
                  <c:v/>
                </c:pt>
                <c:pt idx="5">
                  <c:v>29.1</c:v>
                </c:pt>
                <c:pt idx="6">
                  <c:v>16.7</c:v>
                </c:pt>
                <c:pt idx="7">
                  <c:v>25.2</c:v>
                </c:pt>
                <c:pt idx="8">
                  <c:v/>
                </c:pt>
                <c:pt idx="9">
                  <c:v/>
                </c:pt>
                <c:pt idx="10">
                  <c:v>29.1</c:v>
                </c:pt>
                <c:pt idx="11">
                  <c:v/>
                </c:pt>
                <c:pt idx="12">
                  <c:v>19.5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2.8</c:v>
                </c:pt>
                <c:pt idx="3">
                  <c:v>2.5</c:v>
                </c:pt>
                <c:pt idx="4">
                  <c:v/>
                </c:pt>
                <c:pt idx="5">
                  <c:v>3.9</c:v>
                </c:pt>
                <c:pt idx="6">
                  <c:v>3.0</c:v>
                </c:pt>
                <c:pt idx="7">
                  <c:v>2.6</c:v>
                </c:pt>
                <c:pt idx="8">
                  <c:v>0</c:v>
                </c:pt>
                <c:pt idx="9">
                  <c:v/>
                </c:pt>
                <c:pt idx="10">
                  <c:v>3.7</c:v>
                </c:pt>
                <c:pt idx="11">
                  <c:v>0</c:v>
                </c:pt>
                <c:pt idx="12">
                  <c:v>1.8</c:v>
                </c:pt>
              </c:numLit>
            </c:plus>
            <c:minus>
              <c:numLit>
                <c:formatCode>General</c:formatCode>
                <c:ptCount val="13"/>
                <c:pt idx="0">
                  <c:v>1.0</c:v>
                </c:pt>
                <c:pt idx="1">
                  <c:v/>
                </c:pt>
                <c:pt idx="2">
                  <c:v>1.3</c:v>
                </c:pt>
                <c:pt idx="3">
                  <c:v>1.1</c:v>
                </c:pt>
                <c:pt idx="4">
                  <c:v/>
                </c:pt>
                <c:pt idx="5">
                  <c:v>1.4</c:v>
                </c:pt>
                <c:pt idx="6">
                  <c:v>1.1</c:v>
                </c:pt>
                <c:pt idx="7">
                  <c:v>0.9</c:v>
                </c:pt>
                <c:pt idx="8">
                  <c:v>0</c:v>
                </c:pt>
                <c:pt idx="9">
                  <c:v/>
                </c:pt>
                <c:pt idx="10">
                  <c:v>0.5</c:v>
                </c:pt>
                <c:pt idx="11">
                  <c:v>0</c:v>
                </c:pt>
                <c:pt idx="12">
                  <c:v>0.6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c:v>
                </c:pt>
                <c:pt idx="1">
                  <c:v/>
                </c:pt>
                <c:pt idx="2">
                  <c:v>2.4</c:v>
                </c:pt>
                <c:pt idx="3">
                  <c:v>2.0</c:v>
                </c:pt>
                <c:pt idx="4">
                  <c:v/>
                </c:pt>
                <c:pt idx="5">
                  <c:v>2.1</c:v>
                </c:pt>
                <c:pt idx="6">
                  <c:v>1.6</c:v>
                </c:pt>
                <c:pt idx="7">
                  <c:v>1.3</c:v>
                </c:pt>
                <c:pt idx="8">
                  <c:v/>
                </c:pt>
                <c:pt idx="9">
                  <c:v/>
                </c:pt>
                <c:pt idx="10">
                  <c:v>0.6</c:v>
                </c:pt>
                <c:pt idx="11">
                  <c:v/>
                </c:pt>
                <c:pt idx="12">
                  <c:v>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282"/>
                </c:manualLayout>
              </c:layout>
              <c:showLegendKey val="0"/>
              <c:showVal val="1"/>
              <c:showCatName val="0"/>
              <c:showSerName val="0"/>
              <c:showPercent val="0"/>
            </c:dLbl>
            <c:dLbl>
              <c:idx val="6"/>
              <c:layout>
                <c:manualLayout>
                  <c:x val="0"/>
                  <c:y val="-0.05822"/>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88000000000001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3.7</c:v>
                </c:pt>
                <c:pt idx="1">
                  <c:v/>
                </c:pt>
                <c:pt idx="2">
                  <c:v>5.2</c:v>
                </c:pt>
                <c:pt idx="3">
                  <c:v>5.3</c:v>
                </c:pt>
                <c:pt idx="4">
                  <c:v/>
                </c:pt>
                <c:pt idx="5">
                  <c:v>10.1</c:v>
                </c:pt>
                <c:pt idx="6">
                  <c:v>7.1</c:v>
                </c:pt>
                <c:pt idx="7">
                  <c:v>5.3</c:v>
                </c:pt>
                <c:pt idx="8">
                  <c:v>0</c:v>
                </c:pt>
                <c:pt idx="9">
                  <c:v/>
                </c:pt>
                <c:pt idx="10">
                  <c:v>8.4</c:v>
                </c:pt>
                <c:pt idx="11">
                  <c:v>0</c:v>
                </c:pt>
                <c:pt idx="12">
                  <c:v>4.7</c:v>
                </c:pt>
              </c:numLit>
            </c:plus>
            <c:minus>
              <c:numLit>
                <c:formatCode>General</c:formatCode>
                <c:ptCount val="13"/>
                <c:pt idx="0">
                  <c:v>2.8</c:v>
                </c:pt>
                <c:pt idx="1">
                  <c:v/>
                </c:pt>
                <c:pt idx="2">
                  <c:v>3.8</c:v>
                </c:pt>
                <c:pt idx="3">
                  <c:v>3.0</c:v>
                </c:pt>
                <c:pt idx="4">
                  <c:v/>
                </c:pt>
                <c:pt idx="5">
                  <c:v>6.0</c:v>
                </c:pt>
                <c:pt idx="6">
                  <c:v>3.1</c:v>
                </c:pt>
                <c:pt idx="7">
                  <c:v>3.5</c:v>
                </c:pt>
                <c:pt idx="8">
                  <c:v>0</c:v>
                </c:pt>
                <c:pt idx="9">
                  <c:v/>
                </c:pt>
                <c:pt idx="10">
                  <c:v>5.1</c:v>
                </c:pt>
                <c:pt idx="11">
                  <c:v>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9.3</c:v>
                </c:pt>
                <c:pt idx="1">
                  <c:v/>
                </c:pt>
                <c:pt idx="2">
                  <c:v>12.2</c:v>
                </c:pt>
                <c:pt idx="3">
                  <c:v>6.5</c:v>
                </c:pt>
                <c:pt idx="4">
                  <c:v/>
                </c:pt>
                <c:pt idx="5">
                  <c:v>12.8</c:v>
                </c:pt>
                <c:pt idx="6">
                  <c:v>5.2</c:v>
                </c:pt>
                <c:pt idx="7">
                  <c:v>8.8</c:v>
                </c:pt>
                <c:pt idx="8">
                  <c:v/>
                </c:pt>
                <c:pt idx="9">
                  <c:v/>
                </c:pt>
                <c:pt idx="10">
                  <c:v>11.1</c:v>
                </c:pt>
                <c:pt idx="11">
                  <c:v/>
                </c:pt>
                <c:pt idx="12">
                  <c:v>7.1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0680000000000005"/>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4.9</c:v>
                </c:pt>
                <c:pt idx="3">
                  <c:v>3.7</c:v>
                </c:pt>
                <c:pt idx="4">
                  <c:v/>
                </c:pt>
                <c:pt idx="5">
                  <c:v>6.0</c:v>
                </c:pt>
                <c:pt idx="6">
                  <c:v>5.2</c:v>
                </c:pt>
                <c:pt idx="7">
                  <c:v>4.3</c:v>
                </c:pt>
                <c:pt idx="8">
                  <c:v>0</c:v>
                </c:pt>
                <c:pt idx="9">
                  <c:v/>
                </c:pt>
                <c:pt idx="10">
                  <c:v>7.4</c:v>
                </c:pt>
                <c:pt idx="11">
                  <c:v>0</c:v>
                </c:pt>
                <c:pt idx="12">
                  <c:v>4.3</c:v>
                </c:pt>
              </c:numLit>
            </c:plus>
            <c:minus>
              <c:numLit>
                <c:formatCode>General</c:formatCode>
                <c:ptCount val="13"/>
                <c:pt idx="0">
                  <c:v>2.0</c:v>
                </c:pt>
                <c:pt idx="1">
                  <c:v/>
                </c:pt>
                <c:pt idx="2">
                  <c:v>2.5</c:v>
                </c:pt>
                <c:pt idx="3">
                  <c:v>2.9</c:v>
                </c:pt>
                <c:pt idx="4">
                  <c:v/>
                </c:pt>
                <c:pt idx="5">
                  <c:v>3.8</c:v>
                </c:pt>
                <c:pt idx="6">
                  <c:v>2.8</c:v>
                </c:pt>
                <c:pt idx="7">
                  <c:v>3.0</c:v>
                </c:pt>
                <c:pt idx="8">
                  <c:v>0</c:v>
                </c:pt>
                <c:pt idx="9">
                  <c:v/>
                </c:pt>
                <c:pt idx="10">
                  <c:v>3.2</c:v>
                </c:pt>
                <c:pt idx="11">
                  <c:v>0</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7.9</c:v>
                </c:pt>
                <c:pt idx="1">
                  <c:v/>
                </c:pt>
                <c:pt idx="2">
                  <c:v>5.1</c:v>
                </c:pt>
                <c:pt idx="3">
                  <c:v>10.6</c:v>
                </c:pt>
                <c:pt idx="4">
                  <c:v/>
                </c:pt>
                <c:pt idx="5">
                  <c:v>8.9</c:v>
                </c:pt>
                <c:pt idx="6">
                  <c:v>5.8</c:v>
                </c:pt>
                <c:pt idx="7">
                  <c:v>8.2</c:v>
                </c:pt>
                <c:pt idx="8">
                  <c:v/>
                </c:pt>
                <c:pt idx="9">
                  <c:v/>
                </c:pt>
                <c:pt idx="10">
                  <c:v>5.3</c:v>
                </c:pt>
                <c:pt idx="11">
                  <c:v/>
                </c:pt>
                <c:pt idx="12">
                  <c:v>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41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631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2.9</c:v>
                </c:pt>
                <c:pt idx="3">
                  <c:v>5.1</c:v>
                </c:pt>
                <c:pt idx="4">
                  <c:v/>
                </c:pt>
                <c:pt idx="5">
                  <c:v>4.3</c:v>
                </c:pt>
                <c:pt idx="6">
                  <c:v>7.7</c:v>
                </c:pt>
                <c:pt idx="7">
                  <c:v>3.8</c:v>
                </c:pt>
                <c:pt idx="8">
                  <c:v>0</c:v>
                </c:pt>
                <c:pt idx="9">
                  <c:v/>
                </c:pt>
                <c:pt idx="10">
                  <c:v>5.0</c:v>
                </c:pt>
                <c:pt idx="11">
                  <c:v>0</c:v>
                </c:pt>
                <c:pt idx="12">
                  <c:v>4.1</c:v>
                </c:pt>
              </c:numLit>
            </c:plus>
            <c:minus>
              <c:numLit>
                <c:formatCode>General</c:formatCode>
                <c:ptCount val="13"/>
                <c:pt idx="0">
                  <c:v>2.1</c:v>
                </c:pt>
                <c:pt idx="1">
                  <c:v/>
                </c:pt>
                <c:pt idx="2">
                  <c:v>1.7</c:v>
                </c:pt>
                <c:pt idx="3">
                  <c:v>3.9</c:v>
                </c:pt>
                <c:pt idx="4">
                  <c:v/>
                </c:pt>
                <c:pt idx="5">
                  <c:v>2.7</c:v>
                </c:pt>
                <c:pt idx="6">
                  <c:v>3.9</c:v>
                </c:pt>
                <c:pt idx="7">
                  <c:v>3.0</c:v>
                </c:pt>
                <c:pt idx="8">
                  <c:v>0</c:v>
                </c:pt>
                <c:pt idx="9">
                  <c:v/>
                </c:pt>
                <c:pt idx="10">
                  <c:v>2.5</c:v>
                </c:pt>
                <c:pt idx="11">
                  <c:v>0</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9.3</c:v>
                </c:pt>
                <c:pt idx="1">
                  <c:v/>
                </c:pt>
                <c:pt idx="2">
                  <c:v>3.6</c:v>
                </c:pt>
                <c:pt idx="3">
                  <c:v>14.5</c:v>
                </c:pt>
                <c:pt idx="4">
                  <c:v/>
                </c:pt>
                <c:pt idx="5">
                  <c:v>6.6</c:v>
                </c:pt>
                <c:pt idx="6">
                  <c:v>7.1</c:v>
                </c:pt>
                <c:pt idx="7">
                  <c:v>12.0</c:v>
                </c:pt>
                <c:pt idx="8">
                  <c:v/>
                </c:pt>
                <c:pt idx="9">
                  <c:v/>
                </c:pt>
                <c:pt idx="10">
                  <c:v>4.9</c:v>
                </c:pt>
                <c:pt idx="11">
                  <c:v/>
                </c:pt>
                <c:pt idx="12">
                  <c:v>10.8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during the past 12 months,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forced by someone they were dating or going out with to do sexual things that they did not want to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felt so sad or hopeless almost every day for two weeks or more in a row that they stopped doing some usual activities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seriously considered attempting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plan about how they would attempt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actually attempted suicide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suicide attempt during the past 12 months that resulted in an injury, poisoning, or overdose that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were less than 18 years of age and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 driven by someone else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ever tried to quit smoking cigarettes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days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five or more drinks of alcohol in a row, that is, within a couple of hours,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ten or more drinks of alcohol in a row, that is, within a couple of hours,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alcohol use, the percentage who usually got the alcohol they drank from someone who gave it to them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form of cocaine, including powder, crack, or freebase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sniffed glue, breathed the contents of aerosol spray cans, or inhaled any paints or sprays to get high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heroin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rode one or more times during the past 30 days in a car or other vehicle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methamphetamines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ecstasy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steroid pills or shots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 needle to inject any illegal drug into their body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offered, sold, or given an illegal drug by someone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four or more people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one or more people during the past three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drank alcohol or used drugs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QNOTHHPL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both a condom during last sexual intercourse and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QNDUALBC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no method of birth control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QNBCNONE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drove when they had been drinking alcohol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overweight (i.e., at or above the 85th percentile but below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**QNOWT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obese (i.e., at or above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**QNOBESE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went without eating for 24 hours or more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any diet pills, powders, or liquids without a doctor's advice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vomited or took laxatives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QNFRUIT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texted or e-mailed while driving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three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0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two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describe their grades in school as mostly A's or B's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reported that either of their parents or other adults in their family are serving on active duty in the military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a parent or other adult in their family who has been in jail or in prison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family have moved one or more times since they started Kindergarten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responded that someone had tried to hurt them by hitting, punching, or kicking them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dissolvable tobacco products such as orbs on one or more or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the percentage who reported their home or another person’s home as their usual place they usually drank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and who have a usual type of alcohol that they drink, the percentage who reported liquor, such as vodka, rum, scotch, bourbon, or whisky, as their type of alcohol they usually drank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gun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 school property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kind of herbal or natural substance to get high, such as salvia, woodrose, or morning glory seeds,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taken prescription painkillers, such as OxyContin, codeine, or Percocet,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offered, sold, or given anyone an illegal drug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have had sexual intercourse, the percentage whose partners were three or more years older than themselves the first time they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pregnant or gotten someone pregnant one or more times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told by a doctor or nurse that they had a sexually transmitted disease (STD)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sexual contact with males and females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 themselves as gay or lesbian or bisexual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given or received oral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think that their health teacher has given them the most information about safe sex practices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exercised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less food, fewer calories, or foods low in fat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know where to have an HIV test if they wanted one done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most likely talk to no one if they had a personal problem with drinking, drug use, or sexual behavior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asked to text a revealing, intimate photo of themself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received a text with a revealing, intimate photo of someone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a revealing intimate photo of themself sent to others without their permission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not go to school on one or more of the past 30 days because they felt they would be unsafe at school or on their way to or from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been threatened or injured with a weapon such as a gun, knife, or club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 in which they were injured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physically forced to have sexual intercourse when they did not want to</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physically hurt on purpose by someone they were dating or going out with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069B6A-DC73-459D-9502-457EDD9AA983}"/>
</file>

<file path=customXml/itemProps2.xml><?xml version="1.0" encoding="utf-8"?>
<ds:datastoreItem xmlns:ds="http://schemas.openxmlformats.org/officeDocument/2006/customXml" ds:itemID="{E9333B89-454C-438C-BCF4-0A8F7764A620}"/>
</file>

<file path=customXml/itemProps3.xml><?xml version="1.0" encoding="utf-8"?>
<ds:datastoreItem xmlns:ds="http://schemas.openxmlformats.org/officeDocument/2006/customXml" ds:itemID="{B905B3AB-A33B-4498-A11A-F3072D7B0455}"/>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