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s/charts/chart2.xml" ContentType="application/vnd.openxmlformats-officedocument.drawingml.chart+xml"/>
  <Override PartName="/ppt/slides/slide3.xml" ContentType="application/vnd.openxmlformats-officedocument.presentationml.slide+xml"/>
  <Override PartName="/ppt/slides/charts/chart3.xml" ContentType="application/vnd.openxmlformats-officedocument.drawingml.chart+xml"/>
  <Override PartName="/ppt/slides/slide4.xml" ContentType="application/vnd.openxmlformats-officedocument.presentationml.slide+xml"/>
  <Override PartName="/ppt/slides/charts/chart4.xml" ContentType="application/vnd.openxmlformats-officedocument.drawingml.chart+xml"/>
  <Override PartName="/ppt/slides/slide5.xml" ContentType="application/vnd.openxmlformats-officedocument.presentationml.slide+xml"/>
  <Override PartName="/ppt/slides/charts/chart5.xml" ContentType="application/vnd.openxmlformats-officedocument.drawingml.chart+xml"/>
  <Override PartName="/ppt/slides/slide6.xml" ContentType="application/vnd.openxmlformats-officedocument.presentationml.slide+xml"/>
  <Override PartName="/ppt/slides/charts/chart6.xml" ContentType="application/vnd.openxmlformats-officedocument.drawingml.chart+xml"/>
  <Override PartName="/ppt/slides/slide7.xml" ContentType="application/vnd.openxmlformats-officedocument.presentationml.slide+xml"/>
  <Override PartName="/ppt/slides/charts/chart7.xml" ContentType="application/vnd.openxmlformats-officedocument.drawingml.chart+xml"/>
  <Override PartName="/ppt/slides/slide8.xml" ContentType="application/vnd.openxmlformats-officedocument.presentationml.slide+xml"/>
  <Override PartName="/ppt/slides/charts/chart8.xml" ContentType="application/vnd.openxmlformats-officedocument.drawingml.chart+xml"/>
  <Override PartName="/ppt/slides/slide9.xml" ContentType="application/vnd.openxmlformats-officedocument.presentationml.slide+xml"/>
  <Override PartName="/ppt/slides/charts/chart9.xml" ContentType="application/vnd.openxmlformats-officedocument.drawingml.chart+xml"/>
  <Override PartName="/ppt/slides/slidea.xml" ContentType="application/vnd.openxmlformats-officedocument.presentationml.slide+xml"/>
  <Override PartName="/ppt/slides/charts/charta.xml" ContentType="application/vnd.openxmlformats-officedocument.drawingml.chart+xml"/>
  <Override PartName="/ppt/slides/slideb.xml" ContentType="application/vnd.openxmlformats-officedocument.presentationml.slide+xml"/>
  <Override PartName="/ppt/slides/charts/chartb.xml" ContentType="application/vnd.openxmlformats-officedocument.drawingml.chart+xml"/>
  <Override PartName="/ppt/slides/slidec.xml" ContentType="application/vnd.openxmlformats-officedocument.presentationml.slide+xml"/>
  <Override PartName="/ppt/slides/charts/chartc.xml" ContentType="application/vnd.openxmlformats-officedocument.drawingml.chart+xml"/>
  <Override PartName="/ppt/slides/slided.xml" ContentType="application/vnd.openxmlformats-officedocument.presentationml.slide+xml"/>
  <Override PartName="/ppt/slides/charts/chartd.xml" ContentType="application/vnd.openxmlformats-officedocument.drawingml.chart+xml"/>
  <Override PartName="/ppt/slides/slidee.xml" ContentType="application/vnd.openxmlformats-officedocument.presentationml.slide+xml"/>
  <Override PartName="/ppt/slides/charts/charte.xml" ContentType="application/vnd.openxmlformats-officedocument.drawingml.chart+xml"/>
  <Override PartName="/ppt/slides/slidef.xml" ContentType="application/vnd.openxmlformats-officedocument.presentationml.slide+xml"/>
  <Override PartName="/ppt/slides/charts/chartf.xml" ContentType="application/vnd.openxmlformats-officedocument.drawingml.chart+xml"/>
  <Override PartName="/ppt/slides/slide10.xml" ContentType="application/vnd.openxmlformats-officedocument.presentationml.slide+xml"/>
  <Override PartName="/ppt/slides/charts/chart10.xml" ContentType="application/vnd.openxmlformats-officedocument.drawingml.chart+xml"/>
  <Override PartName="/ppt/slides/slide11.xml" ContentType="application/vnd.openxmlformats-officedocument.presentationml.slide+xml"/>
  <Override PartName="/ppt/slides/charts/chart11.xml" ContentType="application/vnd.openxmlformats-officedocument.drawingml.chart+xml"/>
  <Override PartName="/ppt/slides/slide12.xml" ContentType="application/vnd.openxmlformats-officedocument.presentationml.slide+xml"/>
  <Override PartName="/ppt/slides/charts/chart12.xml" ContentType="application/vnd.openxmlformats-officedocument.drawingml.chart+xml"/>
  <Override PartName="/ppt/slides/slide13.xml" ContentType="application/vnd.openxmlformats-officedocument.presentationml.slide+xml"/>
  <Override PartName="/ppt/slides/charts/chart13.xml" ContentType="application/vnd.openxmlformats-officedocument.drawingml.chart+xml"/>
  <Override PartName="/ppt/slides/slide14.xml" ContentType="application/vnd.openxmlformats-officedocument.presentationml.slide+xml"/>
  <Override PartName="/ppt/slides/charts/chart14.xml" ContentType="application/vnd.openxmlformats-officedocument.drawingml.chart+xml"/>
  <Override PartName="/ppt/slides/slide15.xml" ContentType="application/vnd.openxmlformats-officedocument.presentationml.slide+xml"/>
  <Override PartName="/ppt/slides/charts/chart15.xml" ContentType="application/vnd.openxmlformats-officedocument.drawingml.chart+xml"/>
  <Override PartName="/ppt/slides/slide16.xml" ContentType="application/vnd.openxmlformats-officedocument.presentationml.slide+xml"/>
  <Override PartName="/ppt/slides/charts/chart16.xml" ContentType="application/vnd.openxmlformats-officedocument.drawingml.chart+xml"/>
  <Override PartName="/ppt/slides/slide17.xml" ContentType="application/vnd.openxmlformats-officedocument.presentationml.slide+xml"/>
  <Override PartName="/ppt/slides/charts/chart17.xml" ContentType="application/vnd.openxmlformats-officedocument.drawingml.chart+xml"/>
  <Override PartName="/ppt/slides/slide18.xml" ContentType="application/vnd.openxmlformats-officedocument.presentationml.slide+xml"/>
  <Override PartName="/ppt/slides/charts/chart18.xml" ContentType="application/vnd.openxmlformats-officedocument.drawingml.chart+xml"/>
  <Override PartName="/ppt/slides/slide19.xml" ContentType="application/vnd.openxmlformats-officedocument.presentationml.slide+xml"/>
  <Override PartName="/ppt/slides/charts/chart19.xml" ContentType="application/vnd.openxmlformats-officedocument.drawingml.chart+xml"/>
  <Override PartName="/ppt/slides/slide1a.xml" ContentType="application/vnd.openxmlformats-officedocument.presentationml.slide+xml"/>
  <Override PartName="/ppt/slides/charts/chart1a.xml" ContentType="application/vnd.openxmlformats-officedocument.drawingml.chart+xml"/>
  <Override PartName="/ppt/slides/slide1b.xml" ContentType="application/vnd.openxmlformats-officedocument.presentationml.slide+xml"/>
  <Override PartName="/ppt/slides/charts/chart1b.xml" ContentType="application/vnd.openxmlformats-officedocument.drawingml.chart+xml"/>
  <Override PartName="/ppt/slides/slide1c.xml" ContentType="application/vnd.openxmlformats-officedocument.presentationml.slide+xml"/>
  <Override PartName="/ppt/slides/charts/chart1c.xml" ContentType="application/vnd.openxmlformats-officedocument.drawingml.chart+xml"/>
  <Override PartName="/ppt/slides/slide1d.xml" ContentType="application/vnd.openxmlformats-officedocument.presentationml.slide+xml"/>
  <Override PartName="/ppt/slides/charts/chart1d.xml" ContentType="application/vnd.openxmlformats-officedocument.drawingml.chart+xml"/>
  <Override PartName="/ppt/slides/slide1e.xml" ContentType="application/vnd.openxmlformats-officedocument.presentationml.slide+xml"/>
  <Override PartName="/ppt/slides/charts/chart1e.xml" ContentType="application/vnd.openxmlformats-officedocument.drawingml.chart+xml"/>
  <Override PartName="/ppt/slides/slide1f.xml" ContentType="application/vnd.openxmlformats-officedocument.presentationml.slide+xml"/>
  <Override PartName="/ppt/slides/charts/chart1f.xml" ContentType="application/vnd.openxmlformats-officedocument.drawingml.chart+xml"/>
  <Override PartName="/ppt/slides/slide20.xml" ContentType="application/vnd.openxmlformats-officedocument.presentationml.slide+xml"/>
  <Override PartName="/ppt/slides/charts/chart20.xml" ContentType="application/vnd.openxmlformats-officedocument.drawingml.chart+xml"/>
  <Override PartName="/ppt/slides/slide21.xml" ContentType="application/vnd.openxmlformats-officedocument.presentationml.slide+xml"/>
  <Override PartName="/ppt/slides/charts/chart21.xml" ContentType="application/vnd.openxmlformats-officedocument.drawingml.chart+xml"/>
  <Override PartName="/ppt/slides/slide22.xml" ContentType="application/vnd.openxmlformats-officedocument.presentationml.slide+xml"/>
  <Override PartName="/ppt/slides/charts/chart22.xml" ContentType="application/vnd.openxmlformats-officedocument.drawingml.chart+xml"/>
  <Override PartName="/ppt/slides/slide23.xml" ContentType="application/vnd.openxmlformats-officedocument.presentationml.slide+xml"/>
  <Override PartName="/ppt/slides/charts/chart23.xml" ContentType="application/vnd.openxmlformats-officedocument.drawingml.chart+xml"/>
  <Override PartName="/ppt/slides/slide24.xml" ContentType="application/vnd.openxmlformats-officedocument.presentationml.slide+xml"/>
  <Override PartName="/ppt/slides/charts/chart24.xml" ContentType="application/vnd.openxmlformats-officedocument.drawingml.chart+xml"/>
  <Override PartName="/ppt/slides/slide25.xml" ContentType="application/vnd.openxmlformats-officedocument.presentationml.slide+xml"/>
  <Override PartName="/ppt/slides/charts/chart25.xml" ContentType="application/vnd.openxmlformats-officedocument.drawingml.chart+xml"/>
  <Override PartName="/ppt/slides/slide26.xml" ContentType="application/vnd.openxmlformats-officedocument.presentationml.slide+xml"/>
  <Override PartName="/ppt/slides/charts/chart26.xml" ContentType="application/vnd.openxmlformats-officedocument.drawingml.chart+xml"/>
  <Override PartName="/ppt/slides/slide27.xml" ContentType="application/vnd.openxmlformats-officedocument.presentationml.slide+xml"/>
  <Override PartName="/ppt/slides/charts/chart27.xml" ContentType="application/vnd.openxmlformats-officedocument.drawingml.chart+xml"/>
  <Override PartName="/ppt/slides/slide28.xml" ContentType="application/vnd.openxmlformats-officedocument.presentationml.slide+xml"/>
  <Override PartName="/ppt/slides/charts/chart28.xml" ContentType="application/vnd.openxmlformats-officedocument.drawingml.chart+xml"/>
  <Override PartName="/ppt/slides/slide29.xml" ContentType="application/vnd.openxmlformats-officedocument.presentationml.slide+xml"/>
  <Override PartName="/ppt/slides/charts/chart29.xml" ContentType="application/vnd.openxmlformats-officedocument.drawingml.chart+xml"/>
  <Override PartName="/ppt/slides/slide2a.xml" ContentType="application/vnd.openxmlformats-officedocument.presentationml.slide+xml"/>
  <Override PartName="/ppt/slides/charts/chart2a.xml" ContentType="application/vnd.openxmlformats-officedocument.drawingml.chart+xml"/>
  <Override PartName="/ppt/slides/slide2b.xml" ContentType="application/vnd.openxmlformats-officedocument.presentationml.slide+xml"/>
  <Override PartName="/ppt/slides/charts/chart2b.xml" ContentType="application/vnd.openxmlformats-officedocument.drawingml.chart+xml"/>
  <Override PartName="/ppt/slides/slide2c.xml" ContentType="application/vnd.openxmlformats-officedocument.presentationml.slide+xml"/>
  <Override PartName="/ppt/slides/charts/chart2c.xml" ContentType="application/vnd.openxmlformats-officedocument.drawingml.chart+xml"/>
  <Override PartName="/ppt/slides/slide2d.xml" ContentType="application/vnd.openxmlformats-officedocument.presentationml.slide+xml"/>
  <Override PartName="/ppt/slides/charts/chart2d.xml" ContentType="application/vnd.openxmlformats-officedocument.drawingml.chart+xml"/>
  <Override PartName="/ppt/slides/slide2e.xml" ContentType="application/vnd.openxmlformats-officedocument.presentationml.slide+xml"/>
  <Override PartName="/ppt/slides/charts/chart2e.xml" ContentType="application/vnd.openxmlformats-officedocument.drawingml.chart+xml"/>
  <Override PartName="/ppt/slides/slide2f.xml" ContentType="application/vnd.openxmlformats-officedocument.presentationml.slide+xml"/>
  <Override PartName="/ppt/slides/charts/chart2f.xml" ContentType="application/vnd.openxmlformats-officedocument.drawingml.chart+xml"/>
  <Override PartName="/ppt/slides/slide30.xml" ContentType="application/vnd.openxmlformats-officedocument.presentationml.slide+xml"/>
  <Override PartName="/ppt/slides/charts/chart30.xml" ContentType="application/vnd.openxmlformats-officedocument.drawingml.chart+xml"/>
  <Override PartName="/ppt/slides/slide31.xml" ContentType="application/vnd.openxmlformats-officedocument.presentationml.slide+xml"/>
  <Override PartName="/ppt/slides/charts/chart31.xml" ContentType="application/vnd.openxmlformats-officedocument.drawingml.chart+xml"/>
  <Override PartName="/ppt/slides/slide32.xml" ContentType="application/vnd.openxmlformats-officedocument.presentationml.slide+xml"/>
  <Override PartName="/ppt/slides/charts/chart32.xml" ContentType="application/vnd.openxmlformats-officedocument.drawingml.chart+xml"/>
  <Override PartName="/ppt/slides/slide33.xml" ContentType="application/vnd.openxmlformats-officedocument.presentationml.slide+xml"/>
  <Override PartName="/ppt/slides/charts/chart33.xml" ContentType="application/vnd.openxmlformats-officedocument.drawingml.chart+xml"/>
  <Override PartName="/ppt/slides/slide34.xml" ContentType="application/vnd.openxmlformats-officedocument.presentationml.slide+xml"/>
  <Override PartName="/ppt/slides/charts/chart34.xml" ContentType="application/vnd.openxmlformats-officedocument.drawingml.chart+xml"/>
  <Override PartName="/ppt/slides/slide35.xml" ContentType="application/vnd.openxmlformats-officedocument.presentationml.slide+xml"/>
  <Override PartName="/ppt/slides/charts/chart35.xml" ContentType="application/vnd.openxmlformats-officedocument.drawingml.chart+xml"/>
  <Override PartName="/ppt/slides/slide36.xml" ContentType="application/vnd.openxmlformats-officedocument.presentationml.slide+xml"/>
  <Override PartName="/ppt/slides/charts/chart36.xml" ContentType="application/vnd.openxmlformats-officedocument.drawingml.chart+xml"/>
  <Override PartName="/ppt/slides/slide37.xml" ContentType="application/vnd.openxmlformats-officedocument.presentationml.slide+xml"/>
  <Override PartName="/ppt/slides/charts/chart37.xml" ContentType="application/vnd.openxmlformats-officedocument.drawingml.chart+xml"/>
  <Override PartName="/ppt/slides/slide38.xml" ContentType="application/vnd.openxmlformats-officedocument.presentationml.slide+xml"/>
  <Override PartName="/ppt/slides/charts/chart38.xml" ContentType="application/vnd.openxmlformats-officedocument.drawingml.chart+xml"/>
  <Override PartName="/ppt/slides/slide39.xml" ContentType="application/vnd.openxmlformats-officedocument.presentationml.slide+xml"/>
  <Override PartName="/ppt/slides/charts/chart39.xml" ContentType="application/vnd.openxmlformats-officedocument.drawingml.chart+xml"/>
  <Override PartName="/ppt/slides/slide3a.xml" ContentType="application/vnd.openxmlformats-officedocument.presentationml.slide+xml"/>
  <Override PartName="/ppt/slides/charts/chart3a.xml" ContentType="application/vnd.openxmlformats-officedocument.drawingml.chart+xml"/>
  <Override PartName="/ppt/slides/slide3b.xml" ContentType="application/vnd.openxmlformats-officedocument.presentationml.slide+xml"/>
  <Override PartName="/ppt/slides/charts/chart3b.xml" ContentType="application/vnd.openxmlformats-officedocument.drawingml.chart+xml"/>
  <Override PartName="/ppt/slides/slide3c.xml" ContentType="application/vnd.openxmlformats-officedocument.presentationml.slide+xml"/>
  <Override PartName="/ppt/slides/charts/chart3c.xml" ContentType="application/vnd.openxmlformats-officedocument.drawingml.chart+xml"/>
  <Override PartName="/ppt/slides/slide3d.xml" ContentType="application/vnd.openxmlformats-officedocument.presentationml.slide+xml"/>
  <Override PartName="/ppt/slides/charts/chart3d.xml" ContentType="application/vnd.openxmlformats-officedocument.drawingml.chart+xml"/>
  <Override PartName="/ppt/slides/slide3e.xml" ContentType="application/vnd.openxmlformats-officedocument.presentationml.slide+xml"/>
  <Override PartName="/ppt/slides/charts/chart3e.xml" ContentType="application/vnd.openxmlformats-officedocument.drawingml.chart+xml"/>
  <Override PartName="/ppt/slides/slide3f.xml" ContentType="application/vnd.openxmlformats-officedocument.presentationml.slide+xml"/>
  <Override PartName="/ppt/slides/charts/chart3f.xml" ContentType="application/vnd.openxmlformats-officedocument.drawingml.chart+xml"/>
  <Override PartName="/ppt/slides/slide40.xml" ContentType="application/vnd.openxmlformats-officedocument.presentationml.slide+xml"/>
  <Override PartName="/ppt/slides/charts/chart40.xml" ContentType="application/vnd.openxmlformats-officedocument.drawingml.chart+xml"/>
  <Override PartName="/ppt/slides/slide41.xml" ContentType="application/vnd.openxmlformats-officedocument.presentationml.slide+xml"/>
  <Override PartName="/ppt/slides/charts/chart41.xml" ContentType="application/vnd.openxmlformats-officedocument.drawingml.chart+xml"/>
  <Override PartName="/ppt/slides/slide42.xml" ContentType="application/vnd.openxmlformats-officedocument.presentationml.slide+xml"/>
  <Override PartName="/ppt/slides/charts/chart42.xml" ContentType="application/vnd.openxmlformats-officedocument.drawingml.chart+xml"/>
  <Override PartName="/ppt/slides/slide43.xml" ContentType="application/vnd.openxmlformats-officedocument.presentationml.slide+xml"/>
  <Override PartName="/ppt/slides/charts/chart43.xml" ContentType="application/vnd.openxmlformats-officedocument.drawingml.chart+xml"/>
  <Override PartName="/ppt/slides/slide44.xml" ContentType="application/vnd.openxmlformats-officedocument.presentationml.slide+xml"/>
  <Override PartName="/ppt/slides/charts/chart44.xml" ContentType="application/vnd.openxmlformats-officedocument.drawingml.chart+xml"/>
  <Override PartName="/ppt/slides/slide45.xml" ContentType="application/vnd.openxmlformats-officedocument.presentationml.slide+xml"/>
  <Override PartName="/ppt/slides/charts/chart45.xml" ContentType="application/vnd.openxmlformats-officedocument.drawingml.chart+xml"/>
  <Override PartName="/ppt/slides/slide46.xml" ContentType="application/vnd.openxmlformats-officedocument.presentationml.slide+xml"/>
  <Override PartName="/ppt/slides/charts/chart46.xml" ContentType="application/vnd.openxmlformats-officedocument.drawingml.chart+xml"/>
  <Override PartName="/ppt/slides/slide47.xml" ContentType="application/vnd.openxmlformats-officedocument.presentationml.slide+xml"/>
  <Override PartName="/ppt/slides/charts/chart47.xml" ContentType="application/vnd.openxmlformats-officedocument.drawingml.chart+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6ca570c8a6984dac"/>
    <p:sldId id="261" r:id="R470d2c5c82fb42c7"/>
    <p:sldId id="262" r:id="R20b42695262945f4"/>
    <p:sldId id="263" r:id="Rccb3c037a74c4a9e"/>
    <p:sldId id="264" r:id="Re7232094e01e41c2"/>
    <p:sldId id="265" r:id="R2486a1d540c945d2"/>
    <p:sldId id="266" r:id="Rb716d1e913ac451e"/>
    <p:sldId id="267" r:id="Redc7c472d3de4084"/>
    <p:sldId id="268" r:id="R2da5936f2a64416b"/>
    <p:sldId id="269" r:id="Rb866c2b5ab124f55"/>
    <p:sldId id="270" r:id="Ra1de32d1c19a4d72"/>
    <p:sldId id="271" r:id="R1687521ab6b745f0"/>
    <p:sldId id="272" r:id="R5b093b8abe5b491b"/>
    <p:sldId id="273" r:id="Rf868337c85984e22"/>
    <p:sldId id="274" r:id="Rd7e96f8ad52f43df"/>
    <p:sldId id="275" r:id="R727a6d43376b4845"/>
    <p:sldId id="276" r:id="Ra86512c88dee43c3"/>
    <p:sldId id="277" r:id="R928a2e50f52e43a8"/>
    <p:sldId id="278" r:id="R5fda2aa7b5064aaa"/>
    <p:sldId id="279" r:id="R3e4ea9011ce943e1"/>
    <p:sldId id="280" r:id="Rf20025a55ced4921"/>
    <p:sldId id="281" r:id="R5fce5e9a08114052"/>
    <p:sldId id="282" r:id="R89988ace7e17430f"/>
    <p:sldId id="283" r:id="Rcecdccac35784c45"/>
    <p:sldId id="284" r:id="Rb7414007a953441f"/>
    <p:sldId id="285" r:id="Ra977a902adc84a98"/>
    <p:sldId id="286" r:id="Rcf8b5a78fde546d8"/>
    <p:sldId id="287" r:id="R1ff73357469b4226"/>
    <p:sldId id="288" r:id="R11f9b607d1c94c4a"/>
    <p:sldId id="289" r:id="R5f1f1e7119fe4ab0"/>
    <p:sldId id="290" r:id="Re3687e1f926c4b87"/>
    <p:sldId id="291" r:id="Rff5a5cbd58d44dc7"/>
    <p:sldId id="292" r:id="Rafc9124982314053"/>
    <p:sldId id="293" r:id="Ra46735d73f8b4599"/>
    <p:sldId id="294" r:id="R283ba21dd47c4f1e"/>
    <p:sldId id="295" r:id="Rf23351326fc44cf4"/>
    <p:sldId id="296" r:id="R435d5dd5e0c146f4"/>
    <p:sldId id="297" r:id="R9e506a8568d148c9"/>
    <p:sldId id="298" r:id="Rd732c9e48ec54294"/>
    <p:sldId id="299" r:id="Rf0fc06c32f1646b7"/>
    <p:sldId id="300" r:id="R47866bccfa574864"/>
    <p:sldId id="301" r:id="R493be7f2400e4164"/>
    <p:sldId id="302" r:id="Re2576dcd537349d3"/>
    <p:sldId id="303" r:id="R21e8993731d04eb3"/>
    <p:sldId id="304" r:id="R29e0bfa66a45490b"/>
    <p:sldId id="305" r:id="R7fef53d2ad9f4268"/>
    <p:sldId id="306" r:id="R6b96109c94af46d9"/>
    <p:sldId id="307" r:id="R4d28a96f7bdc4934"/>
    <p:sldId id="308" r:id="Rd84830886d514d68"/>
    <p:sldId id="309" r:id="Rab309fb35a344b4c"/>
    <p:sldId id="310" r:id="Rbe349ad2a82c4707"/>
    <p:sldId id="311" r:id="R85fdbfb80fdf4779"/>
    <p:sldId id="312" r:id="R70b8068c3e954980"/>
    <p:sldId id="313" r:id="R23ee54b503514325"/>
    <p:sldId id="314" r:id="R8bce2aaa80e34e14"/>
    <p:sldId id="315" r:id="R5bacf41e70dc4054"/>
    <p:sldId id="316" r:id="R4049dfccca15405d"/>
    <p:sldId id="317" r:id="R8c9463d5390a4329"/>
    <p:sldId id="318" r:id="R0e4b0537bb904ec6"/>
    <p:sldId id="319" r:id="R1db2a03bacd647e7"/>
    <p:sldId id="320" r:id="R5d3eb8ea640045ef"/>
    <p:sldId id="321" r:id="Rbc5e2bb4b35a465c"/>
    <p:sldId id="322" r:id="Rdbeb4060d9114fde"/>
    <p:sldId id="323" r:id="Ra32ef65e92f349e4"/>
    <p:sldId id="324" r:id="Re95a28171ea54b25"/>
    <p:sldId id="325" r:id="R1851ab5ed51743a7"/>
    <p:sldId id="326" r:id="R05a0d0276b8b4bca"/>
    <p:sldId id="327" r:id="Rf109ad09a3aa41a0"/>
    <p:sldId id="328" r:id="R5d188aebd40e4159"/>
    <p:sldId id="329" r:id="R97ea5e92fff2406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B600"/>
    <a:srgbClr val="00355F"/>
    <a:srgbClr val="004C2D"/>
    <a:srgbClr val="CB7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1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4d28a96f7bdc4934" Type="http://schemas.openxmlformats.org/officeDocument/2006/relationships/slide" Target="/ppt/slides/slide31.xml"/><Relationship Id="Rf109ad09a3aa41a0" Type="http://schemas.openxmlformats.org/officeDocument/2006/relationships/slide" Target="/ppt/slides/slide45.xml"/><Relationship Id="R928a2e50f52e43a8" Type="http://schemas.openxmlformats.org/officeDocument/2006/relationships/slide" Target="/ppt/slides/slide13.xml"/><Relationship Id="R3e4ea9011ce943e1" Type="http://schemas.openxmlformats.org/officeDocument/2006/relationships/slide" Target="/ppt/slides/slide15.xml"/><Relationship Id="Re7232094e01e41c2" Type="http://schemas.openxmlformats.org/officeDocument/2006/relationships/slide" Target="/ppt/slides/slide6.xml"/><Relationship Id="Rf868337c85984e22" Type="http://schemas.openxmlformats.org/officeDocument/2006/relationships/slide" Target="/ppt/slides/slidef.xml"/><Relationship Id="Rd7e96f8ad52f43df" Type="http://schemas.openxmlformats.org/officeDocument/2006/relationships/slide" Target="/ppt/slides/slide10.xml"/><Relationship Id="R9e506a8568d148c9" Type="http://schemas.openxmlformats.org/officeDocument/2006/relationships/slide" Target="/ppt/slides/slide27.xml"/><Relationship Id="R5fda2aa7b5064aaa" Type="http://schemas.openxmlformats.org/officeDocument/2006/relationships/slide" Target="/ppt/slides/slide14.xml"/><Relationship Id="Rcecdccac35784c45" Type="http://schemas.openxmlformats.org/officeDocument/2006/relationships/slide" Target="/ppt/slides/slide19.xml"/><Relationship Id="R283ba21dd47c4f1e" Type="http://schemas.openxmlformats.org/officeDocument/2006/relationships/slide" Target="/ppt/slides/slide24.xml"/><Relationship Id="rId5" Type="http://schemas.openxmlformats.org/officeDocument/2006/relationships/theme" Target="theme/theme1.xml"/><Relationship Id="Ra1de32d1c19a4d72" Type="http://schemas.openxmlformats.org/officeDocument/2006/relationships/slide" Target="/ppt/slides/slidec.xml"/><Relationship Id="R29e0bfa66a45490b" Type="http://schemas.openxmlformats.org/officeDocument/2006/relationships/slide" Target="/ppt/slides/slide2e.xml"/><Relationship Id="Rdbeb4060d9114fde" Type="http://schemas.openxmlformats.org/officeDocument/2006/relationships/slide" Target="/ppt/slides/slide40.xml"/><Relationship Id="R1851ab5ed51743a7" Type="http://schemas.openxmlformats.org/officeDocument/2006/relationships/slide" Target="/ppt/slides/slide43.xml"/><Relationship Id="R05a0d0276b8b4bca" Type="http://schemas.openxmlformats.org/officeDocument/2006/relationships/slide" Target="/ppt/slides/slide44.xml"/><Relationship Id="Rb716d1e913ac451e" Type="http://schemas.openxmlformats.org/officeDocument/2006/relationships/slide" Target="/ppt/slides/slide8.xml"/><Relationship Id="R2da5936f2a64416b" Type="http://schemas.openxmlformats.org/officeDocument/2006/relationships/slide" Target="/ppt/slides/slidea.xml"/><Relationship Id="Rb7414007a953441f" Type="http://schemas.openxmlformats.org/officeDocument/2006/relationships/slide" Target="/ppt/slides/slide1a.xml"/><Relationship Id="Rff5a5cbd58d44dc7" Type="http://schemas.openxmlformats.org/officeDocument/2006/relationships/slide" Target="/ppt/slides/slide21.xml"/><Relationship Id="Rafc9124982314053" Type="http://schemas.openxmlformats.org/officeDocument/2006/relationships/slide" Target="/ppt/slides/slide22.xml"/><Relationship Id="Rf23351326fc44cf4" Type="http://schemas.openxmlformats.org/officeDocument/2006/relationships/slide" Target="/ppt/slides/slide25.xml"/><Relationship Id="Rd84830886d514d68" Type="http://schemas.openxmlformats.org/officeDocument/2006/relationships/slide" Target="/ppt/slides/slide32.xml"/><Relationship Id="Re95a28171ea54b25" Type="http://schemas.openxmlformats.org/officeDocument/2006/relationships/slide" Target="/ppt/slides/slide42.xml"/><Relationship Id="R470d2c5c82fb42c7" Type="http://schemas.openxmlformats.org/officeDocument/2006/relationships/slide" Target="/ppt/slides/slide3.xml"/><Relationship Id="Rf20025a55ced4921" Type="http://schemas.openxmlformats.org/officeDocument/2006/relationships/slide" Target="/ppt/slides/slide16.xml"/><Relationship Id="R1ff73357469b4226" Type="http://schemas.openxmlformats.org/officeDocument/2006/relationships/slide" Target="/ppt/slides/slide1d.xml"/><Relationship Id="Rcf8b5a78fde546d8" Type="http://schemas.openxmlformats.org/officeDocument/2006/relationships/slide" Target="/ppt/slides/slide1c.xml"/><Relationship Id="Rbe349ad2a82c4707" Type="http://schemas.openxmlformats.org/officeDocument/2006/relationships/slide" Target="/ppt/slides/slide34.xml"/><Relationship Id="rId8" Type="http://schemas.openxmlformats.org/officeDocument/2006/relationships/customXml" Target="../customXml/item2.xml"/><Relationship Id="rId3" Type="http://schemas.openxmlformats.org/officeDocument/2006/relationships/presProps" Target="presProps.xml"/><Relationship Id="R20b42695262945f4" Type="http://schemas.openxmlformats.org/officeDocument/2006/relationships/slide" Target="/ppt/slides/slide4.xml"/><Relationship Id="R5fce5e9a08114052" Type="http://schemas.openxmlformats.org/officeDocument/2006/relationships/slide" Target="/ppt/slides/slide17.xml"/><Relationship Id="Ra977a902adc84a98" Type="http://schemas.openxmlformats.org/officeDocument/2006/relationships/slide" Target="/ppt/slides/slide1b.xml"/><Relationship Id="Rd732c9e48ec54294" Type="http://schemas.openxmlformats.org/officeDocument/2006/relationships/slide" Target="/ppt/slides/slide28.xml"/><Relationship Id="R70b8068c3e954980" Type="http://schemas.openxmlformats.org/officeDocument/2006/relationships/slide" Target="/ppt/slides/slide36.xml"/><Relationship Id="R435d5dd5e0c146f4" Type="http://schemas.openxmlformats.org/officeDocument/2006/relationships/slide" Target="/ppt/slides/slide26.xml"/><Relationship Id="R493be7f2400e4164" Type="http://schemas.openxmlformats.org/officeDocument/2006/relationships/slide" Target="/ppt/slides/slide2b.xml"/><Relationship Id="R6b96109c94af46d9" Type="http://schemas.openxmlformats.org/officeDocument/2006/relationships/slide" Target="/ppt/slides/slide30.xml"/><Relationship Id="Rab309fb35a344b4c" Type="http://schemas.openxmlformats.org/officeDocument/2006/relationships/slide" Target="/ppt/slides/slide33.xml"/><Relationship Id="R0e4b0537bb904ec6" Type="http://schemas.openxmlformats.org/officeDocument/2006/relationships/slide" Target="/ppt/slides/slide3c.xml"/><Relationship Id="R1db2a03bacd647e7" Type="http://schemas.openxmlformats.org/officeDocument/2006/relationships/slide" Target="/ppt/slides/slide3d.xml"/><Relationship Id="Rbc5e2bb4b35a465c" Type="http://schemas.openxmlformats.org/officeDocument/2006/relationships/slide" Target="/ppt/slides/slide3f.xml"/><Relationship Id="R97ea5e92fff24066" Type="http://schemas.openxmlformats.org/officeDocument/2006/relationships/slide" Target="/ppt/slides/slide47.xml"/><Relationship Id="Rb866c2b5ab124f55" Type="http://schemas.openxmlformats.org/officeDocument/2006/relationships/slide" Target="/ppt/slides/slideb.xml"/><Relationship Id="R727a6d43376b4845" Type="http://schemas.openxmlformats.org/officeDocument/2006/relationships/slide" Target="/ppt/slides/slide11.xml"/><Relationship Id="R47866bccfa574864" Type="http://schemas.openxmlformats.org/officeDocument/2006/relationships/slide" Target="/ppt/slides/slide2a.xml"/><Relationship Id="rId1" Type="http://schemas.openxmlformats.org/officeDocument/2006/relationships/slideMaster" Target="slideMasters/slideMaster1.xml"/><Relationship Id="rId6" Type="http://schemas.openxmlformats.org/officeDocument/2006/relationships/tableStyles" Target="tableStyles.xml"/><Relationship Id="Redc7c472d3de4084" Type="http://schemas.openxmlformats.org/officeDocument/2006/relationships/slide" Target="/ppt/slides/slide9.xml"/><Relationship Id="R5b093b8abe5b491b" Type="http://schemas.openxmlformats.org/officeDocument/2006/relationships/slide" Target="/ppt/slides/slidee.xml"/><Relationship Id="R11f9b607d1c94c4a" Type="http://schemas.openxmlformats.org/officeDocument/2006/relationships/slide" Target="/ppt/slides/slide1e.xml"/><Relationship Id="Re3687e1f926c4b87" Type="http://schemas.openxmlformats.org/officeDocument/2006/relationships/slide" Target="/ppt/slides/slide20.xml"/><Relationship Id="Ra46735d73f8b4599" Type="http://schemas.openxmlformats.org/officeDocument/2006/relationships/slide" Target="/ppt/slides/slide23.xml"/><Relationship Id="R7fef53d2ad9f4268" Type="http://schemas.openxmlformats.org/officeDocument/2006/relationships/slide" Target="/ppt/slides/slide2f.xml"/><Relationship Id="R8c9463d5390a4329" Type="http://schemas.openxmlformats.org/officeDocument/2006/relationships/slide" Target="/ppt/slides/slide3b.xml"/><Relationship Id="R5d188aebd40e4159" Type="http://schemas.openxmlformats.org/officeDocument/2006/relationships/slide" Target="/ppt/slides/slide46.xml"/><Relationship Id="Ra86512c88dee43c3" Type="http://schemas.openxmlformats.org/officeDocument/2006/relationships/slide" Target="/ppt/slides/slide12.xml"/><Relationship Id="R85fdbfb80fdf4779" Type="http://schemas.openxmlformats.org/officeDocument/2006/relationships/slide" Target="/ppt/slides/slide35.xml"/><Relationship Id="R23ee54b503514325" Type="http://schemas.openxmlformats.org/officeDocument/2006/relationships/slide" Target="/ppt/slides/slide37.xml"/><Relationship Id="Ra32ef65e92f349e4" Type="http://schemas.openxmlformats.org/officeDocument/2006/relationships/slide" Target="/ppt/slides/slide41.xml"/><Relationship Id="R6ca570c8a6984dac" Type="http://schemas.openxmlformats.org/officeDocument/2006/relationships/slide" Target="/ppt/slides/slide2.xml"/><Relationship Id="R2486a1d540c945d2" Type="http://schemas.openxmlformats.org/officeDocument/2006/relationships/slide" Target="/ppt/slides/slide7.xml"/><Relationship Id="R8bce2aaa80e34e14" Type="http://schemas.openxmlformats.org/officeDocument/2006/relationships/slide" Target="/ppt/slides/slide38.xml"/><Relationship Id="rId4" Type="http://schemas.openxmlformats.org/officeDocument/2006/relationships/viewProps" Target="viewProps.xml"/><Relationship Id="Rccb3c037a74c4a9e" Type="http://schemas.openxmlformats.org/officeDocument/2006/relationships/slide" Target="/ppt/slides/slide5.xml"/><Relationship Id="R5f1f1e7119fe4ab0" Type="http://schemas.openxmlformats.org/officeDocument/2006/relationships/slide" Target="/ppt/slides/slide1f.xml"/><Relationship Id="R5bacf41e70dc4054" Type="http://schemas.openxmlformats.org/officeDocument/2006/relationships/slide" Target="/ppt/slides/slide39.xml"/><Relationship Id="rId9" Type="http://schemas.openxmlformats.org/officeDocument/2006/relationships/customXml" Target="../customXml/item3.xml"/><Relationship Id="Re2576dcd537349d3" Type="http://schemas.openxmlformats.org/officeDocument/2006/relationships/slide" Target="/ppt/slides/slide2c.xml"/><Relationship Id="R1687521ab6b745f0" Type="http://schemas.openxmlformats.org/officeDocument/2006/relationships/slide" Target="/ppt/slides/slided.xml"/><Relationship Id="R21e8993731d04eb3" Type="http://schemas.openxmlformats.org/officeDocument/2006/relationships/slide" Target="/ppt/slides/slide2d.xml"/><Relationship Id="R5d3eb8ea640045ef" Type="http://schemas.openxmlformats.org/officeDocument/2006/relationships/slide" Target="/ppt/slides/slide3e.xml"/><Relationship Id="rId7" Type="http://schemas.openxmlformats.org/officeDocument/2006/relationships/customXml" Target="../customXml/item1.xml"/><Relationship Id="rId2" Type="http://schemas.openxmlformats.org/officeDocument/2006/relationships/slide" Target="slides/slide1.xml"/><Relationship Id="R89988ace7e17430f" Type="http://schemas.openxmlformats.org/officeDocument/2006/relationships/slide" Target="/ppt/slides/slide18.xml"/><Relationship Id="Rf0fc06c32f1646b7" Type="http://schemas.openxmlformats.org/officeDocument/2006/relationships/slide" Target="/ppt/slides/slide29.xml"/><Relationship Id="R4049dfccca15405d" Type="http://schemas.openxmlformats.org/officeDocument/2006/relationships/slide" Target="/ppt/slides/slide3a.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1"/>
                </c:manualLayout>
              </c:layout>
              <c:showLegendKey val="0"/>
              <c:showVal val="1"/>
              <c:showCatName val="0"/>
              <c:showSerName val="0"/>
              <c:showPercent val="0"/>
            </c:dLbl>
            <c:dLbl>
              <c:idx val="3"/>
              <c:layout>
                <c:manualLayout>
                  <c:x val="0"/>
                  <c:y val="-0.0516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298"/>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264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4.5</c:v>
                </c:pt>
                <c:pt idx="1">
                  <c:v/>
                </c:pt>
                <c:pt idx="2">
                  <c:v>5.5</c:v>
                </c:pt>
                <c:pt idx="3">
                  <c:v>6.3</c:v>
                </c:pt>
                <c:pt idx="4">
                  <c:v/>
                </c:pt>
                <c:pt idx="5">
                  <c:v>8.9</c:v>
                </c:pt>
                <c:pt idx="6">
                  <c:v>6.0</c:v>
                </c:pt>
                <c:pt idx="7">
                  <c:v>5.3</c:v>
                </c:pt>
                <c:pt idx="8">
                  <c:v/>
                </c:pt>
                <c:pt idx="9">
                  <c:v>5.2</c:v>
                </c:pt>
                <c:pt idx="10">
                  <c:v>0</c:v>
                </c:pt>
                <c:pt idx="11">
                  <c:v>5.8</c:v>
                </c:pt>
              </c:numLit>
            </c:plus>
            <c:minus>
              <c:numLit>
                <c:formatCode>General</c:formatCode>
                <c:ptCount val="12"/>
                <c:pt idx="0">
                  <c:v>4.9</c:v>
                </c:pt>
                <c:pt idx="1">
                  <c:v/>
                </c:pt>
                <c:pt idx="2">
                  <c:v>6.4</c:v>
                </c:pt>
                <c:pt idx="3">
                  <c:v>7.2</c:v>
                </c:pt>
                <c:pt idx="4">
                  <c:v/>
                </c:pt>
                <c:pt idx="5">
                  <c:v>9.9</c:v>
                </c:pt>
                <c:pt idx="6">
                  <c:v>7.2</c:v>
                </c:pt>
                <c:pt idx="7">
                  <c:v>7.1</c:v>
                </c:pt>
                <c:pt idx="8">
                  <c:v/>
                </c:pt>
                <c:pt idx="9">
                  <c:v>7.7</c:v>
                </c:pt>
                <c:pt idx="10">
                  <c:v>0</c:v>
                </c:pt>
                <c:pt idx="11">
                  <c:v>6.2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73.0</c:v>
                </c:pt>
                <c:pt idx="1">
                  <c:v/>
                </c:pt>
                <c:pt idx="2">
                  <c:v>74.5</c:v>
                </c:pt>
                <c:pt idx="3">
                  <c:v>72.0</c:v>
                </c:pt>
                <c:pt idx="4">
                  <c:v/>
                </c:pt>
                <c:pt idx="5">
                  <c:v>63.2</c:v>
                </c:pt>
                <c:pt idx="6">
                  <c:v>74.1</c:v>
                </c:pt>
                <c:pt idx="7">
                  <c:v>82.9</c:v>
                </c:pt>
                <c:pt idx="8">
                  <c:v/>
                </c:pt>
                <c:pt idx="9">
                  <c:v>86.4</c:v>
                </c:pt>
                <c:pt idx="10">
                  <c:v/>
                </c:pt>
                <c:pt idx="11">
                  <c:v>64.6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6AB3EF25-14E5-4383-A232-CE6F35484FD0}"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337D7E-CC38-4D32-8883-163DB78ACAB6}" type="slidenum">
              <a:rPr lang="en-US"/>
              <a:pPr>
                <a:defRPr/>
              </a:pPr>
              <a:t>‹#›</a:t>
            </a:fld>
            <a:endParaRPr lang="en-US"/>
          </a:p>
        </p:txBody>
      </p:sp>
    </p:spTree>
    <p:extLst>
      <p:ext uri="{BB962C8B-B14F-4D97-AF65-F5344CB8AC3E}">
        <p14:creationId xmlns:p14="http://schemas.microsoft.com/office/powerpoint/2010/main" val="36270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4D5317C-780D-44F5-81CC-4C3932B82952}"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E21C0A-1FB9-4ED5-8A8E-ED2D9CB5DBA6}" type="slidenum">
              <a:rPr lang="en-US"/>
              <a:pPr>
                <a:defRPr/>
              </a:pPr>
              <a:t>‹#›</a:t>
            </a:fld>
            <a:endParaRPr lang="en-US"/>
          </a:p>
        </p:txBody>
      </p:sp>
    </p:spTree>
    <p:extLst>
      <p:ext uri="{BB962C8B-B14F-4D97-AF65-F5344CB8AC3E}">
        <p14:creationId xmlns:p14="http://schemas.microsoft.com/office/powerpoint/2010/main" val="27452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AF73FD9-3291-4554-8F50-F17FE3BDEA99}"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2E71DC-5BB6-40A9-B3FA-D19B0D8F76AF}" type="slidenum">
              <a:rPr lang="en-US"/>
              <a:pPr>
                <a:defRPr/>
              </a:pPr>
              <a:t>‹#›</a:t>
            </a:fld>
            <a:endParaRPr lang="en-US"/>
          </a:p>
        </p:txBody>
      </p:sp>
    </p:spTree>
    <p:extLst>
      <p:ext uri="{BB962C8B-B14F-4D97-AF65-F5344CB8AC3E}">
        <p14:creationId xmlns:p14="http://schemas.microsoft.com/office/powerpoint/2010/main" val="39574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8320A6C-0BC7-4F7D-89CC-D7E8D5B274CB}"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C2AA2B-D85F-4F1D-A3FA-578E1EB0599A}" type="slidenum">
              <a:rPr lang="en-US"/>
              <a:pPr>
                <a:defRPr/>
              </a:pPr>
              <a:t>‹#›</a:t>
            </a:fld>
            <a:endParaRPr lang="en-US"/>
          </a:p>
        </p:txBody>
      </p:sp>
    </p:spTree>
    <p:extLst>
      <p:ext uri="{BB962C8B-B14F-4D97-AF65-F5344CB8AC3E}">
        <p14:creationId xmlns:p14="http://schemas.microsoft.com/office/powerpoint/2010/main" val="204844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15A30D7-3BE0-4F31-A855-96C2DAF90D95}"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48F7F2-A1C3-4C78-B5A7-516309D9D63C}" type="slidenum">
              <a:rPr lang="en-US"/>
              <a:pPr>
                <a:defRPr/>
              </a:pPr>
              <a:t>‹#›</a:t>
            </a:fld>
            <a:endParaRPr lang="en-US"/>
          </a:p>
        </p:txBody>
      </p:sp>
    </p:spTree>
    <p:extLst>
      <p:ext uri="{BB962C8B-B14F-4D97-AF65-F5344CB8AC3E}">
        <p14:creationId xmlns:p14="http://schemas.microsoft.com/office/powerpoint/2010/main" val="29078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2D20418E-4498-4925-A0DD-CAA20930996F}"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7E20358-D1D7-4F62-94E2-BD051C5E8EC8}" type="slidenum">
              <a:rPr lang="en-US"/>
              <a:pPr>
                <a:defRPr/>
              </a:pPr>
              <a:t>‹#›</a:t>
            </a:fld>
            <a:endParaRPr lang="en-US"/>
          </a:p>
        </p:txBody>
      </p:sp>
    </p:spTree>
    <p:extLst>
      <p:ext uri="{BB962C8B-B14F-4D97-AF65-F5344CB8AC3E}">
        <p14:creationId xmlns:p14="http://schemas.microsoft.com/office/powerpoint/2010/main" val="17922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202CCDAA-4162-4CC4-BC34-2F973655A1D1}" type="datetimeFigureOut">
              <a:rPr lang="en-US"/>
              <a:pPr>
                <a:defRPr/>
              </a:pPr>
              <a:t>3/18/2013</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B2B32B4E-22DC-4433-B18F-3BDEBDB75628}" type="slidenum">
              <a:rPr lang="en-US"/>
              <a:pPr>
                <a:defRPr/>
              </a:pPr>
              <a:t>‹#›</a:t>
            </a:fld>
            <a:endParaRPr lang="en-US"/>
          </a:p>
        </p:txBody>
      </p:sp>
    </p:spTree>
    <p:extLst>
      <p:ext uri="{BB962C8B-B14F-4D97-AF65-F5344CB8AC3E}">
        <p14:creationId xmlns:p14="http://schemas.microsoft.com/office/powerpoint/2010/main" val="20213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C945297F-05D8-40A2-861E-65BC97A85405}" type="datetimeFigureOut">
              <a:rPr lang="en-US"/>
              <a:pPr>
                <a:defRPr/>
              </a:pPr>
              <a:t>3/18/2013</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566F770E-A716-4C49-ACF1-D0D4C91A1A68}" type="slidenum">
              <a:rPr lang="en-US"/>
              <a:pPr>
                <a:defRPr/>
              </a:pPr>
              <a:t>‹#›</a:t>
            </a:fld>
            <a:endParaRPr lang="en-US"/>
          </a:p>
        </p:txBody>
      </p:sp>
    </p:spTree>
    <p:extLst>
      <p:ext uri="{BB962C8B-B14F-4D97-AF65-F5344CB8AC3E}">
        <p14:creationId xmlns:p14="http://schemas.microsoft.com/office/powerpoint/2010/main" val="806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6C3393D5-4665-49B7-ACC5-6B2234301AE9}" type="datetimeFigureOut">
              <a:rPr lang="en-US"/>
              <a:pPr>
                <a:defRPr/>
              </a:pPr>
              <a:t>3/18/2013</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36D7C5B-D506-43FA-9043-6EE8ECA107D8}" type="slidenum">
              <a:rPr lang="en-US"/>
              <a:pPr>
                <a:defRPr/>
              </a:pPr>
              <a:t>‹#›</a:t>
            </a:fld>
            <a:endParaRPr lang="en-US"/>
          </a:p>
        </p:txBody>
      </p:sp>
    </p:spTree>
    <p:extLst>
      <p:ext uri="{BB962C8B-B14F-4D97-AF65-F5344CB8AC3E}">
        <p14:creationId xmlns:p14="http://schemas.microsoft.com/office/powerpoint/2010/main" val="22215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5806E1B-0049-41D3-98EB-C0D69586C4B7}"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EF2448-4D49-455F-B85F-24F03CCF2805}" type="slidenum">
              <a:rPr lang="en-US"/>
              <a:pPr>
                <a:defRPr/>
              </a:pPr>
              <a:t>‹#›</a:t>
            </a:fld>
            <a:endParaRPr lang="en-US"/>
          </a:p>
        </p:txBody>
      </p:sp>
    </p:spTree>
    <p:extLst>
      <p:ext uri="{BB962C8B-B14F-4D97-AF65-F5344CB8AC3E}">
        <p14:creationId xmlns:p14="http://schemas.microsoft.com/office/powerpoint/2010/main" val="276256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A35CD27-6303-4252-AE37-B844F06A2388}"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07EB85E-E8DE-4BFB-9604-94E4DAE8D196}" type="slidenum">
              <a:rPr lang="en-US"/>
              <a:pPr>
                <a:defRPr/>
              </a:pPr>
              <a:t>‹#›</a:t>
            </a:fld>
            <a:endParaRPr lang="en-US"/>
          </a:p>
        </p:txBody>
      </p:sp>
    </p:spTree>
    <p:extLst>
      <p:ext uri="{BB962C8B-B14F-4D97-AF65-F5344CB8AC3E}">
        <p14:creationId xmlns:p14="http://schemas.microsoft.com/office/powerpoint/2010/main" val="19339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28" name="Title Placeholder 1"/>
          <p:cNvSpPr>
            <a:spLocks noGrp="1"/>
          </p:cNvSpPr>
          <p:nvPr>
            <p:ph type="title"/>
          </p:nvPr>
        </p:nvSpPr>
        <p:spPr bwMode="auto">
          <a:xfrm>
            <a:off x="468313" y="1054100"/>
            <a:ext cx="8218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C1C2511-8184-4B56-A733-9BB8A43913C8}" type="datetimeFigureOut">
              <a:rPr lang="en-US"/>
              <a:pPr>
                <a:defRPr/>
              </a:pPr>
              <a:t>3/18/2013</a:t>
            </a:fld>
            <a:endParaRPr lang="en-US"/>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069049-DDA8-4A3B-AA10-4390F514BBCF}" type="slidenum">
              <a:rPr lang="en-US"/>
              <a:pPr>
                <a:defRPr/>
              </a:pPr>
              <a:t>‹#›</a:t>
            </a:fld>
            <a:endParaRPr lang="en-US"/>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bec4d487529a4854" /><Relationship Type="http://schemas.openxmlformats.org/officeDocument/2006/relationships/chart" Target="/ppt/slides/charts/chart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f6026e3574e64c73" /><Relationship Type="http://schemas.openxmlformats.org/officeDocument/2006/relationships/chart" Target="/ppt/slides/charts/chart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fbf1d07f8a034658" /><Relationship Type="http://schemas.openxmlformats.org/officeDocument/2006/relationships/chart" Target="/ppt/slides/charts/chart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6ed35612a2ef48a2" /><Relationship Type="http://schemas.openxmlformats.org/officeDocument/2006/relationships/chart" Target="/ppt/slides/charts/chart13.xml"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5fa627081c024421" /><Relationship Type="http://schemas.openxmlformats.org/officeDocument/2006/relationships/chart" Target="/ppt/slides/charts/chart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4695c15728ab4b5a" /><Relationship Type="http://schemas.openxmlformats.org/officeDocument/2006/relationships/chart" Target="/ppt/slides/charts/chart15.xml"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474b0aef8b414d03" /><Relationship Type="http://schemas.openxmlformats.org/officeDocument/2006/relationships/chart" Target="/ppt/slides/charts/chart16.xml"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726e32152ed84153" /><Relationship Type="http://schemas.openxmlformats.org/officeDocument/2006/relationships/chart" Target="/ppt/slides/charts/chart17.xml"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45d5c860f2b94322" /><Relationship Type="http://schemas.openxmlformats.org/officeDocument/2006/relationships/chart" Target="/ppt/slides/charts/chart18.xml"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c52f9bee46264b4e" /><Relationship Type="http://schemas.openxmlformats.org/officeDocument/2006/relationships/chart" Target="/ppt/slides/charts/chart19.xml" Id="rId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2.xml" Id="R9f947a01e9cb4f72" /><Relationship Type="http://schemas.openxmlformats.org/officeDocument/2006/relationships/chart" Target="/ppt/slides/charts/chart1a.xml" Id="rId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2.xml" Id="R884380db655e4fce" /><Relationship Type="http://schemas.openxmlformats.org/officeDocument/2006/relationships/chart" Target="/ppt/slides/charts/chart1b.xml" Id="rId2" /></Relationships>
</file>

<file path=ppt/slides/_rels/slide1c.xml.rels>&#65279;<?xml version="1.0" encoding="utf-8"?><Relationships xmlns="http://schemas.openxmlformats.org/package/2006/relationships"><Relationship Type="http://schemas.openxmlformats.org/officeDocument/2006/relationships/slideLayout" Target="/ppt/slideLayouts/slideLayout2.xml" Id="Rec4778ba770d4cd3" /><Relationship Type="http://schemas.openxmlformats.org/officeDocument/2006/relationships/chart" Target="/ppt/slides/charts/chart1c.xml" Id="rI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2.xml" Id="Rd1702a42e0484895" /><Relationship Type="http://schemas.openxmlformats.org/officeDocument/2006/relationships/chart" Target="/ppt/slides/charts/chart1d.xml" Id="rId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2.xml" Id="Rf9b9f8f2cdea4bae" /><Relationship Type="http://schemas.openxmlformats.org/officeDocument/2006/relationships/chart" Target="/ppt/slides/charts/chart1e.xml" Id="rI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2.xml" Id="R79bbcdbd2bd5406c" /><Relationship Type="http://schemas.openxmlformats.org/officeDocument/2006/relationships/chart" Target="/ppt/slides/charts/chart1f.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ea4cb4d7138c4480" /><Relationship Type="http://schemas.openxmlformats.org/officeDocument/2006/relationships/chart" Target="/ppt/slides/charts/chart2.xml"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f1564ae8bcc14e4c" /><Relationship Type="http://schemas.openxmlformats.org/officeDocument/2006/relationships/chart" Target="/ppt/slides/charts/chart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87c10a8673124196" /><Relationship Type="http://schemas.openxmlformats.org/officeDocument/2006/relationships/chart" Target="/ppt/slides/charts/chart21.xml"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21151e2921be42bf" /><Relationship Type="http://schemas.openxmlformats.org/officeDocument/2006/relationships/chart" Target="/ppt/slides/charts/chart22.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524bb1d4b033417f" /><Relationship Type="http://schemas.openxmlformats.org/officeDocument/2006/relationships/chart" Target="/ppt/slides/charts/chart23.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694f2647f9b84003" /><Relationship Type="http://schemas.openxmlformats.org/officeDocument/2006/relationships/chart" Target="/ppt/slides/charts/chart24.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b74089549c3f433d" /><Relationship Type="http://schemas.openxmlformats.org/officeDocument/2006/relationships/chart" Target="/ppt/slides/charts/chart25.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33d0063b5aac44f1" /><Relationship Type="http://schemas.openxmlformats.org/officeDocument/2006/relationships/chart" Target="/ppt/slides/charts/chart26.xml"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69e605694720430f" /><Relationship Type="http://schemas.openxmlformats.org/officeDocument/2006/relationships/chart" Target="/ppt/slides/charts/chart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b658c355da974169" /><Relationship Type="http://schemas.openxmlformats.org/officeDocument/2006/relationships/chart" Target="/ppt/slides/charts/chart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e02ea02e639f4aa3" /><Relationship Type="http://schemas.openxmlformats.org/officeDocument/2006/relationships/chart" Target="/ppt/slides/charts/chart29.xml" Id="rId2" /></Relationships>
</file>

<file path=ppt/slides/_rels/slide2a.xml.rels>&#65279;<?xml version="1.0" encoding="utf-8"?><Relationships xmlns="http://schemas.openxmlformats.org/package/2006/relationships"><Relationship Type="http://schemas.openxmlformats.org/officeDocument/2006/relationships/slideLayout" Target="/ppt/slideLayouts/slideLayout2.xml" Id="R1ed0507503d548f4" /><Relationship Type="http://schemas.openxmlformats.org/officeDocument/2006/relationships/chart" Target="/ppt/slides/charts/chart2a.xml" Id="rId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2.xml" Id="Rfb0518b6d8df4f9b" /><Relationship Type="http://schemas.openxmlformats.org/officeDocument/2006/relationships/chart" Target="/ppt/slides/charts/chart2b.xml" Id="rId2" /></Relationships>
</file>

<file path=ppt/slides/_rels/slide2c.xml.rels>&#65279;<?xml version="1.0" encoding="utf-8"?><Relationships xmlns="http://schemas.openxmlformats.org/package/2006/relationships"><Relationship Type="http://schemas.openxmlformats.org/officeDocument/2006/relationships/slideLayout" Target="/ppt/slideLayouts/slideLayout2.xml" Id="R1d9fd873a797497d" /><Relationship Type="http://schemas.openxmlformats.org/officeDocument/2006/relationships/chart" Target="/ppt/slides/charts/chart2c.xml" Id="rId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2.xml" Id="R7101e520528a49ef" /><Relationship Type="http://schemas.openxmlformats.org/officeDocument/2006/relationships/chart" Target="/ppt/slides/charts/chart2d.xml" Id="rId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2.xml" Id="Rc7eb216b0f6e4490" /><Relationship Type="http://schemas.openxmlformats.org/officeDocument/2006/relationships/chart" Target="/ppt/slides/charts/chart2e.xml" Id="rId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2.xml" Id="R60a04a246a1d458d" /><Relationship Type="http://schemas.openxmlformats.org/officeDocument/2006/relationships/chart" Target="/ppt/slides/charts/chart2f.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edf93587d5524f2e" /><Relationship Type="http://schemas.openxmlformats.org/officeDocument/2006/relationships/chart" Target="/ppt/slides/charts/chart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338673869f724d05" /><Relationship Type="http://schemas.openxmlformats.org/officeDocument/2006/relationships/chart" Target="/ppt/slides/charts/chart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dfd01c43f0b34a80" /><Relationship Type="http://schemas.openxmlformats.org/officeDocument/2006/relationships/chart" Target="/ppt/slides/charts/chart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32b4f68b7bdc4bd5" /><Relationship Type="http://schemas.openxmlformats.org/officeDocument/2006/relationships/chart" Target="/ppt/slides/charts/chart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b4995a00bc9849f6" /><Relationship Type="http://schemas.openxmlformats.org/officeDocument/2006/relationships/chart" Target="/ppt/slides/charts/chart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5a2384d2671742ca" /><Relationship Type="http://schemas.openxmlformats.org/officeDocument/2006/relationships/chart" Target="/ppt/slides/charts/chart34.xml"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8dcf2e7faa9342f9" /><Relationship Type="http://schemas.openxmlformats.org/officeDocument/2006/relationships/chart" Target="/ppt/slides/charts/chart35.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cf7f7b4c501b47c0" /><Relationship Type="http://schemas.openxmlformats.org/officeDocument/2006/relationships/chart" Target="/ppt/slides/charts/chart36.xm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b38ea2d8a2064dc0" /><Relationship Type="http://schemas.openxmlformats.org/officeDocument/2006/relationships/chart" Target="/ppt/slides/charts/chart37.xml"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a35455bd352e478a" /><Relationship Type="http://schemas.openxmlformats.org/officeDocument/2006/relationships/chart" Target="/ppt/slides/charts/chart38.xml"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d5b11cabecf140c5" /><Relationship Type="http://schemas.openxmlformats.org/officeDocument/2006/relationships/chart" Target="/ppt/slides/charts/chart39.xml" Id="rId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2.xml" Id="Rd94a906fc6bb4b72" /><Relationship Type="http://schemas.openxmlformats.org/officeDocument/2006/relationships/chart" Target="/ppt/slides/charts/chart3a.xml" Id="rId2" /></Relationships>
</file>

<file path=ppt/slides/_rels/slide3b.xml.rels>&#65279;<?xml version="1.0" encoding="utf-8"?><Relationships xmlns="http://schemas.openxmlformats.org/package/2006/relationships"><Relationship Type="http://schemas.openxmlformats.org/officeDocument/2006/relationships/slideLayout" Target="/ppt/slideLayouts/slideLayout2.xml" Id="R1d11579b996f449c" /><Relationship Type="http://schemas.openxmlformats.org/officeDocument/2006/relationships/chart" Target="/ppt/slides/charts/chart3b.xml" Id="rId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2.xml" Id="R888460d26f1d459c" /><Relationship Type="http://schemas.openxmlformats.org/officeDocument/2006/relationships/chart" Target="/ppt/slides/charts/chart3c.xml" Id="rId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2.xml" Id="R1413fb490d234dce" /><Relationship Type="http://schemas.openxmlformats.org/officeDocument/2006/relationships/chart" Target="/ppt/slides/charts/chart3d.xml" Id="rId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2.xml" Id="Ra8bda952b15444a8" /><Relationship Type="http://schemas.openxmlformats.org/officeDocument/2006/relationships/chart" Target="/ppt/slides/charts/chart3e.xml" Id="rId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2.xml" Id="Rf96527ba6c334ae1" /><Relationship Type="http://schemas.openxmlformats.org/officeDocument/2006/relationships/chart" Target="/ppt/slides/charts/chart3f.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cb2ff3fe7ad8413b" /><Relationship Type="http://schemas.openxmlformats.org/officeDocument/2006/relationships/chart" Target="/ppt/slides/charts/chart4.xm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7d394a2a69274afe" /><Relationship Type="http://schemas.openxmlformats.org/officeDocument/2006/relationships/chart" Target="/ppt/slides/charts/chart40.xml"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5c8b772b0cd74e50" /><Relationship Type="http://schemas.openxmlformats.org/officeDocument/2006/relationships/chart" Target="/ppt/slides/charts/chart41.xml"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25e8ec8221144b4f" /><Relationship Type="http://schemas.openxmlformats.org/officeDocument/2006/relationships/chart" Target="/ppt/slides/charts/chart42.xml" Id="rId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51a121eb474b4109" /><Relationship Type="http://schemas.openxmlformats.org/officeDocument/2006/relationships/chart" Target="/ppt/slides/charts/chart43.xml"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ec80d8f2e6bd4847" /><Relationship Type="http://schemas.openxmlformats.org/officeDocument/2006/relationships/chart" Target="/ppt/slides/charts/chart44.xml" Id="rId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6d11ac4dc3f94568" /><Relationship Type="http://schemas.openxmlformats.org/officeDocument/2006/relationships/chart" Target="/ppt/slides/charts/chart45.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fabc4bc05d5a4be1" /><Relationship Type="http://schemas.openxmlformats.org/officeDocument/2006/relationships/chart" Target="/ppt/slides/charts/chart46.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9e0573aa76a7466b" /><Relationship Type="http://schemas.openxmlformats.org/officeDocument/2006/relationships/chart" Target="/ppt/slides/charts/chart47.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b32fcd665b404e8e" /><Relationship Type="http://schemas.openxmlformats.org/officeDocument/2006/relationships/chart" Target="/ppt/slides/charts/chart5.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9444a7e9379345e7" /><Relationship Type="http://schemas.openxmlformats.org/officeDocument/2006/relationships/chart" Target="/ppt/slides/charts/chart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ed781caabce0410d" /><Relationship Type="http://schemas.openxmlformats.org/officeDocument/2006/relationships/chart" Target="/ppt/slides/charts/chart7.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52661f4194fd4691" /><Relationship Type="http://schemas.openxmlformats.org/officeDocument/2006/relationships/chart" Target="/ppt/slides/charts/chart8.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7f43faf2f40c4ed8" /><Relationship Type="http://schemas.openxmlformats.org/officeDocument/2006/relationships/chart" Target="/ppt/slides/charts/chart9.xml" Id="rId2" /></Relationships>
</file>

<file path=ppt/slides/_rels/slidea.xml.rels>&#65279;<?xml version="1.0" encoding="utf-8"?><Relationships xmlns="http://schemas.openxmlformats.org/package/2006/relationships"><Relationship Type="http://schemas.openxmlformats.org/officeDocument/2006/relationships/slideLayout" Target="/ppt/slideLayouts/slideLayout2.xml" Id="Rbd4c64e5b6494277" /><Relationship Type="http://schemas.openxmlformats.org/officeDocument/2006/relationships/chart" Target="/ppt/slides/charts/charta.xml" Id="rId2" /></Relationships>
</file>

<file path=ppt/slides/_rels/slideb.xml.rels>&#65279;<?xml version="1.0" encoding="utf-8"?><Relationships xmlns="http://schemas.openxmlformats.org/package/2006/relationships"><Relationship Type="http://schemas.openxmlformats.org/officeDocument/2006/relationships/slideLayout" Target="/ppt/slideLayouts/slideLayout2.xml" Id="Rdbd7245e1bf14e86" /><Relationship Type="http://schemas.openxmlformats.org/officeDocument/2006/relationships/chart" Target="/ppt/slides/charts/chartb.xml" Id="rId2" /></Relationships>
</file>

<file path=ppt/slides/_rels/slidec.xml.rels>&#65279;<?xml version="1.0" encoding="utf-8"?><Relationships xmlns="http://schemas.openxmlformats.org/package/2006/relationships"><Relationship Type="http://schemas.openxmlformats.org/officeDocument/2006/relationships/slideLayout" Target="/ppt/slideLayouts/slideLayout2.xml" Id="R50817df8f4ce4f64" /><Relationship Type="http://schemas.openxmlformats.org/officeDocument/2006/relationships/chart" Target="/ppt/slides/charts/chartc.xml" Id="rId2" /></Relationships>
</file>

<file path=ppt/slides/_rels/slided.xml.rels>&#65279;<?xml version="1.0" encoding="utf-8"?><Relationships xmlns="http://schemas.openxmlformats.org/package/2006/relationships"><Relationship Type="http://schemas.openxmlformats.org/officeDocument/2006/relationships/slideLayout" Target="/ppt/slideLayouts/slideLayout2.xml" Id="Rda24ef482c2b411a" /><Relationship Type="http://schemas.openxmlformats.org/officeDocument/2006/relationships/chart" Target="/ppt/slides/charts/chartd.xml" Id="rId2" /></Relationships>
</file>

<file path=ppt/slides/_rels/slidee.xml.rels>&#65279;<?xml version="1.0" encoding="utf-8"?><Relationships xmlns="http://schemas.openxmlformats.org/package/2006/relationships"><Relationship Type="http://schemas.openxmlformats.org/officeDocument/2006/relationships/slideLayout" Target="/ppt/slideLayouts/slideLayout2.xml" Id="R91bac4aca37240f7" /><Relationship Type="http://schemas.openxmlformats.org/officeDocument/2006/relationships/chart" Target="/ppt/slides/charts/charte.xml" Id="rId2" /></Relationships>
</file>

<file path=ppt/slides/_rels/slidef.xml.rels>&#65279;<?xml version="1.0" encoding="utf-8"?><Relationships xmlns="http://schemas.openxmlformats.org/package/2006/relationships"><Relationship Type="http://schemas.openxmlformats.org/officeDocument/2006/relationships/slideLayout" Target="/ppt/slideLayouts/slideLayout2.xml" Id="Rea882ed76eb5410d" /><Relationship Type="http://schemas.openxmlformats.org/officeDocument/2006/relationships/chart" Target="/ppt/slides/charts/chartf.xml" Id="rId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xml.rels>&#65279;<?xml version="1.0" encoding="utf-8"?><Relationships xmlns="http://schemas.openxmlformats.org/package/2006/relationships"><Relationship Type="http://schemas.openxmlformats.org/officeDocument/2006/relationships/package" Target="/ppt/slides/charts/embeddings/package2.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6560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040000000000004"/>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0.8</c:v>
                </c:pt>
                <c:pt idx="1">
                  <c:v/>
                </c:pt>
                <c:pt idx="2">
                  <c:v>1.7</c:v>
                </c:pt>
                <c:pt idx="3">
                  <c:v>0</c:v>
                </c:pt>
                <c:pt idx="4">
                  <c:v/>
                </c:pt>
                <c:pt idx="5">
                  <c:v>2.2</c:v>
                </c:pt>
                <c:pt idx="6">
                  <c:v>0</c:v>
                </c:pt>
                <c:pt idx="7">
                  <c:v>0</c:v>
                </c:pt>
                <c:pt idx="8">
                  <c:v/>
                </c:pt>
                <c:pt idx="9">
                  <c:v>0</c:v>
                </c:pt>
                <c:pt idx="10">
                  <c:v>0</c:v>
                </c:pt>
                <c:pt idx="11">
                  <c:v>0</c:v>
                </c:pt>
              </c:numLit>
            </c:plus>
            <c:minus>
              <c:numLit>
                <c:formatCode>General</c:formatCode>
                <c:ptCount val="12"/>
                <c:pt idx="0">
                  <c:v>0.2</c:v>
                </c:pt>
                <c:pt idx="1">
                  <c:v/>
                </c:pt>
                <c:pt idx="2">
                  <c:v>0.4</c:v>
                </c:pt>
                <c:pt idx="3">
                  <c:v>0</c:v>
                </c:pt>
                <c:pt idx="4">
                  <c:v/>
                </c:pt>
                <c:pt idx="5">
                  <c:v>0.6</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0.3</c:v>
                </c:pt>
                <c:pt idx="1">
                  <c:v/>
                </c:pt>
                <c:pt idx="2">
                  <c:v>0.5</c:v>
                </c:pt>
                <c:pt idx="3">
                  <c:v>0.0</c:v>
                </c:pt>
                <c:pt idx="4">
                  <c:v/>
                </c:pt>
                <c:pt idx="5">
                  <c:v>0.8</c:v>
                </c:pt>
                <c:pt idx="6">
                  <c:v>0.0</c:v>
                </c:pt>
                <c:pt idx="7">
                  <c:v>0.0</c:v>
                </c:pt>
                <c:pt idx="8">
                  <c:v/>
                </c:pt>
                <c:pt idx="9">
                  <c:v>0.0</c:v>
                </c:pt>
                <c:pt idx="10">
                  <c:v/>
                </c:pt>
                <c:pt idx="11">
                  <c:v>0.0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0</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558"/>
                </c:manualLayout>
              </c:layout>
              <c:showLegendKey val="0"/>
              <c:showVal val="1"/>
              <c:showCatName val="0"/>
              <c:showSerName val="0"/>
              <c:showPercent val="0"/>
            </c:dLbl>
            <c:dLbl>
              <c:idx val="6"/>
              <c:layout>
                <c:manualLayout>
                  <c:x val="0"/>
                  <c:y val="-0.01148"/>
                </c:manualLayout>
              </c:layout>
              <c:showLegendKey val="0"/>
              <c:showVal val="1"/>
              <c:showCatName val="0"/>
              <c:showSerName val="0"/>
              <c:showPercent val="0"/>
            </c:dLbl>
            <c:dLbl>
              <c:idx val="7"/>
              <c:layout>
                <c:manualLayout>
                  <c:x val="0"/>
                  <c:y val="-0.01886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788000000000000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55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2.3</c:v>
                </c:pt>
                <c:pt idx="3">
                  <c:v>1.7</c:v>
                </c:pt>
                <c:pt idx="4">
                  <c:v/>
                </c:pt>
                <c:pt idx="5">
                  <c:v>1.9</c:v>
                </c:pt>
                <c:pt idx="6">
                  <c:v>1.4</c:v>
                </c:pt>
                <c:pt idx="7">
                  <c:v>2.3</c:v>
                </c:pt>
                <c:pt idx="8">
                  <c:v/>
                </c:pt>
                <c:pt idx="9">
                  <c:v>3.4</c:v>
                </c:pt>
                <c:pt idx="10">
                  <c:v>0</c:v>
                </c:pt>
                <c:pt idx="11">
                  <c:v>1.9</c:v>
                </c:pt>
              </c:numLit>
            </c:plus>
            <c:minus>
              <c:numLit>
                <c:formatCode>General</c:formatCode>
                <c:ptCount val="12"/>
                <c:pt idx="0">
                  <c:v>0.8</c:v>
                </c:pt>
                <c:pt idx="1">
                  <c:v/>
                </c:pt>
                <c:pt idx="2">
                  <c:v>1.2</c:v>
                </c:pt>
                <c:pt idx="3">
                  <c:v>0.7</c:v>
                </c:pt>
                <c:pt idx="4">
                  <c:v/>
                </c:pt>
                <c:pt idx="5">
                  <c:v>0.9</c:v>
                </c:pt>
                <c:pt idx="6">
                  <c:v>0.7</c:v>
                </c:pt>
                <c:pt idx="7">
                  <c:v>1.3</c:v>
                </c:pt>
                <c:pt idx="8">
                  <c:v/>
                </c:pt>
                <c:pt idx="9">
                  <c:v>1.6</c:v>
                </c:pt>
                <c:pt idx="10">
                  <c:v>0</c:v>
                </c:pt>
                <c:pt idx="11">
                  <c:v>0.7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2.3</c:v>
                </c:pt>
                <c:pt idx="1">
                  <c:v/>
                </c:pt>
                <c:pt idx="2">
                  <c:v>2.5</c:v>
                </c:pt>
                <c:pt idx="3">
                  <c:v>1.2</c:v>
                </c:pt>
                <c:pt idx="4">
                  <c:v/>
                </c:pt>
                <c:pt idx="5">
                  <c:v>1.6</c:v>
                </c:pt>
                <c:pt idx="6">
                  <c:v>1.2</c:v>
                </c:pt>
                <c:pt idx="7">
                  <c:v>3.1</c:v>
                </c:pt>
                <c:pt idx="8">
                  <c:v/>
                </c:pt>
                <c:pt idx="9">
                  <c:v>3.0</c:v>
                </c:pt>
                <c:pt idx="10">
                  <c:v/>
                </c:pt>
                <c:pt idx="11">
                  <c:v>1.2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114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3940000000000001"/>
                </c:manualLayout>
              </c:layout>
              <c:showLegendKey val="0"/>
              <c:showVal val="1"/>
              <c:showCatName val="0"/>
              <c:showSerName val="0"/>
              <c:showPercent val="0"/>
            </c:dLbl>
            <c:dLbl>
              <c:idx val="6"/>
              <c:layout>
                <c:manualLayout>
                  <c:x val="0"/>
                  <c:y val="-0.01558"/>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28"/>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1.6</c:v>
                </c:pt>
                <c:pt idx="1">
                  <c:v/>
                </c:pt>
                <c:pt idx="2">
                  <c:v>3.1</c:v>
                </c:pt>
                <c:pt idx="3">
                  <c:v>1.4</c:v>
                </c:pt>
                <c:pt idx="4">
                  <c:v/>
                </c:pt>
                <c:pt idx="5">
                  <c:v>1.7</c:v>
                </c:pt>
                <c:pt idx="6">
                  <c:v>1.9</c:v>
                </c:pt>
                <c:pt idx="7">
                  <c:v>5.1</c:v>
                </c:pt>
                <c:pt idx="8">
                  <c:v/>
                </c:pt>
                <c:pt idx="9">
                  <c:v>4.0</c:v>
                </c:pt>
                <c:pt idx="10">
                  <c:v>0</c:v>
                </c:pt>
                <c:pt idx="11">
                  <c:v>2.6</c:v>
                </c:pt>
              </c:numLit>
            </c:plus>
            <c:minus>
              <c:numLit>
                <c:formatCode>General</c:formatCode>
                <c:ptCount val="12"/>
                <c:pt idx="0">
                  <c:v>0.9</c:v>
                </c:pt>
                <c:pt idx="1">
                  <c:v/>
                </c:pt>
                <c:pt idx="2">
                  <c:v>1.7</c:v>
                </c:pt>
                <c:pt idx="3">
                  <c:v>0.6</c:v>
                </c:pt>
                <c:pt idx="4">
                  <c:v/>
                </c:pt>
                <c:pt idx="5">
                  <c:v>0.9</c:v>
                </c:pt>
                <c:pt idx="6">
                  <c:v>1.0</c:v>
                </c:pt>
                <c:pt idx="7">
                  <c:v>2.0</c:v>
                </c:pt>
                <c:pt idx="8">
                  <c:v/>
                </c:pt>
                <c:pt idx="9">
                  <c:v>1.5</c:v>
                </c:pt>
                <c:pt idx="10">
                  <c:v>0</c:v>
                </c:pt>
                <c:pt idx="11">
                  <c:v>1.3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2.6</c:v>
                </c:pt>
                <c:pt idx="1">
                  <c:v/>
                </c:pt>
                <c:pt idx="2">
                  <c:v>3.9</c:v>
                </c:pt>
                <c:pt idx="3">
                  <c:v>0.9</c:v>
                </c:pt>
                <c:pt idx="4">
                  <c:v/>
                </c:pt>
                <c:pt idx="5">
                  <c:v>2.1</c:v>
                </c:pt>
                <c:pt idx="6">
                  <c:v>2.3</c:v>
                </c:pt>
                <c:pt idx="7">
                  <c:v>3.3</c:v>
                </c:pt>
                <c:pt idx="8">
                  <c:v/>
                </c:pt>
                <c:pt idx="9">
                  <c:v>2.4</c:v>
                </c:pt>
                <c:pt idx="10">
                  <c:v/>
                </c:pt>
                <c:pt idx="11">
                  <c:v>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96"/>
                </c:manualLayout>
              </c:layout>
              <c:showLegendKey val="0"/>
              <c:showVal val="1"/>
              <c:showCatName val="0"/>
              <c:showSerName val="0"/>
              <c:showPercent val="0"/>
            </c:dLbl>
            <c:dLbl>
              <c:idx val="6"/>
              <c:layout>
                <c:manualLayout>
                  <c:x val="0"/>
                  <c:y val="-0.0205"/>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460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1.6</c:v>
                </c:pt>
                <c:pt idx="1">
                  <c:v/>
                </c:pt>
                <c:pt idx="2">
                  <c:v>2.7</c:v>
                </c:pt>
                <c:pt idx="3">
                  <c:v>1.5</c:v>
                </c:pt>
                <c:pt idx="4">
                  <c:v/>
                </c:pt>
                <c:pt idx="5">
                  <c:v>2.8</c:v>
                </c:pt>
                <c:pt idx="6">
                  <c:v>2.5</c:v>
                </c:pt>
                <c:pt idx="7">
                  <c:v>3.4</c:v>
                </c:pt>
                <c:pt idx="8">
                  <c:v/>
                </c:pt>
                <c:pt idx="9">
                  <c:v>3.0</c:v>
                </c:pt>
                <c:pt idx="10">
                  <c:v>0</c:v>
                </c:pt>
                <c:pt idx="11">
                  <c:v>2.1</c:v>
                </c:pt>
              </c:numLit>
            </c:plus>
            <c:minus>
              <c:numLit>
                <c:formatCode>General</c:formatCode>
                <c:ptCount val="12"/>
                <c:pt idx="0">
                  <c:v>1.2</c:v>
                </c:pt>
                <c:pt idx="1">
                  <c:v/>
                </c:pt>
                <c:pt idx="2">
                  <c:v>1.8</c:v>
                </c:pt>
                <c:pt idx="3">
                  <c:v>0.6</c:v>
                </c:pt>
                <c:pt idx="4">
                  <c:v/>
                </c:pt>
                <c:pt idx="5">
                  <c:v>1.5</c:v>
                </c:pt>
                <c:pt idx="6">
                  <c:v>1.2</c:v>
                </c:pt>
                <c:pt idx="7">
                  <c:v>1.9</c:v>
                </c:pt>
                <c:pt idx="8">
                  <c:v/>
                </c:pt>
                <c:pt idx="9">
                  <c:v>1.8</c:v>
                </c:pt>
                <c:pt idx="10">
                  <c:v>0</c:v>
                </c:pt>
                <c:pt idx="11">
                  <c:v>1.1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3.5</c:v>
                </c:pt>
                <c:pt idx="1">
                  <c:v/>
                </c:pt>
                <c:pt idx="2">
                  <c:v>5.2</c:v>
                </c:pt>
                <c:pt idx="3">
                  <c:v>1.0</c:v>
                </c:pt>
                <c:pt idx="4">
                  <c:v/>
                </c:pt>
                <c:pt idx="5">
                  <c:v>3.2</c:v>
                </c:pt>
                <c:pt idx="6">
                  <c:v>2.5</c:v>
                </c:pt>
                <c:pt idx="7">
                  <c:v>4.1</c:v>
                </c:pt>
                <c:pt idx="8">
                  <c:v/>
                </c:pt>
                <c:pt idx="9">
                  <c:v>4.7</c:v>
                </c:pt>
                <c:pt idx="10">
                  <c:v/>
                </c:pt>
                <c:pt idx="11">
                  <c:v>2.2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8540000000000005"/>
                </c:manualLayout>
              </c:layout>
              <c:showLegendKey val="0"/>
              <c:showVal val="1"/>
              <c:showCatName val="0"/>
              <c:showSerName val="0"/>
              <c:showPercent val="0"/>
            </c:dLbl>
            <c:dLbl>
              <c:idx val="6"/>
              <c:layout>
                <c:manualLayout>
                  <c:x val="0"/>
                  <c:y val="-0.02706"/>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080000000000008"/>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4.1</c:v>
                </c:pt>
                <c:pt idx="3">
                  <c:v>2.8</c:v>
                </c:pt>
                <c:pt idx="4">
                  <c:v/>
                </c:pt>
                <c:pt idx="5">
                  <c:v>4.7</c:v>
                </c:pt>
                <c:pt idx="6">
                  <c:v>3.3</c:v>
                </c:pt>
                <c:pt idx="7">
                  <c:v>4.2</c:v>
                </c:pt>
                <c:pt idx="8">
                  <c:v/>
                </c:pt>
                <c:pt idx="9">
                  <c:v>4.4</c:v>
                </c:pt>
                <c:pt idx="10">
                  <c:v>0</c:v>
                </c:pt>
                <c:pt idx="11">
                  <c:v>3.6</c:v>
                </c:pt>
              </c:numLit>
            </c:plus>
            <c:minus>
              <c:numLit>
                <c:formatCode>General</c:formatCode>
                <c:ptCount val="12"/>
                <c:pt idx="0">
                  <c:v>1.5</c:v>
                </c:pt>
                <c:pt idx="1">
                  <c:v/>
                </c:pt>
                <c:pt idx="2">
                  <c:v>2.6</c:v>
                </c:pt>
                <c:pt idx="3">
                  <c:v>1.5</c:v>
                </c:pt>
                <c:pt idx="4">
                  <c:v/>
                </c:pt>
                <c:pt idx="5">
                  <c:v>2.2</c:v>
                </c:pt>
                <c:pt idx="6">
                  <c:v>1.9</c:v>
                </c:pt>
                <c:pt idx="7">
                  <c:v>2.7</c:v>
                </c:pt>
                <c:pt idx="8">
                  <c:v/>
                </c:pt>
                <c:pt idx="9">
                  <c:v>2.6</c:v>
                </c:pt>
                <c:pt idx="10">
                  <c:v>0</c:v>
                </c:pt>
                <c:pt idx="11">
                  <c:v>2.0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5.2</c:v>
                </c:pt>
                <c:pt idx="1">
                  <c:v/>
                </c:pt>
                <c:pt idx="2">
                  <c:v>6.4</c:v>
                </c:pt>
                <c:pt idx="3">
                  <c:v>3.3</c:v>
                </c:pt>
                <c:pt idx="4">
                  <c:v/>
                </c:pt>
                <c:pt idx="5">
                  <c:v>3.8</c:v>
                </c:pt>
                <c:pt idx="6">
                  <c:v>4.3</c:v>
                </c:pt>
                <c:pt idx="7">
                  <c:v>7.1</c:v>
                </c:pt>
                <c:pt idx="8">
                  <c:v/>
                </c:pt>
                <c:pt idx="9">
                  <c:v>6.2</c:v>
                </c:pt>
                <c:pt idx="10">
                  <c:v/>
                </c:pt>
                <c:pt idx="11">
                  <c:v>4.3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59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6580000000000005"/>
                </c:manualLayout>
              </c:layout>
              <c:showLegendKey val="0"/>
              <c:showVal val="1"/>
              <c:showCatName val="0"/>
              <c:showSerName val="0"/>
              <c:showPercent val="0"/>
            </c:dLbl>
            <c:dLbl>
              <c:idx val="3"/>
              <c:layout>
                <c:manualLayout>
                  <c:x val="0"/>
                  <c:y val="-0.0508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282"/>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72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7900000000000011"/>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24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5.6</c:v>
                </c:pt>
                <c:pt idx="1">
                  <c:v/>
                </c:pt>
                <c:pt idx="2">
                  <c:v>6.9</c:v>
                </c:pt>
                <c:pt idx="3">
                  <c:v>6.2</c:v>
                </c:pt>
                <c:pt idx="4">
                  <c:v/>
                </c:pt>
                <c:pt idx="5">
                  <c:v>10.1</c:v>
                </c:pt>
                <c:pt idx="6">
                  <c:v>6.3</c:v>
                </c:pt>
                <c:pt idx="7">
                  <c:v>8.9</c:v>
                </c:pt>
                <c:pt idx="8">
                  <c:v/>
                </c:pt>
                <c:pt idx="9">
                  <c:v>9.5</c:v>
                </c:pt>
                <c:pt idx="10">
                  <c:v>0</c:v>
                </c:pt>
                <c:pt idx="11">
                  <c:v>6.4</c:v>
                </c:pt>
              </c:numLit>
            </c:plus>
            <c:minus>
              <c:numLit>
                <c:formatCode>General</c:formatCode>
                <c:ptCount val="12"/>
                <c:pt idx="0">
                  <c:v>5.0</c:v>
                </c:pt>
                <c:pt idx="1">
                  <c:v/>
                </c:pt>
                <c:pt idx="2">
                  <c:v>5.9</c:v>
                </c:pt>
                <c:pt idx="3">
                  <c:v>5.6</c:v>
                </c:pt>
                <c:pt idx="4">
                  <c:v/>
                </c:pt>
                <c:pt idx="5">
                  <c:v>7.1</c:v>
                </c:pt>
                <c:pt idx="6">
                  <c:v>5.6</c:v>
                </c:pt>
                <c:pt idx="7">
                  <c:v>8.2</c:v>
                </c:pt>
                <c:pt idx="8">
                  <c:v/>
                </c:pt>
                <c:pt idx="9">
                  <c:v>8.1</c:v>
                </c:pt>
                <c:pt idx="10">
                  <c:v>0</c:v>
                </c:pt>
                <c:pt idx="11">
                  <c:v>5.7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28.6</c:v>
                </c:pt>
                <c:pt idx="1">
                  <c:v/>
                </c:pt>
                <c:pt idx="2">
                  <c:v>28.5</c:v>
                </c:pt>
                <c:pt idx="3">
                  <c:v>29.2</c:v>
                </c:pt>
                <c:pt idx="4">
                  <c:v/>
                </c:pt>
                <c:pt idx="5">
                  <c:v>18.3</c:v>
                </c:pt>
                <c:pt idx="6">
                  <c:v>28.4</c:v>
                </c:pt>
                <c:pt idx="7">
                  <c:v>39.3</c:v>
                </c:pt>
                <c:pt idx="8">
                  <c:v/>
                </c:pt>
                <c:pt idx="9">
                  <c:v>31.1</c:v>
                </c:pt>
                <c:pt idx="10">
                  <c:v/>
                </c:pt>
                <c:pt idx="11">
                  <c:v>29.2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4280000000000007"/>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264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2.4</c:v>
                </c:pt>
                <c:pt idx="1">
                  <c:v/>
                </c:pt>
                <c:pt idx="2">
                  <c:v>3.4</c:v>
                </c:pt>
                <c:pt idx="3">
                  <c:v>3.5</c:v>
                </c:pt>
                <c:pt idx="4">
                  <c:v/>
                </c:pt>
                <c:pt idx="5">
                  <c:v>5.4</c:v>
                </c:pt>
                <c:pt idx="6">
                  <c:v>3.8</c:v>
                </c:pt>
                <c:pt idx="7">
                  <c:v>4.3</c:v>
                </c:pt>
                <c:pt idx="8">
                  <c:v/>
                </c:pt>
                <c:pt idx="9">
                  <c:v>5.2</c:v>
                </c:pt>
                <c:pt idx="10">
                  <c:v>0</c:v>
                </c:pt>
                <c:pt idx="11">
                  <c:v>3.7</c:v>
                </c:pt>
              </c:numLit>
            </c:plus>
            <c:minus>
              <c:numLit>
                <c:formatCode>General</c:formatCode>
                <c:ptCount val="12"/>
                <c:pt idx="0">
                  <c:v>2.0</c:v>
                </c:pt>
                <c:pt idx="1">
                  <c:v/>
                </c:pt>
                <c:pt idx="2">
                  <c:v>2.8</c:v>
                </c:pt>
                <c:pt idx="3">
                  <c:v>2.6</c:v>
                </c:pt>
                <c:pt idx="4">
                  <c:v/>
                </c:pt>
                <c:pt idx="5">
                  <c:v>3.9</c:v>
                </c:pt>
                <c:pt idx="6">
                  <c:v>2.8</c:v>
                </c:pt>
                <c:pt idx="7">
                  <c:v>3.2</c:v>
                </c:pt>
                <c:pt idx="8">
                  <c:v/>
                </c:pt>
                <c:pt idx="9">
                  <c:v>3.7</c:v>
                </c:pt>
                <c:pt idx="10">
                  <c:v>0</c:v>
                </c:pt>
                <c:pt idx="11">
                  <c:v>2.7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10.5</c:v>
                </c:pt>
                <c:pt idx="1">
                  <c:v/>
                </c:pt>
                <c:pt idx="2">
                  <c:v>12.9</c:v>
                </c:pt>
                <c:pt idx="3">
                  <c:v>8.6</c:v>
                </c:pt>
                <c:pt idx="4">
                  <c:v/>
                </c:pt>
                <c:pt idx="5">
                  <c:v>11.5</c:v>
                </c:pt>
                <c:pt idx="6">
                  <c:v>9.6</c:v>
                </c:pt>
                <c:pt idx="7">
                  <c:v>11.2</c:v>
                </c:pt>
                <c:pt idx="8">
                  <c:v/>
                </c:pt>
                <c:pt idx="9">
                  <c:v>11.7</c:v>
                </c:pt>
                <c:pt idx="10">
                  <c:v/>
                </c:pt>
                <c:pt idx="11">
                  <c:v>9.1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21320000000000002"/>
                </c:manualLayout>
              </c:layout>
              <c:showLegendKey val="0"/>
              <c:showVal val="1"/>
              <c:showCatName val="0"/>
              <c:showSerName val="0"/>
              <c:showPercent val="0"/>
            </c:dLbl>
            <c:dLbl>
              <c:idx val="7"/>
              <c:layout>
                <c:manualLayout>
                  <c:x val="0"/>
                  <c:y val="-0.0623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9200000000000008"/>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4.9</c:v>
                </c:pt>
                <c:pt idx="3">
                  <c:v>4.6</c:v>
                </c:pt>
                <c:pt idx="4">
                  <c:v/>
                </c:pt>
                <c:pt idx="5">
                  <c:v>3.8</c:v>
                </c:pt>
                <c:pt idx="6">
                  <c:v>2.6</c:v>
                </c:pt>
                <c:pt idx="7">
                  <c:v>7.6</c:v>
                </c:pt>
                <c:pt idx="8">
                  <c:v/>
                </c:pt>
                <c:pt idx="9">
                  <c:v>6.0</c:v>
                </c:pt>
                <c:pt idx="10">
                  <c:v>0</c:v>
                </c:pt>
                <c:pt idx="11">
                  <c:v>4.7</c:v>
                </c:pt>
              </c:numLit>
            </c:plus>
            <c:minus>
              <c:numLit>
                <c:formatCode>General</c:formatCode>
                <c:ptCount val="12"/>
                <c:pt idx="0">
                  <c:v>2.6</c:v>
                </c:pt>
                <c:pt idx="1">
                  <c:v/>
                </c:pt>
                <c:pt idx="2">
                  <c:v>3.5</c:v>
                </c:pt>
                <c:pt idx="3">
                  <c:v>3.1</c:v>
                </c:pt>
                <c:pt idx="4">
                  <c:v/>
                </c:pt>
                <c:pt idx="5">
                  <c:v>2.1</c:v>
                </c:pt>
                <c:pt idx="6">
                  <c:v>1.9</c:v>
                </c:pt>
                <c:pt idx="7">
                  <c:v>5.7</c:v>
                </c:pt>
                <c:pt idx="8">
                  <c:v/>
                </c:pt>
                <c:pt idx="9">
                  <c:v>4.3</c:v>
                </c:pt>
                <c:pt idx="10">
                  <c:v>0</c:v>
                </c:pt>
                <c:pt idx="11">
                  <c:v>3.0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9.9</c:v>
                </c:pt>
                <c:pt idx="1">
                  <c:v/>
                </c:pt>
                <c:pt idx="2">
                  <c:v>10.5</c:v>
                </c:pt>
                <c:pt idx="3">
                  <c:v>8.8</c:v>
                </c:pt>
                <c:pt idx="4">
                  <c:v/>
                </c:pt>
                <c:pt idx="5">
                  <c:v>4.8</c:v>
                </c:pt>
                <c:pt idx="6">
                  <c:v>6.9</c:v>
                </c:pt>
                <c:pt idx="7">
                  <c:v>17.4</c:v>
                </c:pt>
                <c:pt idx="8">
                  <c:v/>
                </c:pt>
                <c:pt idx="9">
                  <c:v>13.4</c:v>
                </c:pt>
                <c:pt idx="10">
                  <c:v/>
                </c:pt>
                <c:pt idx="11">
                  <c:v>7.4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558"/>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64"/>
                </c:manualLayout>
              </c:layout>
              <c:showLegendKey val="0"/>
              <c:showVal val="1"/>
              <c:showCatName val="0"/>
              <c:showSerName val="0"/>
              <c:showPercent val="0"/>
            </c:dLbl>
            <c:dLbl>
              <c:idx val="6"/>
              <c:layout>
                <c:manualLayout>
                  <c:x val="0"/>
                  <c:y val="-0.0164"/>
                </c:manualLayout>
              </c:layout>
              <c:showLegendKey val="0"/>
              <c:showVal val="1"/>
              <c:showCatName val="0"/>
              <c:showSerName val="0"/>
              <c:showPercent val="0"/>
            </c:dLbl>
            <c:dLbl>
              <c:idx val="7"/>
              <c:layout>
                <c:manualLayout>
                  <c:x val="0"/>
                  <c:y val="-0.0155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460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1.2</c:v>
                </c:pt>
                <c:pt idx="1">
                  <c:v/>
                </c:pt>
                <c:pt idx="2">
                  <c:v>1.9</c:v>
                </c:pt>
                <c:pt idx="3">
                  <c:v>1.5</c:v>
                </c:pt>
                <c:pt idx="4">
                  <c:v/>
                </c:pt>
                <c:pt idx="5">
                  <c:v>2.0</c:v>
                </c:pt>
                <c:pt idx="6">
                  <c:v>2.0</c:v>
                </c:pt>
                <c:pt idx="7">
                  <c:v>1.9</c:v>
                </c:pt>
                <c:pt idx="8">
                  <c:v/>
                </c:pt>
                <c:pt idx="9">
                  <c:v>3.0</c:v>
                </c:pt>
                <c:pt idx="10">
                  <c:v>0</c:v>
                </c:pt>
                <c:pt idx="11">
                  <c:v>2.4</c:v>
                </c:pt>
              </c:numLit>
            </c:plus>
            <c:minus>
              <c:numLit>
                <c:formatCode>General</c:formatCode>
                <c:ptCount val="12"/>
                <c:pt idx="0">
                  <c:v>0.6</c:v>
                </c:pt>
                <c:pt idx="1">
                  <c:v/>
                </c:pt>
                <c:pt idx="2">
                  <c:v>1.1</c:v>
                </c:pt>
                <c:pt idx="3">
                  <c:v>0.6</c:v>
                </c:pt>
                <c:pt idx="4">
                  <c:v/>
                </c:pt>
                <c:pt idx="5">
                  <c:v>0.8</c:v>
                </c:pt>
                <c:pt idx="6">
                  <c:v>1.1</c:v>
                </c:pt>
                <c:pt idx="7">
                  <c:v>0.7</c:v>
                </c:pt>
                <c:pt idx="8">
                  <c:v/>
                </c:pt>
                <c:pt idx="9">
                  <c:v>1.0</c:v>
                </c:pt>
                <c:pt idx="10">
                  <c:v>0</c:v>
                </c:pt>
                <c:pt idx="11">
                  <c:v>0.7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1.6</c:v>
                </c:pt>
                <c:pt idx="1">
                  <c:v/>
                </c:pt>
                <c:pt idx="2">
                  <c:v>2.2</c:v>
                </c:pt>
                <c:pt idx="3">
                  <c:v>0.8</c:v>
                </c:pt>
                <c:pt idx="4">
                  <c:v/>
                </c:pt>
                <c:pt idx="5">
                  <c:v>1.2</c:v>
                </c:pt>
                <c:pt idx="6">
                  <c:v>2.2</c:v>
                </c:pt>
                <c:pt idx="7">
                  <c:v>1.1</c:v>
                </c:pt>
                <c:pt idx="8">
                  <c:v/>
                </c:pt>
                <c:pt idx="9">
                  <c:v>1.4</c:v>
                </c:pt>
                <c:pt idx="10">
                  <c:v/>
                </c:pt>
                <c:pt idx="11">
                  <c:v>1.0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1320000000000002"/>
                </c:manualLayout>
              </c:layout>
              <c:showLegendKey val="0"/>
              <c:showVal val="1"/>
              <c:showCatName val="0"/>
              <c:showSerName val="0"/>
              <c:showPercent val="0"/>
            </c:dLbl>
            <c:dLbl>
              <c:idx val="6"/>
              <c:layout>
                <c:manualLayout>
                  <c:x val="0"/>
                  <c:y val="-0.017220000000000003"/>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2140000000000003"/>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1.3</c:v>
                </c:pt>
                <c:pt idx="1">
                  <c:v/>
                </c:pt>
                <c:pt idx="2">
                  <c:v>2.1</c:v>
                </c:pt>
                <c:pt idx="3">
                  <c:v>1.6</c:v>
                </c:pt>
                <c:pt idx="4">
                  <c:v/>
                </c:pt>
                <c:pt idx="5">
                  <c:v>2.6</c:v>
                </c:pt>
                <c:pt idx="6">
                  <c:v>2.1</c:v>
                </c:pt>
                <c:pt idx="7">
                  <c:v>3.2</c:v>
                </c:pt>
                <c:pt idx="8">
                  <c:v/>
                </c:pt>
                <c:pt idx="9">
                  <c:v>2.7</c:v>
                </c:pt>
                <c:pt idx="10">
                  <c:v>0</c:v>
                </c:pt>
                <c:pt idx="11">
                  <c:v>1.8</c:v>
                </c:pt>
              </c:numLit>
            </c:plus>
            <c:minus>
              <c:numLit>
                <c:formatCode>General</c:formatCode>
                <c:ptCount val="12"/>
                <c:pt idx="0">
                  <c:v>0.6</c:v>
                </c:pt>
                <c:pt idx="1">
                  <c:v/>
                </c:pt>
                <c:pt idx="2">
                  <c:v>1.0</c:v>
                </c:pt>
                <c:pt idx="3">
                  <c:v>0.5</c:v>
                </c:pt>
                <c:pt idx="4">
                  <c:v/>
                </c:pt>
                <c:pt idx="5">
                  <c:v>1.1</c:v>
                </c:pt>
                <c:pt idx="6">
                  <c:v>0.5</c:v>
                </c:pt>
                <c:pt idx="7">
                  <c:v>1.0</c:v>
                </c:pt>
                <c:pt idx="8">
                  <c:v/>
                </c:pt>
                <c:pt idx="9">
                  <c:v>0.8</c:v>
                </c:pt>
                <c:pt idx="10">
                  <c:v>0</c:v>
                </c:pt>
                <c:pt idx="11">
                  <c:v>0.3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1.4</c:v>
                </c:pt>
                <c:pt idx="1">
                  <c:v/>
                </c:pt>
                <c:pt idx="2">
                  <c:v>1.7</c:v>
                </c:pt>
                <c:pt idx="3">
                  <c:v>0.7</c:v>
                </c:pt>
                <c:pt idx="4">
                  <c:v/>
                </c:pt>
                <c:pt idx="5">
                  <c:v>1.9</c:v>
                </c:pt>
                <c:pt idx="6">
                  <c:v>0.7</c:v>
                </c:pt>
                <c:pt idx="7">
                  <c:v>1.4</c:v>
                </c:pt>
                <c:pt idx="8">
                  <c:v/>
                </c:pt>
                <c:pt idx="9">
                  <c:v>1.1</c:v>
                </c:pt>
                <c:pt idx="10">
                  <c:v/>
                </c:pt>
                <c:pt idx="11">
                  <c:v>0.3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0180000000000007"/>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4838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3.1</c:v>
                </c:pt>
                <c:pt idx="3">
                  <c:v>3.9</c:v>
                </c:pt>
                <c:pt idx="4">
                  <c:v/>
                </c:pt>
                <c:pt idx="5">
                  <c:v>4.9</c:v>
                </c:pt>
                <c:pt idx="6">
                  <c:v>5.6</c:v>
                </c:pt>
                <c:pt idx="7">
                  <c:v>5.9</c:v>
                </c:pt>
                <c:pt idx="8">
                  <c:v/>
                </c:pt>
                <c:pt idx="9">
                  <c:v>4.7</c:v>
                </c:pt>
                <c:pt idx="10">
                  <c:v>0</c:v>
                </c:pt>
                <c:pt idx="11">
                  <c:v>3.6</c:v>
                </c:pt>
              </c:numLit>
            </c:plus>
            <c:minus>
              <c:numLit>
                <c:formatCode>General</c:formatCode>
                <c:ptCount val="12"/>
                <c:pt idx="0">
                  <c:v>2.1</c:v>
                </c:pt>
                <c:pt idx="1">
                  <c:v/>
                </c:pt>
                <c:pt idx="2">
                  <c:v>2.3</c:v>
                </c:pt>
                <c:pt idx="3">
                  <c:v>2.5</c:v>
                </c:pt>
                <c:pt idx="4">
                  <c:v/>
                </c:pt>
                <c:pt idx="5">
                  <c:v>2.9</c:v>
                </c:pt>
                <c:pt idx="6">
                  <c:v>3.7</c:v>
                </c:pt>
                <c:pt idx="7">
                  <c:v>3.1</c:v>
                </c:pt>
                <c:pt idx="8">
                  <c:v/>
                </c:pt>
                <c:pt idx="9">
                  <c:v>3.1</c:v>
                </c:pt>
                <c:pt idx="10">
                  <c:v>0</c:v>
                </c:pt>
                <c:pt idx="11">
                  <c:v>2.2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7.3</c:v>
                </c:pt>
                <c:pt idx="1">
                  <c:v/>
                </c:pt>
                <c:pt idx="2">
                  <c:v>7.9</c:v>
                </c:pt>
                <c:pt idx="3">
                  <c:v>7.0</c:v>
                </c:pt>
                <c:pt idx="4">
                  <c:v/>
                </c:pt>
                <c:pt idx="5">
                  <c:v>6.6</c:v>
                </c:pt>
                <c:pt idx="6">
                  <c:v>9.5</c:v>
                </c:pt>
                <c:pt idx="7">
                  <c:v>6.1</c:v>
                </c:pt>
                <c:pt idx="8">
                  <c:v/>
                </c:pt>
                <c:pt idx="9">
                  <c:v>8.7</c:v>
                </c:pt>
                <c:pt idx="10">
                  <c:v/>
                </c:pt>
                <c:pt idx="11">
                  <c:v>5.3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148"/>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18860000000000002"/>
                </c:manualLayout>
              </c:layout>
              <c:showLegendKey val="0"/>
              <c:showVal val="1"/>
              <c:showCatName val="0"/>
              <c:showSerName val="0"/>
              <c:showPercent val="0"/>
            </c:dLbl>
            <c:dLbl>
              <c:idx val="7"/>
              <c:layout>
                <c:manualLayout>
                  <c:x val="0"/>
                  <c:y val="-0.0180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460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1.4</c:v>
                </c:pt>
                <c:pt idx="3">
                  <c:v>1.5</c:v>
                </c:pt>
                <c:pt idx="4">
                  <c:v/>
                </c:pt>
                <c:pt idx="5">
                  <c:v>2.1</c:v>
                </c:pt>
                <c:pt idx="6">
                  <c:v>2.3</c:v>
                </c:pt>
                <c:pt idx="7">
                  <c:v>2.2</c:v>
                </c:pt>
                <c:pt idx="8">
                  <c:v/>
                </c:pt>
                <c:pt idx="9">
                  <c:v>3.0</c:v>
                </c:pt>
                <c:pt idx="10">
                  <c:v>0</c:v>
                </c:pt>
                <c:pt idx="11">
                  <c:v>2.6</c:v>
                </c:pt>
              </c:numLit>
            </c:plus>
            <c:minus>
              <c:numLit>
                <c:formatCode>General</c:formatCode>
                <c:ptCount val="12"/>
                <c:pt idx="0">
                  <c:v>0.5</c:v>
                </c:pt>
                <c:pt idx="1">
                  <c:v/>
                </c:pt>
                <c:pt idx="2">
                  <c:v>0.6</c:v>
                </c:pt>
                <c:pt idx="3">
                  <c:v>0.5</c:v>
                </c:pt>
                <c:pt idx="4">
                  <c:v/>
                </c:pt>
                <c:pt idx="5">
                  <c:v>0.3</c:v>
                </c:pt>
                <c:pt idx="6">
                  <c:v>1.1</c:v>
                </c:pt>
                <c:pt idx="7">
                  <c:v>0.3</c:v>
                </c:pt>
                <c:pt idx="8">
                  <c:v/>
                </c:pt>
                <c:pt idx="9">
                  <c:v>0.8</c:v>
                </c:pt>
                <c:pt idx="10">
                  <c:v>0</c:v>
                </c:pt>
                <c:pt idx="11">
                  <c:v>0.6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0.9</c:v>
                </c:pt>
                <c:pt idx="1">
                  <c:v/>
                </c:pt>
                <c:pt idx="2">
                  <c:v>0.9</c:v>
                </c:pt>
                <c:pt idx="3">
                  <c:v>0.8</c:v>
                </c:pt>
                <c:pt idx="4">
                  <c:v/>
                </c:pt>
                <c:pt idx="5">
                  <c:v>0.3</c:v>
                </c:pt>
                <c:pt idx="6">
                  <c:v>2.1</c:v>
                </c:pt>
                <c:pt idx="7">
                  <c:v>0.4</c:v>
                </c:pt>
                <c:pt idx="8">
                  <c:v/>
                </c:pt>
                <c:pt idx="9">
                  <c:v>1.0</c:v>
                </c:pt>
                <c:pt idx="10">
                  <c:v/>
                </c:pt>
                <c:pt idx="11">
                  <c:v>0.8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040000000000004"/>
                </c:manualLayout>
              </c:layout>
              <c:showLegendKey val="0"/>
              <c:showVal val="1"/>
              <c:showCatName val="0"/>
              <c:showSerName val="0"/>
              <c:showPercent val="0"/>
            </c:dLbl>
            <c:dLbl>
              <c:idx val="6"/>
              <c:layout>
                <c:manualLayout>
                  <c:x val="0"/>
                  <c:y val="-0.02296"/>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460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21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2.7</c:v>
                </c:pt>
                <c:pt idx="3">
                  <c:v>2.5</c:v>
                </c:pt>
                <c:pt idx="4">
                  <c:v/>
                </c:pt>
                <c:pt idx="5">
                  <c:v>2.2</c:v>
                </c:pt>
                <c:pt idx="6">
                  <c:v>2.8</c:v>
                </c:pt>
                <c:pt idx="7">
                  <c:v>4.4</c:v>
                </c:pt>
                <c:pt idx="8">
                  <c:v/>
                </c:pt>
                <c:pt idx="9">
                  <c:v>3.0</c:v>
                </c:pt>
                <c:pt idx="10">
                  <c:v>0</c:v>
                </c:pt>
                <c:pt idx="11">
                  <c:v>2.7</c:v>
                </c:pt>
              </c:numLit>
            </c:plus>
            <c:minus>
              <c:numLit>
                <c:formatCode>General</c:formatCode>
                <c:ptCount val="12"/>
                <c:pt idx="0">
                  <c:v>1.2</c:v>
                </c:pt>
                <c:pt idx="1">
                  <c:v/>
                </c:pt>
                <c:pt idx="2">
                  <c:v>1.7</c:v>
                </c:pt>
                <c:pt idx="3">
                  <c:v>1.4</c:v>
                </c:pt>
                <c:pt idx="4">
                  <c:v/>
                </c:pt>
                <c:pt idx="5">
                  <c:v>0.8</c:v>
                </c:pt>
                <c:pt idx="6">
                  <c:v>1.8</c:v>
                </c:pt>
                <c:pt idx="7">
                  <c:v>2.5</c:v>
                </c:pt>
                <c:pt idx="8">
                  <c:v/>
                </c:pt>
                <c:pt idx="9">
                  <c:v>1.6</c:v>
                </c:pt>
                <c:pt idx="10">
                  <c:v>0</c:v>
                </c:pt>
                <c:pt idx="11">
                  <c:v>1.4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4.0</c:v>
                </c:pt>
                <c:pt idx="1">
                  <c:v/>
                </c:pt>
                <c:pt idx="2">
                  <c:v>4.4</c:v>
                </c:pt>
                <c:pt idx="3">
                  <c:v>3.2</c:v>
                </c:pt>
                <c:pt idx="4">
                  <c:v/>
                </c:pt>
                <c:pt idx="5">
                  <c:v>1.4</c:v>
                </c:pt>
                <c:pt idx="6">
                  <c:v>4.7</c:v>
                </c:pt>
                <c:pt idx="7">
                  <c:v>5.2</c:v>
                </c:pt>
                <c:pt idx="8">
                  <c:v/>
                </c:pt>
                <c:pt idx="9">
                  <c:v>3.0</c:v>
                </c:pt>
                <c:pt idx="10">
                  <c:v/>
                </c:pt>
                <c:pt idx="11">
                  <c:v>2.8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8380000000000006"/>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3.0</c:v>
                </c:pt>
                <c:pt idx="1">
                  <c:v/>
                </c:pt>
                <c:pt idx="2">
                  <c:v>4.9</c:v>
                </c:pt>
                <c:pt idx="3">
                  <c:v>3.9</c:v>
                </c:pt>
                <c:pt idx="4">
                  <c:v/>
                </c:pt>
                <c:pt idx="5">
                  <c:v>6.4</c:v>
                </c:pt>
                <c:pt idx="6">
                  <c:v>4.9</c:v>
                </c:pt>
                <c:pt idx="7">
                  <c:v>7.1</c:v>
                </c:pt>
                <c:pt idx="8">
                  <c:v/>
                </c:pt>
                <c:pt idx="9">
                  <c:v>5.9</c:v>
                </c:pt>
                <c:pt idx="10">
                  <c:v>0</c:v>
                </c:pt>
                <c:pt idx="11">
                  <c:v>3.9</c:v>
                </c:pt>
              </c:numLit>
            </c:plus>
            <c:minus>
              <c:numLit>
                <c:formatCode>General</c:formatCode>
                <c:ptCount val="12"/>
                <c:pt idx="0">
                  <c:v>2.5</c:v>
                </c:pt>
                <c:pt idx="1">
                  <c:v/>
                </c:pt>
                <c:pt idx="2">
                  <c:v>3.9</c:v>
                </c:pt>
                <c:pt idx="3">
                  <c:v>2.8</c:v>
                </c:pt>
                <c:pt idx="4">
                  <c:v/>
                </c:pt>
                <c:pt idx="5">
                  <c:v>4.0</c:v>
                </c:pt>
                <c:pt idx="6">
                  <c:v>3.7</c:v>
                </c:pt>
                <c:pt idx="7">
                  <c:v>5.4</c:v>
                </c:pt>
                <c:pt idx="8">
                  <c:v/>
                </c:pt>
                <c:pt idx="9">
                  <c:v>4.7</c:v>
                </c:pt>
                <c:pt idx="10">
                  <c:v>0</c:v>
                </c:pt>
                <c:pt idx="11">
                  <c:v>2.8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13.5</c:v>
                </c:pt>
                <c:pt idx="1">
                  <c:v/>
                </c:pt>
                <c:pt idx="2">
                  <c:v>16.7</c:v>
                </c:pt>
                <c:pt idx="3">
                  <c:v>9.1</c:v>
                </c:pt>
                <c:pt idx="4">
                  <c:v/>
                </c:pt>
                <c:pt idx="5">
                  <c:v>9.8</c:v>
                </c:pt>
                <c:pt idx="6">
                  <c:v>12.6</c:v>
                </c:pt>
                <c:pt idx="7">
                  <c:v>17.1</c:v>
                </c:pt>
                <c:pt idx="8">
                  <c:v/>
                </c:pt>
                <c:pt idx="9">
                  <c:v>17.5</c:v>
                </c:pt>
                <c:pt idx="10">
                  <c:v/>
                </c:pt>
                <c:pt idx="11">
                  <c:v>9.7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1"/>
                </c:manualLayout>
              </c:layout>
              <c:showLegendKey val="0"/>
              <c:showVal val="1"/>
              <c:showCatName val="0"/>
              <c:showSerName val="0"/>
              <c:showPercent val="0"/>
            </c:dLbl>
            <c:dLbl>
              <c:idx val="3"/>
              <c:layout>
                <c:manualLayout>
                  <c:x val="0"/>
                  <c:y val="-0.05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82"/>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772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33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4.5</c:v>
                </c:pt>
                <c:pt idx="1">
                  <c:v/>
                </c:pt>
                <c:pt idx="2">
                  <c:v>5.5</c:v>
                </c:pt>
                <c:pt idx="3">
                  <c:v>6.1</c:v>
                </c:pt>
                <c:pt idx="4">
                  <c:v/>
                </c:pt>
                <c:pt idx="5">
                  <c:v>5.1</c:v>
                </c:pt>
                <c:pt idx="6">
                  <c:v>5.1</c:v>
                </c:pt>
                <c:pt idx="7">
                  <c:v>5.1</c:v>
                </c:pt>
                <c:pt idx="8">
                  <c:v/>
                </c:pt>
                <c:pt idx="9">
                  <c:v>4.6</c:v>
                </c:pt>
                <c:pt idx="10">
                  <c:v>0</c:v>
                </c:pt>
                <c:pt idx="11">
                  <c:v>6.5</c:v>
                </c:pt>
              </c:numLit>
            </c:plus>
            <c:minus>
              <c:numLit>
                <c:formatCode>General</c:formatCode>
                <c:ptCount val="12"/>
                <c:pt idx="0">
                  <c:v>5.5</c:v>
                </c:pt>
                <c:pt idx="1">
                  <c:v/>
                </c:pt>
                <c:pt idx="2">
                  <c:v>7.1</c:v>
                </c:pt>
                <c:pt idx="3">
                  <c:v>8.0</c:v>
                </c:pt>
                <c:pt idx="4">
                  <c:v/>
                </c:pt>
                <c:pt idx="5">
                  <c:v>5.7</c:v>
                </c:pt>
                <c:pt idx="6">
                  <c:v>6.7</c:v>
                </c:pt>
                <c:pt idx="7">
                  <c:v>10.8</c:v>
                </c:pt>
                <c:pt idx="8">
                  <c:v/>
                </c:pt>
                <c:pt idx="9">
                  <c:v>6.3</c:v>
                </c:pt>
                <c:pt idx="10">
                  <c:v>0</c:v>
                </c:pt>
                <c:pt idx="11">
                  <c:v>8.3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79.9</c:v>
                </c:pt>
                <c:pt idx="1">
                  <c:v/>
                </c:pt>
                <c:pt idx="2">
                  <c:v>82.0</c:v>
                </c:pt>
                <c:pt idx="3">
                  <c:v>79.4</c:v>
                </c:pt>
                <c:pt idx="4">
                  <c:v/>
                </c:pt>
                <c:pt idx="5">
                  <c:v>67.9</c:v>
                </c:pt>
                <c:pt idx="6">
                  <c:v>83.5</c:v>
                </c:pt>
                <c:pt idx="7">
                  <c:v>91.2</c:v>
                </c:pt>
                <c:pt idx="8">
                  <c:v/>
                </c:pt>
                <c:pt idx="9">
                  <c:v>85.8</c:v>
                </c:pt>
                <c:pt idx="10">
                  <c:v/>
                </c:pt>
                <c:pt idx="11">
                  <c:v>78.5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073800000000000011"/>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116"/>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1.1</c:v>
                </c:pt>
                <c:pt idx="1">
                  <c:v/>
                </c:pt>
                <c:pt idx="2">
                  <c:v>2.7</c:v>
                </c:pt>
                <c:pt idx="3">
                  <c:v>2.0</c:v>
                </c:pt>
                <c:pt idx="4">
                  <c:v/>
                </c:pt>
                <c:pt idx="5">
                  <c:v>0.9</c:v>
                </c:pt>
                <c:pt idx="6">
                  <c:v>3.0</c:v>
                </c:pt>
                <c:pt idx="7">
                  <c:v>2.9</c:v>
                </c:pt>
                <c:pt idx="8">
                  <c:v/>
                </c:pt>
                <c:pt idx="9">
                  <c:v>3.8</c:v>
                </c:pt>
                <c:pt idx="10">
                  <c:v>0</c:v>
                </c:pt>
                <c:pt idx="11">
                  <c:v>2.4</c:v>
                </c:pt>
              </c:numLit>
            </c:plus>
            <c:minus>
              <c:numLit>
                <c:formatCode>General</c:formatCode>
                <c:ptCount val="12"/>
                <c:pt idx="0">
                  <c:v>0.9</c:v>
                </c:pt>
                <c:pt idx="1">
                  <c:v/>
                </c:pt>
                <c:pt idx="2">
                  <c:v>1.8</c:v>
                </c:pt>
                <c:pt idx="3">
                  <c:v>1.0</c:v>
                </c:pt>
                <c:pt idx="4">
                  <c:v/>
                </c:pt>
                <c:pt idx="5">
                  <c:v>0.7</c:v>
                </c:pt>
                <c:pt idx="6">
                  <c:v>1.5</c:v>
                </c:pt>
                <c:pt idx="7">
                  <c:v>1.7</c:v>
                </c:pt>
                <c:pt idx="8">
                  <c:v/>
                </c:pt>
                <c:pt idx="9">
                  <c:v>2.2</c:v>
                </c:pt>
                <c:pt idx="10">
                  <c:v>0</c:v>
                </c:pt>
                <c:pt idx="11">
                  <c:v>1.4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3.7</c:v>
                </c:pt>
                <c:pt idx="1">
                  <c:v/>
                </c:pt>
                <c:pt idx="2">
                  <c:v>5.2</c:v>
                </c:pt>
                <c:pt idx="3">
                  <c:v>2.0</c:v>
                </c:pt>
                <c:pt idx="4">
                  <c:v/>
                </c:pt>
                <c:pt idx="5">
                  <c:v>3.9</c:v>
                </c:pt>
                <c:pt idx="6">
                  <c:v>3.0</c:v>
                </c:pt>
                <c:pt idx="7">
                  <c:v>3.9</c:v>
                </c:pt>
                <c:pt idx="8">
                  <c:v/>
                </c:pt>
                <c:pt idx="9">
                  <c:v>4.8</c:v>
                </c:pt>
                <c:pt idx="10">
                  <c:v/>
                </c:pt>
                <c:pt idx="11">
                  <c:v>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114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674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3.9</c:v>
                </c:pt>
                <c:pt idx="3">
                  <c:v>1.4</c:v>
                </c:pt>
                <c:pt idx="4">
                  <c:v/>
                </c:pt>
                <c:pt idx="5">
                  <c:v>3.8</c:v>
                </c:pt>
                <c:pt idx="6">
                  <c:v>4.3</c:v>
                </c:pt>
                <c:pt idx="7">
                  <c:v>4.2</c:v>
                </c:pt>
                <c:pt idx="8">
                  <c:v/>
                </c:pt>
                <c:pt idx="9">
                  <c:v>5.7</c:v>
                </c:pt>
                <c:pt idx="10">
                  <c:v>0</c:v>
                </c:pt>
                <c:pt idx="11">
                  <c:v>4.2</c:v>
                </c:pt>
              </c:numLit>
            </c:plus>
            <c:minus>
              <c:numLit>
                <c:formatCode>General</c:formatCode>
                <c:ptCount val="12"/>
                <c:pt idx="0">
                  <c:v>1.4</c:v>
                </c:pt>
                <c:pt idx="1">
                  <c:v/>
                </c:pt>
                <c:pt idx="2">
                  <c:v>2.8</c:v>
                </c:pt>
                <c:pt idx="3">
                  <c:v>0.4</c:v>
                </c:pt>
                <c:pt idx="4">
                  <c:v/>
                </c:pt>
                <c:pt idx="5">
                  <c:v>1.9</c:v>
                </c:pt>
                <c:pt idx="6">
                  <c:v>2.2</c:v>
                </c:pt>
                <c:pt idx="7">
                  <c:v>2.3</c:v>
                </c:pt>
                <c:pt idx="8">
                  <c:v/>
                </c:pt>
                <c:pt idx="9">
                  <c:v>3.2</c:v>
                </c:pt>
                <c:pt idx="10">
                  <c:v>0</c:v>
                </c:pt>
                <c:pt idx="11">
                  <c:v>1.9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4.4</c:v>
                </c:pt>
                <c:pt idx="1">
                  <c:v/>
                </c:pt>
                <c:pt idx="2">
                  <c:v>8.0</c:v>
                </c:pt>
                <c:pt idx="3">
                  <c:v>0.6</c:v>
                </c:pt>
                <c:pt idx="4">
                  <c:v/>
                </c:pt>
                <c:pt idx="5">
                  <c:v>3.8</c:v>
                </c:pt>
                <c:pt idx="6">
                  <c:v>4.4</c:v>
                </c:pt>
                <c:pt idx="7">
                  <c:v>5.2</c:v>
                </c:pt>
                <c:pt idx="8">
                  <c:v/>
                </c:pt>
                <c:pt idx="9">
                  <c:v>6.6</c:v>
                </c:pt>
                <c:pt idx="10">
                  <c:v/>
                </c:pt>
                <c:pt idx="11">
                  <c:v>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65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8.0</c:v>
                </c:pt>
                <c:pt idx="1">
                  <c:v/>
                </c:pt>
                <c:pt idx="2">
                  <c:v>0</c:v>
                </c:pt>
                <c:pt idx="3">
                  <c:v>0</c:v>
                </c:pt>
                <c:pt idx="4">
                  <c:v/>
                </c:pt>
                <c:pt idx="5">
                  <c:v>0</c:v>
                </c:pt>
                <c:pt idx="6">
                  <c:v>0</c:v>
                </c:pt>
                <c:pt idx="7">
                  <c:v>0</c:v>
                </c:pt>
                <c:pt idx="8">
                  <c:v/>
                </c:pt>
                <c:pt idx="9">
                  <c:v>0</c:v>
                </c:pt>
                <c:pt idx="10">
                  <c:v>0</c:v>
                </c:pt>
                <c:pt idx="11">
                  <c:v>0</c:v>
                </c:pt>
              </c:numLit>
            </c:plus>
            <c:minus>
              <c:numLit>
                <c:formatCode>General</c:formatCode>
                <c:ptCount val="12"/>
                <c:pt idx="0">
                  <c:v>9.9</c:v>
                </c:pt>
                <c:pt idx="1">
                  <c:v/>
                </c:pt>
                <c:pt idx="2">
                  <c:v>0</c:v>
                </c:pt>
                <c:pt idx="3">
                  <c:v>0</c:v>
                </c:pt>
                <c:pt idx="4">
                  <c:v/>
                </c:pt>
                <c:pt idx="5">
                  <c:v>0</c:v>
                </c:pt>
                <c:pt idx="6">
                  <c:v>0</c:v>
                </c:pt>
                <c:pt idx="7">
                  <c:v>0</c:v>
                </c:pt>
                <c:pt idx="8">
                  <c:v/>
                </c:pt>
                <c:pt idx="9">
                  <c:v>0</c:v>
                </c:pt>
                <c:pt idx="10">
                  <c:v>0</c:v>
                </c:pt>
                <c:pt idx="11">
                  <c:v>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73.5</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5904000000000000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756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5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4.8</c:v>
                </c:pt>
                <c:pt idx="3">
                  <c:v>4.9</c:v>
                </c:pt>
                <c:pt idx="4">
                  <c:v/>
                </c:pt>
                <c:pt idx="5">
                  <c:v>4.1</c:v>
                </c:pt>
                <c:pt idx="6">
                  <c:v>5.5</c:v>
                </c:pt>
                <c:pt idx="7">
                  <c:v>7.2</c:v>
                </c:pt>
                <c:pt idx="8">
                  <c:v/>
                </c:pt>
                <c:pt idx="9">
                  <c:v>5.8</c:v>
                </c:pt>
                <c:pt idx="10">
                  <c:v>0</c:v>
                </c:pt>
                <c:pt idx="11">
                  <c:v>5.5</c:v>
                </c:pt>
              </c:numLit>
            </c:plus>
            <c:minus>
              <c:numLit>
                <c:formatCode>General</c:formatCode>
                <c:ptCount val="12"/>
                <c:pt idx="0">
                  <c:v>3.1</c:v>
                </c:pt>
                <c:pt idx="1">
                  <c:v/>
                </c:pt>
                <c:pt idx="2">
                  <c:v>4.2</c:v>
                </c:pt>
                <c:pt idx="3">
                  <c:v>4.7</c:v>
                </c:pt>
                <c:pt idx="4">
                  <c:v/>
                </c:pt>
                <c:pt idx="5">
                  <c:v>3.9</c:v>
                </c:pt>
                <c:pt idx="6">
                  <c:v>4.9</c:v>
                </c:pt>
                <c:pt idx="7">
                  <c:v>6.3</c:v>
                </c:pt>
                <c:pt idx="8">
                  <c:v/>
                </c:pt>
                <c:pt idx="9">
                  <c:v>5.1</c:v>
                </c:pt>
                <c:pt idx="10">
                  <c:v>0</c:v>
                </c:pt>
                <c:pt idx="11">
                  <c:v>5.1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29.9</c:v>
                </c:pt>
                <c:pt idx="1">
                  <c:v/>
                </c:pt>
                <c:pt idx="2">
                  <c:v>23.7</c:v>
                </c:pt>
                <c:pt idx="3">
                  <c:v>36.4</c:v>
                </c:pt>
                <c:pt idx="4">
                  <c:v/>
                </c:pt>
                <c:pt idx="5">
                  <c:v>31.6</c:v>
                </c:pt>
                <c:pt idx="6">
                  <c:v>30.8</c:v>
                </c:pt>
                <c:pt idx="7">
                  <c:v>27.7</c:v>
                </c:pt>
                <c:pt idx="8">
                  <c:v/>
                </c:pt>
                <c:pt idx="9">
                  <c:v>26.6</c:v>
                </c:pt>
                <c:pt idx="10">
                  <c:v/>
                </c:pt>
                <c:pt idx="11">
                  <c:v>34.4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385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82"/>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68060000000000009"/>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576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4.2</c:v>
                </c:pt>
                <c:pt idx="1">
                  <c:v/>
                </c:pt>
                <c:pt idx="2">
                  <c:v>5.8</c:v>
                </c:pt>
                <c:pt idx="3">
                  <c:v>4.7</c:v>
                </c:pt>
                <c:pt idx="4">
                  <c:v/>
                </c:pt>
                <c:pt idx="5">
                  <c:v>5.1</c:v>
                </c:pt>
                <c:pt idx="6">
                  <c:v>6.0</c:v>
                </c:pt>
                <c:pt idx="7">
                  <c:v>8.3</c:v>
                </c:pt>
                <c:pt idx="8">
                  <c:v/>
                </c:pt>
                <c:pt idx="9">
                  <c:v>6.8</c:v>
                </c:pt>
                <c:pt idx="10">
                  <c:v>0</c:v>
                </c:pt>
                <c:pt idx="11">
                  <c:v>6.1</c:v>
                </c:pt>
              </c:numLit>
            </c:plus>
            <c:minus>
              <c:numLit>
                <c:formatCode>General</c:formatCode>
                <c:ptCount val="12"/>
                <c:pt idx="0">
                  <c:v>4.1</c:v>
                </c:pt>
                <c:pt idx="1">
                  <c:v/>
                </c:pt>
                <c:pt idx="2">
                  <c:v>5.3</c:v>
                </c:pt>
                <c:pt idx="3">
                  <c:v>4.9</c:v>
                </c:pt>
                <c:pt idx="4">
                  <c:v/>
                </c:pt>
                <c:pt idx="5">
                  <c:v>5.1</c:v>
                </c:pt>
                <c:pt idx="6">
                  <c:v>5.9</c:v>
                </c:pt>
                <c:pt idx="7">
                  <c:v>8.0</c:v>
                </c:pt>
                <c:pt idx="8">
                  <c:v/>
                </c:pt>
                <c:pt idx="9">
                  <c:v>6.6</c:v>
                </c:pt>
                <c:pt idx="10">
                  <c:v>0</c:v>
                </c:pt>
                <c:pt idx="11">
                  <c:v>6.1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49.1</c:v>
                </c:pt>
                <c:pt idx="1">
                  <c:v/>
                </c:pt>
                <c:pt idx="2">
                  <c:v>36.8</c:v>
                </c:pt>
                <c:pt idx="3">
                  <c:v>63.0</c:v>
                </c:pt>
                <c:pt idx="4">
                  <c:v/>
                </c:pt>
                <c:pt idx="5">
                  <c:v>49.8</c:v>
                </c:pt>
                <c:pt idx="6">
                  <c:v>52.5</c:v>
                </c:pt>
                <c:pt idx="7">
                  <c:v>46.0</c:v>
                </c:pt>
                <c:pt idx="8">
                  <c:v/>
                </c:pt>
                <c:pt idx="9">
                  <c:v>47.8</c:v>
                </c:pt>
                <c:pt idx="10">
                  <c:v/>
                </c:pt>
                <c:pt idx="11">
                  <c:v>51.6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467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508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41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4.7</c:v>
                </c:pt>
                <c:pt idx="3">
                  <c:v>5.7</c:v>
                </c:pt>
                <c:pt idx="4">
                  <c:v/>
                </c:pt>
                <c:pt idx="5">
                  <c:v>5.9</c:v>
                </c:pt>
                <c:pt idx="6">
                  <c:v>4.3</c:v>
                </c:pt>
                <c:pt idx="7">
                  <c:v>6.2</c:v>
                </c:pt>
                <c:pt idx="8">
                  <c:v/>
                </c:pt>
                <c:pt idx="9">
                  <c:v>6.6</c:v>
                </c:pt>
                <c:pt idx="10">
                  <c:v>0</c:v>
                </c:pt>
                <c:pt idx="11">
                  <c:v>3.8</c:v>
                </c:pt>
              </c:numLit>
            </c:plus>
            <c:minus>
              <c:numLit>
                <c:formatCode>General</c:formatCode>
                <c:ptCount val="12"/>
                <c:pt idx="0">
                  <c:v>2.5</c:v>
                </c:pt>
                <c:pt idx="1">
                  <c:v/>
                </c:pt>
                <c:pt idx="2">
                  <c:v>3.6</c:v>
                </c:pt>
                <c:pt idx="3">
                  <c:v>4.8</c:v>
                </c:pt>
                <c:pt idx="4">
                  <c:v/>
                </c:pt>
                <c:pt idx="5">
                  <c:v>4.5</c:v>
                </c:pt>
                <c:pt idx="6">
                  <c:v>3.6</c:v>
                </c:pt>
                <c:pt idx="7">
                  <c:v>5.2</c:v>
                </c:pt>
                <c:pt idx="8">
                  <c:v/>
                </c:pt>
                <c:pt idx="9">
                  <c:v>5.4</c:v>
                </c:pt>
                <c:pt idx="10">
                  <c:v>0</c:v>
                </c:pt>
                <c:pt idx="11">
                  <c:v>3.2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18.2</c:v>
                </c:pt>
                <c:pt idx="1">
                  <c:v/>
                </c:pt>
                <c:pt idx="2">
                  <c:v>13.8</c:v>
                </c:pt>
                <c:pt idx="3">
                  <c:v>22.4</c:v>
                </c:pt>
                <c:pt idx="4">
                  <c:v/>
                </c:pt>
                <c:pt idx="5">
                  <c:v>16.0</c:v>
                </c:pt>
                <c:pt idx="6">
                  <c:v>17.5</c:v>
                </c:pt>
                <c:pt idx="7">
                  <c:v>21.0</c:v>
                </c:pt>
                <c:pt idx="8">
                  <c:v/>
                </c:pt>
                <c:pt idx="9">
                  <c:v>22.7</c:v>
                </c:pt>
                <c:pt idx="10">
                  <c:v/>
                </c:pt>
                <c:pt idx="11">
                  <c:v>15.8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64"/>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06"/>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444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1.5</c:v>
                </c:pt>
                <c:pt idx="1">
                  <c:v/>
                </c:pt>
                <c:pt idx="2">
                  <c:v>2.0</c:v>
                </c:pt>
                <c:pt idx="3">
                  <c:v>2.3</c:v>
                </c:pt>
                <c:pt idx="4">
                  <c:v/>
                </c:pt>
                <c:pt idx="5">
                  <c:v>3.3</c:v>
                </c:pt>
                <c:pt idx="6">
                  <c:v>2.2</c:v>
                </c:pt>
                <c:pt idx="7">
                  <c:v>3.8</c:v>
                </c:pt>
                <c:pt idx="8">
                  <c:v/>
                </c:pt>
                <c:pt idx="9">
                  <c:v>4.2</c:v>
                </c:pt>
                <c:pt idx="10">
                  <c:v>0</c:v>
                </c:pt>
                <c:pt idx="11">
                  <c:v>2.8</c:v>
                </c:pt>
              </c:numLit>
            </c:plus>
            <c:minus>
              <c:numLit>
                <c:formatCode>General</c:formatCode>
                <c:ptCount val="12"/>
                <c:pt idx="0">
                  <c:v>1.1</c:v>
                </c:pt>
                <c:pt idx="1">
                  <c:v/>
                </c:pt>
                <c:pt idx="2">
                  <c:v>1.2</c:v>
                </c:pt>
                <c:pt idx="3">
                  <c:v>1.6</c:v>
                </c:pt>
                <c:pt idx="4">
                  <c:v/>
                </c:pt>
                <c:pt idx="5">
                  <c:v>1.7</c:v>
                </c:pt>
                <c:pt idx="6">
                  <c:v>1.4</c:v>
                </c:pt>
                <c:pt idx="7">
                  <c:v>2.0</c:v>
                </c:pt>
                <c:pt idx="8">
                  <c:v/>
                </c:pt>
                <c:pt idx="9">
                  <c:v>2.2</c:v>
                </c:pt>
                <c:pt idx="10">
                  <c:v>0</c:v>
                </c:pt>
                <c:pt idx="11">
                  <c:v>1.6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3.8</c:v>
                </c:pt>
                <c:pt idx="1">
                  <c:v/>
                </c:pt>
                <c:pt idx="2">
                  <c:v>2.4</c:v>
                </c:pt>
                <c:pt idx="3">
                  <c:v>5.2</c:v>
                </c:pt>
                <c:pt idx="4">
                  <c:v/>
                </c:pt>
                <c:pt idx="5">
                  <c:v>3.1</c:v>
                </c:pt>
                <c:pt idx="6">
                  <c:v>4.2</c:v>
                </c:pt>
                <c:pt idx="7">
                  <c:v>3.8</c:v>
                </c:pt>
                <c:pt idx="8">
                  <c:v/>
                </c:pt>
                <c:pt idx="9">
                  <c:v>4.2</c:v>
                </c:pt>
                <c:pt idx="10">
                  <c:v/>
                </c:pt>
                <c:pt idx="11">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66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08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2.7</c:v>
                </c:pt>
                <c:pt idx="1">
                  <c:v/>
                </c:pt>
                <c:pt idx="2">
                  <c:v>2.6</c:v>
                </c:pt>
                <c:pt idx="3">
                  <c:v>4.0</c:v>
                </c:pt>
                <c:pt idx="4">
                  <c:v/>
                </c:pt>
                <c:pt idx="5">
                  <c:v>5.5</c:v>
                </c:pt>
                <c:pt idx="6">
                  <c:v>3.7</c:v>
                </c:pt>
                <c:pt idx="7">
                  <c:v>8.1</c:v>
                </c:pt>
                <c:pt idx="8">
                  <c:v/>
                </c:pt>
                <c:pt idx="9">
                  <c:v>6.2</c:v>
                </c:pt>
                <c:pt idx="10">
                  <c:v>0</c:v>
                </c:pt>
                <c:pt idx="11">
                  <c:v>3.8</c:v>
                </c:pt>
              </c:numLit>
            </c:plus>
            <c:minus>
              <c:numLit>
                <c:formatCode>General</c:formatCode>
                <c:ptCount val="12"/>
                <c:pt idx="0">
                  <c:v>1.7</c:v>
                </c:pt>
                <c:pt idx="1">
                  <c:v/>
                </c:pt>
                <c:pt idx="2">
                  <c:v>1.2</c:v>
                </c:pt>
                <c:pt idx="3">
                  <c:v>2.5</c:v>
                </c:pt>
                <c:pt idx="4">
                  <c:v/>
                </c:pt>
                <c:pt idx="5">
                  <c:v>2.2</c:v>
                </c:pt>
                <c:pt idx="6">
                  <c:v>2.4</c:v>
                </c:pt>
                <c:pt idx="7">
                  <c:v>3.1</c:v>
                </c:pt>
                <c:pt idx="8">
                  <c:v/>
                </c:pt>
                <c:pt idx="9">
                  <c:v>3.0</c:v>
                </c:pt>
                <c:pt idx="10">
                  <c:v>0</c:v>
                </c:pt>
                <c:pt idx="11">
                  <c:v>1.7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4.8</c:v>
                </c:pt>
                <c:pt idx="1">
                  <c:v/>
                </c:pt>
                <c:pt idx="2">
                  <c:v>2.5</c:v>
                </c:pt>
                <c:pt idx="3">
                  <c:v>6.7</c:v>
                </c:pt>
                <c:pt idx="4">
                  <c:v/>
                </c:pt>
                <c:pt idx="5">
                  <c:v>3.5</c:v>
                </c:pt>
                <c:pt idx="6">
                  <c:v>5.8</c:v>
                </c:pt>
                <c:pt idx="7">
                  <c:v>4.7</c:v>
                </c:pt>
                <c:pt idx="8">
                  <c:v/>
                </c:pt>
                <c:pt idx="9">
                  <c:v>5.6</c:v>
                </c:pt>
                <c:pt idx="10">
                  <c:v/>
                </c:pt>
                <c:pt idx="11">
                  <c:v>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459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494"/>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647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8880000000000011"/>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4.1</c:v>
                </c:pt>
                <c:pt idx="1">
                  <c:v/>
                </c:pt>
                <c:pt idx="2">
                  <c:v>4.7</c:v>
                </c:pt>
                <c:pt idx="3">
                  <c:v>5.6</c:v>
                </c:pt>
                <c:pt idx="4">
                  <c:v/>
                </c:pt>
                <c:pt idx="5">
                  <c:v>6.7</c:v>
                </c:pt>
                <c:pt idx="6">
                  <c:v>6.0</c:v>
                </c:pt>
                <c:pt idx="7">
                  <c:v>7.9</c:v>
                </c:pt>
                <c:pt idx="8">
                  <c:v/>
                </c:pt>
                <c:pt idx="9">
                  <c:v>8.4</c:v>
                </c:pt>
                <c:pt idx="10">
                  <c:v>0</c:v>
                </c:pt>
                <c:pt idx="11">
                  <c:v>5.7</c:v>
                </c:pt>
              </c:numLit>
            </c:plus>
            <c:minus>
              <c:numLit>
                <c:formatCode>General</c:formatCode>
                <c:ptCount val="12"/>
                <c:pt idx="0">
                  <c:v>4.1</c:v>
                </c:pt>
                <c:pt idx="1">
                  <c:v/>
                </c:pt>
                <c:pt idx="2">
                  <c:v>4.7</c:v>
                </c:pt>
                <c:pt idx="3">
                  <c:v>5.3</c:v>
                </c:pt>
                <c:pt idx="4">
                  <c:v/>
                </c:pt>
                <c:pt idx="5">
                  <c:v>6.8</c:v>
                </c:pt>
                <c:pt idx="6">
                  <c:v>5.9</c:v>
                </c:pt>
                <c:pt idx="7">
                  <c:v>7.5</c:v>
                </c:pt>
                <c:pt idx="8">
                  <c:v/>
                </c:pt>
                <c:pt idx="9">
                  <c:v>7.9</c:v>
                </c:pt>
                <c:pt idx="10">
                  <c:v>0</c:v>
                </c:pt>
                <c:pt idx="11">
                  <c:v>5.7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45.9</c:v>
                </c:pt>
                <c:pt idx="1">
                  <c:v/>
                </c:pt>
                <c:pt idx="2">
                  <c:v>53.6</c:v>
                </c:pt>
                <c:pt idx="3">
                  <c:v>38.3</c:v>
                </c:pt>
                <c:pt idx="4">
                  <c:v/>
                </c:pt>
                <c:pt idx="5">
                  <c:v>52.5</c:v>
                </c:pt>
                <c:pt idx="6">
                  <c:v>45.2</c:v>
                </c:pt>
                <c:pt idx="7">
                  <c:v>42.0</c:v>
                </c:pt>
                <c:pt idx="8">
                  <c:v/>
                </c:pt>
                <c:pt idx="9">
                  <c:v>42.0</c:v>
                </c:pt>
                <c:pt idx="10">
                  <c:v/>
                </c:pt>
                <c:pt idx="11">
                  <c:v>49.0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9700000000000012"/>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3300000000000007"/>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3.3</c:v>
                </c:pt>
                <c:pt idx="1">
                  <c:v/>
                </c:pt>
                <c:pt idx="2">
                  <c:v>4.2</c:v>
                </c:pt>
                <c:pt idx="3">
                  <c:v>4.3</c:v>
                </c:pt>
                <c:pt idx="4">
                  <c:v/>
                </c:pt>
                <c:pt idx="5">
                  <c:v>8.5</c:v>
                </c:pt>
                <c:pt idx="6">
                  <c:v>5.8</c:v>
                </c:pt>
                <c:pt idx="7">
                  <c:v>4.3</c:v>
                </c:pt>
                <c:pt idx="8">
                  <c:v/>
                </c:pt>
                <c:pt idx="9">
                  <c:v>6.5</c:v>
                </c:pt>
                <c:pt idx="10">
                  <c:v>0</c:v>
                </c:pt>
                <c:pt idx="11">
                  <c:v>4.1</c:v>
                </c:pt>
              </c:numLit>
            </c:plus>
            <c:minus>
              <c:numLit>
                <c:formatCode>General</c:formatCode>
                <c:ptCount val="12"/>
                <c:pt idx="0">
                  <c:v>2.7</c:v>
                </c:pt>
                <c:pt idx="1">
                  <c:v/>
                </c:pt>
                <c:pt idx="2">
                  <c:v>3.0</c:v>
                </c:pt>
                <c:pt idx="3">
                  <c:v>3.6</c:v>
                </c:pt>
                <c:pt idx="4">
                  <c:v/>
                </c:pt>
                <c:pt idx="5">
                  <c:v>5.5</c:v>
                </c:pt>
                <c:pt idx="6">
                  <c:v>4.0</c:v>
                </c:pt>
                <c:pt idx="7">
                  <c:v>3.4</c:v>
                </c:pt>
                <c:pt idx="8">
                  <c:v/>
                </c:pt>
                <c:pt idx="9">
                  <c:v>4.7</c:v>
                </c:pt>
                <c:pt idx="10">
                  <c:v>0</c:v>
                </c:pt>
                <c:pt idx="11">
                  <c:v>3.1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12.7</c:v>
                </c:pt>
                <c:pt idx="1">
                  <c:v/>
                </c:pt>
                <c:pt idx="2">
                  <c:v>9.7</c:v>
                </c:pt>
                <c:pt idx="3">
                  <c:v>16.2</c:v>
                </c:pt>
                <c:pt idx="4">
                  <c:v/>
                </c:pt>
                <c:pt idx="5">
                  <c:v>13.3</c:v>
                </c:pt>
                <c:pt idx="6">
                  <c:v>11.5</c:v>
                </c:pt>
                <c:pt idx="7">
                  <c:v>13.8</c:v>
                </c:pt>
                <c:pt idx="8">
                  <c:v/>
                </c:pt>
                <c:pt idx="9">
                  <c:v>13.8</c:v>
                </c:pt>
                <c:pt idx="10">
                  <c:v/>
                </c:pt>
                <c:pt idx="11">
                  <c:v>10.3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772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8380000000000006"/>
                </c:manualLayout>
              </c:layout>
              <c:showLegendKey val="0"/>
              <c:showVal val="1"/>
              <c:showCatName val="0"/>
              <c:showSerName val="0"/>
              <c:showPercent val="0"/>
            </c:dLbl>
            <c:dLbl>
              <c:idx val="3"/>
              <c:layout>
                <c:manualLayout>
                  <c:x val="0"/>
                  <c:y val="-0.04920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7720000000000004"/>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8118000000000001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8880000000000011"/>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4.6</c:v>
                </c:pt>
                <c:pt idx="1">
                  <c:v/>
                </c:pt>
                <c:pt idx="2">
                  <c:v>5.9</c:v>
                </c:pt>
                <c:pt idx="3">
                  <c:v>6.0</c:v>
                </c:pt>
                <c:pt idx="4">
                  <c:v/>
                </c:pt>
                <c:pt idx="5">
                  <c:v>4.6</c:v>
                </c:pt>
                <c:pt idx="6">
                  <c:v>6.0</c:v>
                </c:pt>
                <c:pt idx="7">
                  <c:v>9.9</c:v>
                </c:pt>
                <c:pt idx="8">
                  <c:v/>
                </c:pt>
                <c:pt idx="9">
                  <c:v>8.4</c:v>
                </c:pt>
                <c:pt idx="10">
                  <c:v>0</c:v>
                </c:pt>
                <c:pt idx="11">
                  <c:v>5.6</c:v>
                </c:pt>
              </c:numLit>
            </c:plus>
            <c:minus>
              <c:numLit>
                <c:formatCode>General</c:formatCode>
                <c:ptCount val="12"/>
                <c:pt idx="0">
                  <c:v>4.7</c:v>
                </c:pt>
                <c:pt idx="1">
                  <c:v/>
                </c:pt>
                <c:pt idx="2">
                  <c:v>6.2</c:v>
                </c:pt>
                <c:pt idx="3">
                  <c:v>5.7</c:v>
                </c:pt>
                <c:pt idx="4">
                  <c:v/>
                </c:pt>
                <c:pt idx="5">
                  <c:v>4.5</c:v>
                </c:pt>
                <c:pt idx="6">
                  <c:v>5.9</c:v>
                </c:pt>
                <c:pt idx="7">
                  <c:v>10.2</c:v>
                </c:pt>
                <c:pt idx="8">
                  <c:v/>
                </c:pt>
                <c:pt idx="9">
                  <c:v>8.0</c:v>
                </c:pt>
                <c:pt idx="10">
                  <c:v>0</c:v>
                </c:pt>
                <c:pt idx="11">
                  <c:v>5.7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50.2</c:v>
                </c:pt>
                <c:pt idx="1">
                  <c:v/>
                </c:pt>
                <c:pt idx="2">
                  <c:v>58.9</c:v>
                </c:pt>
                <c:pt idx="3">
                  <c:v>40.7</c:v>
                </c:pt>
                <c:pt idx="4">
                  <c:v/>
                </c:pt>
                <c:pt idx="5">
                  <c:v>50.4</c:v>
                </c:pt>
                <c:pt idx="6">
                  <c:v>47.3</c:v>
                </c:pt>
                <c:pt idx="7">
                  <c:v>52.5</c:v>
                </c:pt>
                <c:pt idx="8">
                  <c:v/>
                </c:pt>
                <c:pt idx="9">
                  <c:v>44.7</c:v>
                </c:pt>
                <c:pt idx="10">
                  <c:v/>
                </c:pt>
                <c:pt idx="11">
                  <c:v>56.0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442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8380000000000006"/>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3.5</c:v>
                </c:pt>
                <c:pt idx="3">
                  <c:v>3.7</c:v>
                </c:pt>
                <c:pt idx="4">
                  <c:v/>
                </c:pt>
                <c:pt idx="5">
                  <c:v>4.8</c:v>
                </c:pt>
                <c:pt idx="6">
                  <c:v>5.0</c:v>
                </c:pt>
                <c:pt idx="7">
                  <c:v>5.4</c:v>
                </c:pt>
                <c:pt idx="8">
                  <c:v/>
                </c:pt>
                <c:pt idx="9">
                  <c:v>5.9</c:v>
                </c:pt>
                <c:pt idx="10">
                  <c:v>0</c:v>
                </c:pt>
                <c:pt idx="11">
                  <c:v>2.9</c:v>
                </c:pt>
              </c:numLit>
            </c:plus>
            <c:minus>
              <c:numLit>
                <c:formatCode>General</c:formatCode>
                <c:ptCount val="12"/>
                <c:pt idx="0">
                  <c:v>2.3</c:v>
                </c:pt>
                <c:pt idx="1">
                  <c:v/>
                </c:pt>
                <c:pt idx="2">
                  <c:v>2.8</c:v>
                </c:pt>
                <c:pt idx="3">
                  <c:v>3.0</c:v>
                </c:pt>
                <c:pt idx="4">
                  <c:v/>
                </c:pt>
                <c:pt idx="5">
                  <c:v>3.6</c:v>
                </c:pt>
                <c:pt idx="6">
                  <c:v>3.8</c:v>
                </c:pt>
                <c:pt idx="7">
                  <c:v>4.2</c:v>
                </c:pt>
                <c:pt idx="8">
                  <c:v/>
                </c:pt>
                <c:pt idx="9">
                  <c:v>4.5</c:v>
                </c:pt>
                <c:pt idx="10">
                  <c:v>0</c:v>
                </c:pt>
                <c:pt idx="11">
                  <c:v>2.4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12.9</c:v>
                </c:pt>
                <c:pt idx="1">
                  <c:v/>
                </c:pt>
                <c:pt idx="2">
                  <c:v>11.5</c:v>
                </c:pt>
                <c:pt idx="3">
                  <c:v>14.2</c:v>
                </c:pt>
                <c:pt idx="4">
                  <c:v/>
                </c:pt>
                <c:pt idx="5">
                  <c:v>11.9</c:v>
                </c:pt>
                <c:pt idx="6">
                  <c:v>12.7</c:v>
                </c:pt>
                <c:pt idx="7">
                  <c:v>14.3</c:v>
                </c:pt>
                <c:pt idx="8">
                  <c:v/>
                </c:pt>
                <c:pt idx="9">
                  <c:v>16.1</c:v>
                </c:pt>
                <c:pt idx="10">
                  <c:v/>
                </c:pt>
                <c:pt idx="11">
                  <c:v>10.2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66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64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3.8</c:v>
                </c:pt>
                <c:pt idx="1">
                  <c:v/>
                </c:pt>
                <c:pt idx="2">
                  <c:v>5.4</c:v>
                </c:pt>
                <c:pt idx="3">
                  <c:v>5.2</c:v>
                </c:pt>
                <c:pt idx="4">
                  <c:v/>
                </c:pt>
                <c:pt idx="5">
                  <c:v>5.3</c:v>
                </c:pt>
                <c:pt idx="6">
                  <c:v>5.7</c:v>
                </c:pt>
                <c:pt idx="7">
                  <c:v>8.1</c:v>
                </c:pt>
                <c:pt idx="8">
                  <c:v/>
                </c:pt>
                <c:pt idx="9">
                  <c:v>8.1</c:v>
                </c:pt>
                <c:pt idx="10">
                  <c:v>0</c:v>
                </c:pt>
                <c:pt idx="11">
                  <c:v>5.0</c:v>
                </c:pt>
              </c:numLit>
            </c:plus>
            <c:minus>
              <c:numLit>
                <c:formatCode>General</c:formatCode>
                <c:ptCount val="12"/>
                <c:pt idx="0">
                  <c:v>3.6</c:v>
                </c:pt>
                <c:pt idx="1">
                  <c:v/>
                </c:pt>
                <c:pt idx="2">
                  <c:v>5.0</c:v>
                </c:pt>
                <c:pt idx="3">
                  <c:v>4.4</c:v>
                </c:pt>
                <c:pt idx="4">
                  <c:v/>
                </c:pt>
                <c:pt idx="5">
                  <c:v>4.9</c:v>
                </c:pt>
                <c:pt idx="6">
                  <c:v>5.0</c:v>
                </c:pt>
                <c:pt idx="7">
                  <c:v>6.9</c:v>
                </c:pt>
                <c:pt idx="8">
                  <c:v/>
                </c:pt>
                <c:pt idx="9">
                  <c:v>6.8</c:v>
                </c:pt>
                <c:pt idx="10">
                  <c:v>0</c:v>
                </c:pt>
                <c:pt idx="11">
                  <c:v>4.6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29.4</c:v>
                </c:pt>
                <c:pt idx="1">
                  <c:v/>
                </c:pt>
                <c:pt idx="2">
                  <c:v>34.9</c:v>
                </c:pt>
                <c:pt idx="3">
                  <c:v>22.6</c:v>
                </c:pt>
                <c:pt idx="4">
                  <c:v/>
                </c:pt>
                <c:pt idx="5">
                  <c:v>31.7</c:v>
                </c:pt>
                <c:pt idx="6">
                  <c:v>26.8</c:v>
                </c:pt>
                <c:pt idx="7">
                  <c:v>29.0</c:v>
                </c:pt>
                <c:pt idx="8">
                  <c:v/>
                </c:pt>
                <c:pt idx="9">
                  <c:v>27.2</c:v>
                </c:pt>
                <c:pt idx="10">
                  <c:v/>
                </c:pt>
                <c:pt idx="11">
                  <c:v>33.5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96"/>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623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05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3.6</c:v>
                </c:pt>
                <c:pt idx="1">
                  <c:v/>
                </c:pt>
                <c:pt idx="2">
                  <c:v>5.8</c:v>
                </c:pt>
                <c:pt idx="3">
                  <c:v>5.5</c:v>
                </c:pt>
                <c:pt idx="4">
                  <c:v/>
                </c:pt>
                <c:pt idx="5">
                  <c:v>7.8</c:v>
                </c:pt>
                <c:pt idx="6">
                  <c:v>5.4</c:v>
                </c:pt>
                <c:pt idx="7">
                  <c:v>7.6</c:v>
                </c:pt>
                <c:pt idx="8">
                  <c:v/>
                </c:pt>
                <c:pt idx="9">
                  <c:v>8.6</c:v>
                </c:pt>
                <c:pt idx="10">
                  <c:v>0</c:v>
                </c:pt>
                <c:pt idx="11">
                  <c:v>4.9</c:v>
                </c:pt>
              </c:numLit>
            </c:plus>
            <c:minus>
              <c:numLit>
                <c:formatCode>General</c:formatCode>
                <c:ptCount val="12"/>
                <c:pt idx="0">
                  <c:v>3.6</c:v>
                </c:pt>
                <c:pt idx="1">
                  <c:v/>
                </c:pt>
                <c:pt idx="2">
                  <c:v>5.6</c:v>
                </c:pt>
                <c:pt idx="3">
                  <c:v>5.2</c:v>
                </c:pt>
                <c:pt idx="4">
                  <c:v/>
                </c:pt>
                <c:pt idx="5">
                  <c:v>7.3</c:v>
                </c:pt>
                <c:pt idx="6">
                  <c:v>5.2</c:v>
                </c:pt>
                <c:pt idx="7">
                  <c:v>7.3</c:v>
                </c:pt>
                <c:pt idx="8">
                  <c:v/>
                </c:pt>
                <c:pt idx="9">
                  <c:v>8.9</c:v>
                </c:pt>
                <c:pt idx="10">
                  <c:v>0</c:v>
                </c:pt>
                <c:pt idx="11">
                  <c:v>4.5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40.5</c:v>
                </c:pt>
                <c:pt idx="1">
                  <c:v/>
                </c:pt>
                <c:pt idx="2">
                  <c:v>42.3</c:v>
                </c:pt>
                <c:pt idx="3">
                  <c:v>38.5</c:v>
                </c:pt>
                <c:pt idx="4">
                  <c:v/>
                </c:pt>
                <c:pt idx="5">
                  <c:v>38.9</c:v>
                </c:pt>
                <c:pt idx="6">
                  <c:v>39.8</c:v>
                </c:pt>
                <c:pt idx="7">
                  <c:v>43.2</c:v>
                </c:pt>
                <c:pt idx="8">
                  <c:v/>
                </c:pt>
                <c:pt idx="9">
                  <c:v>55.5</c:v>
                </c:pt>
                <c:pt idx="10">
                  <c:v/>
                </c:pt>
                <c:pt idx="11">
                  <c:v>30.9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385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3300000000000007"/>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64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5.3</c:v>
                </c:pt>
                <c:pt idx="3">
                  <c:v>4.7</c:v>
                </c:pt>
                <c:pt idx="4">
                  <c:v/>
                </c:pt>
                <c:pt idx="5">
                  <c:v>6.5</c:v>
                </c:pt>
                <c:pt idx="6">
                  <c:v>4.9</c:v>
                </c:pt>
                <c:pt idx="7">
                  <c:v>3.7</c:v>
                </c:pt>
                <c:pt idx="8">
                  <c:v/>
                </c:pt>
                <c:pt idx="9">
                  <c:v>8.1</c:v>
                </c:pt>
                <c:pt idx="10">
                  <c:v>0</c:v>
                </c:pt>
                <c:pt idx="11">
                  <c:v>4.8</c:v>
                </c:pt>
              </c:numLit>
            </c:plus>
            <c:minus>
              <c:numLit>
                <c:formatCode>General</c:formatCode>
                <c:ptCount val="12"/>
                <c:pt idx="0">
                  <c:v>3.2</c:v>
                </c:pt>
                <c:pt idx="1">
                  <c:v/>
                </c:pt>
                <c:pt idx="2">
                  <c:v>5.2</c:v>
                </c:pt>
                <c:pt idx="3">
                  <c:v>4.4</c:v>
                </c:pt>
                <c:pt idx="4">
                  <c:v/>
                </c:pt>
                <c:pt idx="5">
                  <c:v>6.0</c:v>
                </c:pt>
                <c:pt idx="6">
                  <c:v>4.8</c:v>
                </c:pt>
                <c:pt idx="7">
                  <c:v>3.7</c:v>
                </c:pt>
                <c:pt idx="8">
                  <c:v/>
                </c:pt>
                <c:pt idx="9">
                  <c:v>7.7</c:v>
                </c:pt>
                <c:pt idx="10">
                  <c:v>0</c:v>
                </c:pt>
                <c:pt idx="11">
                  <c:v>4.6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41.0</c:v>
                </c:pt>
                <c:pt idx="1">
                  <c:v/>
                </c:pt>
                <c:pt idx="2">
                  <c:v>45.3</c:v>
                </c:pt>
                <c:pt idx="3">
                  <c:v>35.1</c:v>
                </c:pt>
                <c:pt idx="4">
                  <c:v/>
                </c:pt>
                <c:pt idx="5">
                  <c:v>35.3</c:v>
                </c:pt>
                <c:pt idx="6">
                  <c:v>43.4</c:v>
                </c:pt>
                <c:pt idx="7">
                  <c:v>42.7</c:v>
                </c:pt>
                <c:pt idx="8">
                  <c:v/>
                </c:pt>
                <c:pt idx="9">
                  <c:v>42.6</c:v>
                </c:pt>
                <c:pt idx="10">
                  <c:v/>
                </c:pt>
                <c:pt idx="11">
                  <c:v>35.9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822"/>
                </c:manualLayout>
              </c:layout>
              <c:showLegendKey val="0"/>
              <c:showVal val="1"/>
              <c:showCatName val="0"/>
              <c:showSerName val="0"/>
              <c:showPercent val="0"/>
            </c:dLbl>
            <c:dLbl>
              <c:idx val="6"/>
              <c:layout>
                <c:manualLayout>
                  <c:x val="0"/>
                  <c:y val="-0.059860000000000003"/>
                </c:manualLayout>
              </c:layout>
              <c:showLegendKey val="0"/>
              <c:showVal val="1"/>
              <c:showCatName val="0"/>
              <c:showSerName val="0"/>
              <c:showPercent val="0"/>
            </c:dLbl>
            <c:dLbl>
              <c:idx val="7"/>
              <c:layout>
                <c:manualLayout>
                  <c:x val="0"/>
                  <c:y val="-0.08856000000000001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9860000000000003"/>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330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5.0</c:v>
                </c:pt>
                <c:pt idx="1">
                  <c:v/>
                </c:pt>
                <c:pt idx="2">
                  <c:v>6.3</c:v>
                </c:pt>
                <c:pt idx="3">
                  <c:v>5.3</c:v>
                </c:pt>
                <c:pt idx="4">
                  <c:v/>
                </c:pt>
                <c:pt idx="5">
                  <c:v>7.1</c:v>
                </c:pt>
                <c:pt idx="6">
                  <c:v>7.3</c:v>
                </c:pt>
                <c:pt idx="7">
                  <c:v>10.8</c:v>
                </c:pt>
                <c:pt idx="8">
                  <c:v/>
                </c:pt>
                <c:pt idx="9">
                  <c:v>7.3</c:v>
                </c:pt>
                <c:pt idx="10">
                  <c:v>0</c:v>
                </c:pt>
                <c:pt idx="11">
                  <c:v>6.5</c:v>
                </c:pt>
              </c:numLit>
            </c:plus>
            <c:minus>
              <c:numLit>
                <c:formatCode>General</c:formatCode>
                <c:ptCount val="12"/>
                <c:pt idx="0">
                  <c:v>5.6</c:v>
                </c:pt>
                <c:pt idx="1">
                  <c:v/>
                </c:pt>
                <c:pt idx="2">
                  <c:v>7.5</c:v>
                </c:pt>
                <c:pt idx="3">
                  <c:v>5.9</c:v>
                </c:pt>
                <c:pt idx="4">
                  <c:v/>
                </c:pt>
                <c:pt idx="5">
                  <c:v>8.7</c:v>
                </c:pt>
                <c:pt idx="6">
                  <c:v>8.4</c:v>
                </c:pt>
                <c:pt idx="7">
                  <c:v>13.8</c:v>
                </c:pt>
                <c:pt idx="8">
                  <c:v/>
                </c:pt>
                <c:pt idx="9">
                  <c:v>8.6</c:v>
                </c:pt>
                <c:pt idx="10">
                  <c:v>0</c:v>
                </c:pt>
                <c:pt idx="11">
                  <c:v>7.5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71.9</c:v>
                </c:pt>
                <c:pt idx="1">
                  <c:v/>
                </c:pt>
                <c:pt idx="2">
                  <c:v>73.1</c:v>
                </c:pt>
                <c:pt idx="3">
                  <c:v>68.9</c:v>
                </c:pt>
                <c:pt idx="4">
                  <c:v/>
                </c:pt>
                <c:pt idx="5">
                  <c:v>74.9</c:v>
                </c:pt>
                <c:pt idx="6">
                  <c:v>68.2</c:v>
                </c:pt>
                <c:pt idx="7">
                  <c:v>70.2</c:v>
                </c:pt>
                <c:pt idx="8">
                  <c:v/>
                </c:pt>
                <c:pt idx="9">
                  <c:v>71.5</c:v>
                </c:pt>
                <c:pt idx="10">
                  <c:v/>
                </c:pt>
                <c:pt idx="11">
                  <c:v>71.6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05"/>
                </c:manualLayout>
              </c:layout>
              <c:showLegendKey val="0"/>
              <c:showVal val="1"/>
              <c:showCatName val="0"/>
              <c:showSerName val="0"/>
              <c:showPercent val="0"/>
            </c:dLbl>
            <c:dLbl>
              <c:idx val="6"/>
              <c:layout>
                <c:manualLayout>
                  <c:x val="0"/>
                  <c:y val="-0.013940000000000001"/>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952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1.5</c:v>
                </c:pt>
                <c:pt idx="1">
                  <c:v/>
                </c:pt>
                <c:pt idx="2">
                  <c:v>2.2</c:v>
                </c:pt>
                <c:pt idx="3">
                  <c:v>2.1</c:v>
                </c:pt>
                <c:pt idx="4">
                  <c:v/>
                </c:pt>
                <c:pt idx="5">
                  <c:v>2.5</c:v>
                </c:pt>
                <c:pt idx="6">
                  <c:v>1.7</c:v>
                </c:pt>
                <c:pt idx="7">
                  <c:v>3.1</c:v>
                </c:pt>
                <c:pt idx="8">
                  <c:v/>
                </c:pt>
                <c:pt idx="9">
                  <c:v>3.6</c:v>
                </c:pt>
                <c:pt idx="10">
                  <c:v>0</c:v>
                </c:pt>
                <c:pt idx="11">
                  <c:v>2.6</c:v>
                </c:pt>
              </c:numLit>
            </c:plus>
            <c:minus>
              <c:numLit>
                <c:formatCode>General</c:formatCode>
                <c:ptCount val="12"/>
                <c:pt idx="0">
                  <c:v>1.0</c:v>
                </c:pt>
                <c:pt idx="1">
                  <c:v/>
                </c:pt>
                <c:pt idx="2">
                  <c:v>1.4</c:v>
                </c:pt>
                <c:pt idx="3">
                  <c:v>1.3</c:v>
                </c:pt>
                <c:pt idx="4">
                  <c:v/>
                </c:pt>
                <c:pt idx="5">
                  <c:v>1.4</c:v>
                </c:pt>
                <c:pt idx="6">
                  <c:v>1.1</c:v>
                </c:pt>
                <c:pt idx="7">
                  <c:v>1.9</c:v>
                </c:pt>
                <c:pt idx="8">
                  <c:v/>
                </c:pt>
                <c:pt idx="9">
                  <c:v>2.4</c:v>
                </c:pt>
                <c:pt idx="10">
                  <c:v>0</c:v>
                </c:pt>
                <c:pt idx="11">
                  <c:v>1.3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3.7</c:v>
                </c:pt>
                <c:pt idx="1">
                  <c:v/>
                </c:pt>
                <c:pt idx="2">
                  <c:v>3.8</c:v>
                </c:pt>
                <c:pt idx="3">
                  <c:v>3.2</c:v>
                </c:pt>
                <c:pt idx="4">
                  <c:v/>
                </c:pt>
                <c:pt idx="5">
                  <c:v>3.3</c:v>
                </c:pt>
                <c:pt idx="6">
                  <c:v>2.9</c:v>
                </c:pt>
                <c:pt idx="7">
                  <c:v>4.6</c:v>
                </c:pt>
                <c:pt idx="8">
                  <c:v/>
                </c:pt>
                <c:pt idx="9">
                  <c:v>6.0</c:v>
                </c:pt>
                <c:pt idx="10">
                  <c:v/>
                </c:pt>
                <c:pt idx="11">
                  <c:v>2.7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330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232"/>
                </c:manualLayout>
              </c:layout>
              <c:showLegendKey val="0"/>
              <c:showVal val="1"/>
              <c:showCatName val="0"/>
              <c:showSerName val="0"/>
              <c:showPercent val="0"/>
            </c:dLbl>
            <c:dLbl>
              <c:idx val="3"/>
              <c:layout>
                <c:manualLayout>
                  <c:x val="0"/>
                  <c:y val="-0.0574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13612000000000002"/>
                </c:manualLayout>
              </c:layout>
              <c:showLegendKey val="0"/>
              <c:showVal val="1"/>
              <c:showCatName val="0"/>
              <c:showSerName val="0"/>
              <c:showPercent val="0"/>
            </c:dLbl>
            <c:dLbl>
              <c:idx val="6"/>
              <c:layout>
                <c:manualLayout>
                  <c:x val="0"/>
                  <c:y val="-0.11398000000000001"/>
                </c:manualLayout>
              </c:layout>
              <c:showLegendKey val="0"/>
              <c:showVal val="1"/>
              <c:showCatName val="0"/>
              <c:showSerName val="0"/>
              <c:showPercent val="0"/>
            </c:dLbl>
            <c:dLbl>
              <c:idx val="7"/>
              <c:layout>
                <c:manualLayout>
                  <c:x val="0"/>
                  <c:y val="-0.1681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56"/>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63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6.5</c:v>
                </c:pt>
                <c:pt idx="1">
                  <c:v/>
                </c:pt>
                <c:pt idx="2">
                  <c:v>7.6</c:v>
                </c:pt>
                <c:pt idx="3">
                  <c:v>7.0</c:v>
                </c:pt>
                <c:pt idx="4">
                  <c:v/>
                </c:pt>
                <c:pt idx="5">
                  <c:v>16.6</c:v>
                </c:pt>
                <c:pt idx="6">
                  <c:v>13.9</c:v>
                </c:pt>
                <c:pt idx="7">
                  <c:v>20.5</c:v>
                </c:pt>
                <c:pt idx="8">
                  <c:v/>
                </c:pt>
                <c:pt idx="9">
                  <c:v>8.0</c:v>
                </c:pt>
                <c:pt idx="10">
                  <c:v>0</c:v>
                </c:pt>
                <c:pt idx="11">
                  <c:v>7.8</c:v>
                </c:pt>
              </c:numLit>
            </c:plus>
            <c:minus>
              <c:numLit>
                <c:formatCode>General</c:formatCode>
                <c:ptCount val="12"/>
                <c:pt idx="0">
                  <c:v>6.1</c:v>
                </c:pt>
                <c:pt idx="1">
                  <c:v/>
                </c:pt>
                <c:pt idx="2">
                  <c:v>7.0</c:v>
                </c:pt>
                <c:pt idx="3">
                  <c:v>6.6</c:v>
                </c:pt>
                <c:pt idx="4">
                  <c:v/>
                </c:pt>
                <c:pt idx="5">
                  <c:v>14.6</c:v>
                </c:pt>
                <c:pt idx="6">
                  <c:v>12.1</c:v>
                </c:pt>
                <c:pt idx="7">
                  <c:v>15.9</c:v>
                </c:pt>
                <c:pt idx="8">
                  <c:v/>
                </c:pt>
                <c:pt idx="9">
                  <c:v>7.0</c:v>
                </c:pt>
                <c:pt idx="10">
                  <c:v>0</c:v>
                </c:pt>
                <c:pt idx="11">
                  <c:v>7.3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37.7</c:v>
                </c:pt>
                <c:pt idx="1">
                  <c:v/>
                </c:pt>
                <c:pt idx="2">
                  <c:v>37.2</c:v>
                </c:pt>
                <c:pt idx="3">
                  <c:v>36.8</c:v>
                </c:pt>
                <c:pt idx="4">
                  <c:v/>
                </c:pt>
                <c:pt idx="5">
                  <c:v>40.3</c:v>
                </c:pt>
                <c:pt idx="6">
                  <c:v>37.0</c:v>
                </c:pt>
                <c:pt idx="7">
                  <c:v>34.2</c:v>
                </c:pt>
                <c:pt idx="8">
                  <c:v/>
                </c:pt>
                <c:pt idx="9">
                  <c:v>32.1</c:v>
                </c:pt>
                <c:pt idx="10">
                  <c:v/>
                </c:pt>
                <c:pt idx="11">
                  <c:v>38.5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822"/>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565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756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42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3.9</c:v>
                </c:pt>
                <c:pt idx="1">
                  <c:v/>
                </c:pt>
                <c:pt idx="2">
                  <c:v>6.0</c:v>
                </c:pt>
                <c:pt idx="3">
                  <c:v>4.5</c:v>
                </c:pt>
                <c:pt idx="4">
                  <c:v/>
                </c:pt>
                <c:pt idx="5">
                  <c:v>7.1</c:v>
                </c:pt>
                <c:pt idx="6">
                  <c:v>6.3</c:v>
                </c:pt>
                <c:pt idx="7">
                  <c:v>6.9</c:v>
                </c:pt>
                <c:pt idx="8">
                  <c:v/>
                </c:pt>
                <c:pt idx="9">
                  <c:v>5.8</c:v>
                </c:pt>
                <c:pt idx="10">
                  <c:v>0</c:v>
                </c:pt>
                <c:pt idx="11">
                  <c:v>5.4</c:v>
                </c:pt>
              </c:numLit>
            </c:plus>
            <c:minus>
              <c:numLit>
                <c:formatCode>General</c:formatCode>
                <c:ptCount val="12"/>
                <c:pt idx="0">
                  <c:v>4.1</c:v>
                </c:pt>
                <c:pt idx="1">
                  <c:v/>
                </c:pt>
                <c:pt idx="2">
                  <c:v>6.6</c:v>
                </c:pt>
                <c:pt idx="3">
                  <c:v>4.6</c:v>
                </c:pt>
                <c:pt idx="4">
                  <c:v/>
                </c:pt>
                <c:pt idx="5">
                  <c:v>7.6</c:v>
                </c:pt>
                <c:pt idx="6">
                  <c:v>6.8</c:v>
                </c:pt>
                <c:pt idx="7">
                  <c:v>7.1</c:v>
                </c:pt>
                <c:pt idx="8">
                  <c:v/>
                </c:pt>
                <c:pt idx="9">
                  <c:v>6.5</c:v>
                </c:pt>
                <c:pt idx="10">
                  <c:v>0</c:v>
                </c:pt>
                <c:pt idx="11">
                  <c:v>5.5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60.1</c:v>
                </c:pt>
                <c:pt idx="1">
                  <c:v/>
                </c:pt>
                <c:pt idx="2">
                  <c:v>66.0</c:v>
                </c:pt>
                <c:pt idx="3">
                  <c:v>53.7</c:v>
                </c:pt>
                <c:pt idx="4">
                  <c:v/>
                </c:pt>
                <c:pt idx="5">
                  <c:v>60.6</c:v>
                </c:pt>
                <c:pt idx="6">
                  <c:v>63.9</c:v>
                </c:pt>
                <c:pt idx="7">
                  <c:v>56.0</c:v>
                </c:pt>
                <c:pt idx="8">
                  <c:v/>
                </c:pt>
                <c:pt idx="9">
                  <c:v>68.5</c:v>
                </c:pt>
                <c:pt idx="10">
                  <c:v/>
                </c:pt>
                <c:pt idx="11">
                  <c:v>58.8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6068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56"/>
                </c:manualLayout>
              </c:layout>
              <c:showLegendKey val="0"/>
              <c:showVal val="1"/>
              <c:showCatName val="0"/>
              <c:showSerName val="0"/>
              <c:showPercent val="0"/>
            </c:dLbl>
            <c:dLbl>
              <c:idx val="3"/>
              <c:layout>
                <c:manualLayout>
                  <c:x val="0"/>
                  <c:y val="-0.0672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7580000000000014"/>
                </c:manualLayout>
              </c:layout>
              <c:showLegendKey val="0"/>
              <c:showVal val="1"/>
              <c:showCatName val="0"/>
              <c:showSerName val="0"/>
              <c:showPercent val="0"/>
            </c:dLbl>
            <c:dLbl>
              <c:idx val="6"/>
              <c:layout>
                <c:manualLayout>
                  <c:x val="0"/>
                  <c:y val="-0.10496000000000001"/>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7400000000000007"/>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7.4</c:v>
                </c:pt>
                <c:pt idx="1">
                  <c:v/>
                </c:pt>
                <c:pt idx="2">
                  <c:v>8.0</c:v>
                </c:pt>
                <c:pt idx="3">
                  <c:v>8.2</c:v>
                </c:pt>
                <c:pt idx="4">
                  <c:v/>
                </c:pt>
                <c:pt idx="5">
                  <c:v>11.9</c:v>
                </c:pt>
                <c:pt idx="6">
                  <c:v>12.8</c:v>
                </c:pt>
                <c:pt idx="7">
                  <c:v>6.5</c:v>
                </c:pt>
                <c:pt idx="8">
                  <c:v/>
                </c:pt>
                <c:pt idx="9">
                  <c:v>7.0</c:v>
                </c:pt>
                <c:pt idx="10">
                  <c:v>0</c:v>
                </c:pt>
                <c:pt idx="11">
                  <c:v>10.0</c:v>
                </c:pt>
              </c:numLit>
            </c:plus>
            <c:minus>
              <c:numLit>
                <c:formatCode>General</c:formatCode>
                <c:ptCount val="12"/>
                <c:pt idx="0">
                  <c:v>7.7</c:v>
                </c:pt>
                <c:pt idx="1">
                  <c:v/>
                </c:pt>
                <c:pt idx="2">
                  <c:v>8.5</c:v>
                </c:pt>
                <c:pt idx="3">
                  <c:v>8.6</c:v>
                </c:pt>
                <c:pt idx="4">
                  <c:v/>
                </c:pt>
                <c:pt idx="5">
                  <c:v>10.4</c:v>
                </c:pt>
                <c:pt idx="6">
                  <c:v>14.2</c:v>
                </c:pt>
                <c:pt idx="7">
                  <c:v>8.0</c:v>
                </c:pt>
                <c:pt idx="8">
                  <c:v/>
                </c:pt>
                <c:pt idx="9">
                  <c:v>7.7</c:v>
                </c:pt>
                <c:pt idx="10">
                  <c:v>0</c:v>
                </c:pt>
                <c:pt idx="11">
                  <c:v>10.7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58.0</c:v>
                </c:pt>
                <c:pt idx="1">
                  <c:v/>
                </c:pt>
                <c:pt idx="2">
                  <c:v>60.0</c:v>
                </c:pt>
                <c:pt idx="3">
                  <c:v>55.9</c:v>
                </c:pt>
                <c:pt idx="4">
                  <c:v/>
                </c:pt>
                <c:pt idx="5">
                  <c:v>37.1</c:v>
                </c:pt>
                <c:pt idx="6">
                  <c:v>59.1</c:v>
                </c:pt>
                <c:pt idx="7">
                  <c:v>76.7</c:v>
                </c:pt>
                <c:pt idx="8">
                  <c:v/>
                </c:pt>
                <c:pt idx="9">
                  <c:v>63.9</c:v>
                </c:pt>
                <c:pt idx="10">
                  <c:v/>
                </c:pt>
                <c:pt idx="11">
                  <c:v>57.4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08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82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3.7</c:v>
                </c:pt>
                <c:pt idx="1">
                  <c:v/>
                </c:pt>
                <c:pt idx="2">
                  <c:v>5.4</c:v>
                </c:pt>
                <c:pt idx="3">
                  <c:v>4.8</c:v>
                </c:pt>
                <c:pt idx="4">
                  <c:v/>
                </c:pt>
                <c:pt idx="5">
                  <c:v>6.1</c:v>
                </c:pt>
                <c:pt idx="6">
                  <c:v>4.2</c:v>
                </c:pt>
                <c:pt idx="7">
                  <c:v>7.3</c:v>
                </c:pt>
                <c:pt idx="8">
                  <c:v/>
                </c:pt>
                <c:pt idx="9">
                  <c:v>6.2</c:v>
                </c:pt>
                <c:pt idx="10">
                  <c:v>0</c:v>
                </c:pt>
                <c:pt idx="11">
                  <c:v>7.1</c:v>
                </c:pt>
              </c:numLit>
            </c:plus>
            <c:minus>
              <c:numLit>
                <c:formatCode>General</c:formatCode>
                <c:ptCount val="12"/>
                <c:pt idx="0">
                  <c:v>3.5</c:v>
                </c:pt>
                <c:pt idx="1">
                  <c:v/>
                </c:pt>
                <c:pt idx="2">
                  <c:v>5.0</c:v>
                </c:pt>
                <c:pt idx="3">
                  <c:v>4.5</c:v>
                </c:pt>
                <c:pt idx="4">
                  <c:v/>
                </c:pt>
                <c:pt idx="5">
                  <c:v>5.4</c:v>
                </c:pt>
                <c:pt idx="6">
                  <c:v>3.8</c:v>
                </c:pt>
                <c:pt idx="7">
                  <c:v>6.8</c:v>
                </c:pt>
                <c:pt idx="8">
                  <c:v/>
                </c:pt>
                <c:pt idx="9">
                  <c:v>5.8</c:v>
                </c:pt>
                <c:pt idx="10">
                  <c:v>0</c:v>
                </c:pt>
                <c:pt idx="11">
                  <c:v>6.3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31.3</c:v>
                </c:pt>
                <c:pt idx="1">
                  <c:v/>
                </c:pt>
                <c:pt idx="2">
                  <c:v>33.7</c:v>
                </c:pt>
                <c:pt idx="3">
                  <c:v>29.8</c:v>
                </c:pt>
                <c:pt idx="4">
                  <c:v/>
                </c:pt>
                <c:pt idx="5">
                  <c:v>27.5</c:v>
                </c:pt>
                <c:pt idx="6">
                  <c:v>29.2</c:v>
                </c:pt>
                <c:pt idx="7">
                  <c:v>37.8</c:v>
                </c:pt>
                <c:pt idx="8">
                  <c:v/>
                </c:pt>
                <c:pt idx="9">
                  <c:v>37.0</c:v>
                </c:pt>
                <c:pt idx="10">
                  <c:v/>
                </c:pt>
                <c:pt idx="11">
                  <c:v>32.0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1500000000000006"/>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2.9</c:v>
                </c:pt>
                <c:pt idx="1">
                  <c:v/>
                </c:pt>
                <c:pt idx="2">
                  <c:v>2.9</c:v>
                </c:pt>
                <c:pt idx="3">
                  <c:v>4.4</c:v>
                </c:pt>
                <c:pt idx="4">
                  <c:v/>
                </c:pt>
                <c:pt idx="5">
                  <c:v>4.3</c:v>
                </c:pt>
                <c:pt idx="6">
                  <c:v>3.7</c:v>
                </c:pt>
                <c:pt idx="7">
                  <c:v>5.5</c:v>
                </c:pt>
                <c:pt idx="8">
                  <c:v/>
                </c:pt>
                <c:pt idx="9">
                  <c:v>7.5</c:v>
                </c:pt>
                <c:pt idx="10">
                  <c:v>0</c:v>
                </c:pt>
                <c:pt idx="11">
                  <c:v>3.8</c:v>
                </c:pt>
              </c:numLit>
            </c:plus>
            <c:minus>
              <c:numLit>
                <c:formatCode>General</c:formatCode>
                <c:ptCount val="12"/>
                <c:pt idx="0">
                  <c:v>2.3</c:v>
                </c:pt>
                <c:pt idx="1">
                  <c:v/>
                </c:pt>
                <c:pt idx="2">
                  <c:v>2.1</c:v>
                </c:pt>
                <c:pt idx="3">
                  <c:v>3.6</c:v>
                </c:pt>
                <c:pt idx="4">
                  <c:v/>
                </c:pt>
                <c:pt idx="5">
                  <c:v>2.8</c:v>
                </c:pt>
                <c:pt idx="6">
                  <c:v>2.9</c:v>
                </c:pt>
                <c:pt idx="7">
                  <c:v>3.9</c:v>
                </c:pt>
                <c:pt idx="8">
                  <c:v/>
                </c:pt>
                <c:pt idx="9">
                  <c:v>4.2</c:v>
                </c:pt>
                <c:pt idx="10">
                  <c:v>0</c:v>
                </c:pt>
                <c:pt idx="11">
                  <c:v>2.8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10.7</c:v>
                </c:pt>
                <c:pt idx="1">
                  <c:v/>
                </c:pt>
                <c:pt idx="2">
                  <c:v>6.9</c:v>
                </c:pt>
                <c:pt idx="3">
                  <c:v>14.5</c:v>
                </c:pt>
                <c:pt idx="4">
                  <c:v/>
                </c:pt>
                <c:pt idx="5">
                  <c:v>7.3</c:v>
                </c:pt>
                <c:pt idx="6">
                  <c:v>12.0</c:v>
                </c:pt>
                <c:pt idx="7">
                  <c:v>12.1</c:v>
                </c:pt>
                <c:pt idx="8">
                  <c:v/>
                </c:pt>
                <c:pt idx="9">
                  <c:v>8.7</c:v>
                </c:pt>
                <c:pt idx="10">
                  <c:v/>
                </c:pt>
                <c:pt idx="11">
                  <c:v>10.2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968"/>
                </c:manualLayout>
              </c:layout>
              <c:showLegendKey val="0"/>
              <c:showVal val="1"/>
              <c:showCatName val="0"/>
              <c:showSerName val="0"/>
              <c:showPercent val="0"/>
            </c:dLbl>
            <c:dLbl>
              <c:idx val="6"/>
              <c:layout>
                <c:manualLayout>
                  <c:x val="0"/>
                  <c:y val="-0.0205"/>
                </c:manualLayout>
              </c:layout>
              <c:showLegendKey val="0"/>
              <c:showVal val="1"/>
              <c:showCatName val="0"/>
              <c:showSerName val="0"/>
              <c:showPercent val="0"/>
            </c:dLbl>
            <c:dLbl>
              <c:idx val="7"/>
              <c:layout>
                <c:manualLayout>
                  <c:x val="0"/>
                  <c:y val="-0.01886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54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1.3</c:v>
                </c:pt>
                <c:pt idx="1">
                  <c:v/>
                </c:pt>
                <c:pt idx="2">
                  <c:v>2.1</c:v>
                </c:pt>
                <c:pt idx="3">
                  <c:v>2.3</c:v>
                </c:pt>
                <c:pt idx="4">
                  <c:v/>
                </c:pt>
                <c:pt idx="5">
                  <c:v>2.4</c:v>
                </c:pt>
                <c:pt idx="6">
                  <c:v>2.5</c:v>
                </c:pt>
                <c:pt idx="7">
                  <c:v>2.3</c:v>
                </c:pt>
                <c:pt idx="8">
                  <c:v/>
                </c:pt>
                <c:pt idx="9">
                  <c:v>3.1</c:v>
                </c:pt>
                <c:pt idx="10">
                  <c:v>0</c:v>
                </c:pt>
                <c:pt idx="11">
                  <c:v>1.6</c:v>
                </c:pt>
              </c:numLit>
            </c:plus>
            <c:minus>
              <c:numLit>
                <c:formatCode>General</c:formatCode>
                <c:ptCount val="12"/>
                <c:pt idx="0">
                  <c:v>1.0</c:v>
                </c:pt>
                <c:pt idx="1">
                  <c:v/>
                </c:pt>
                <c:pt idx="2">
                  <c:v>1.3</c:v>
                </c:pt>
                <c:pt idx="3">
                  <c:v>1.5</c:v>
                </c:pt>
                <c:pt idx="4">
                  <c:v/>
                </c:pt>
                <c:pt idx="5">
                  <c:v>1.2</c:v>
                </c:pt>
                <c:pt idx="6">
                  <c:v>1.6</c:v>
                </c:pt>
                <c:pt idx="7">
                  <c:v>1.3</c:v>
                </c:pt>
                <c:pt idx="8">
                  <c:v/>
                </c:pt>
                <c:pt idx="9">
                  <c:v>1.7</c:v>
                </c:pt>
                <c:pt idx="10">
                  <c:v>0</c:v>
                </c:pt>
                <c:pt idx="11">
                  <c:v>0.8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3.6</c:v>
                </c:pt>
                <c:pt idx="1">
                  <c:v/>
                </c:pt>
                <c:pt idx="2">
                  <c:v>3.0</c:v>
                </c:pt>
                <c:pt idx="3">
                  <c:v>3.6</c:v>
                </c:pt>
                <c:pt idx="4">
                  <c:v/>
                </c:pt>
                <c:pt idx="5">
                  <c:v>2.4</c:v>
                </c:pt>
                <c:pt idx="6">
                  <c:v>4.5</c:v>
                </c:pt>
                <c:pt idx="7">
                  <c:v>2.8</c:v>
                </c:pt>
                <c:pt idx="8">
                  <c:v/>
                </c:pt>
                <c:pt idx="9">
                  <c:v>3.2</c:v>
                </c:pt>
                <c:pt idx="10">
                  <c:v/>
                </c:pt>
                <c:pt idx="11">
                  <c:v>1.5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040000000000009"/>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442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59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3.0</c:v>
                </c:pt>
                <c:pt idx="1">
                  <c:v/>
                </c:pt>
                <c:pt idx="2">
                  <c:v>3.4</c:v>
                </c:pt>
                <c:pt idx="3">
                  <c:v>4.4</c:v>
                </c:pt>
                <c:pt idx="4">
                  <c:v/>
                </c:pt>
                <c:pt idx="5">
                  <c:v>7.2</c:v>
                </c:pt>
                <c:pt idx="6">
                  <c:v>3.1</c:v>
                </c:pt>
                <c:pt idx="7">
                  <c:v>5.4</c:v>
                </c:pt>
                <c:pt idx="8">
                  <c:v/>
                </c:pt>
                <c:pt idx="9">
                  <c:v>5.6</c:v>
                </c:pt>
                <c:pt idx="10">
                  <c:v>0</c:v>
                </c:pt>
                <c:pt idx="11">
                  <c:v>3.2</c:v>
                </c:pt>
              </c:numLit>
            </c:plus>
            <c:minus>
              <c:numLit>
                <c:formatCode>General</c:formatCode>
                <c:ptCount val="12"/>
                <c:pt idx="0">
                  <c:v>2.4</c:v>
                </c:pt>
                <c:pt idx="1">
                  <c:v/>
                </c:pt>
                <c:pt idx="2">
                  <c:v>2.3</c:v>
                </c:pt>
                <c:pt idx="3">
                  <c:v>3.5</c:v>
                </c:pt>
                <c:pt idx="4">
                  <c:v/>
                </c:pt>
                <c:pt idx="5">
                  <c:v>3.8</c:v>
                </c:pt>
                <c:pt idx="6">
                  <c:v>2.6</c:v>
                </c:pt>
                <c:pt idx="7">
                  <c:v>3.8</c:v>
                </c:pt>
                <c:pt idx="8">
                  <c:v/>
                </c:pt>
                <c:pt idx="9">
                  <c:v>3.3</c:v>
                </c:pt>
                <c:pt idx="10">
                  <c:v>0</c:v>
                </c:pt>
                <c:pt idx="11">
                  <c:v>2.5</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10.7</c:v>
                </c:pt>
                <c:pt idx="1">
                  <c:v/>
                </c:pt>
                <c:pt idx="2">
                  <c:v>6.8</c:v>
                </c:pt>
                <c:pt idx="3">
                  <c:v>14.2</c:v>
                </c:pt>
                <c:pt idx="4">
                  <c:v/>
                </c:pt>
                <c:pt idx="5">
                  <c:v>7.4</c:v>
                </c:pt>
                <c:pt idx="6">
                  <c:v>12.4</c:v>
                </c:pt>
                <c:pt idx="7">
                  <c:v>11.3</c:v>
                </c:pt>
                <c:pt idx="8">
                  <c:v/>
                </c:pt>
                <c:pt idx="9">
                  <c:v>7.7</c:v>
                </c:pt>
                <c:pt idx="10">
                  <c:v/>
                </c:pt>
                <c:pt idx="11">
                  <c:v>10.6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02"/>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23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3.0</c:v>
                </c:pt>
                <c:pt idx="1">
                  <c:v/>
                </c:pt>
                <c:pt idx="2">
                  <c:v>4.9</c:v>
                </c:pt>
                <c:pt idx="3">
                  <c:v>3.2</c:v>
                </c:pt>
                <c:pt idx="4">
                  <c:v/>
                </c:pt>
                <c:pt idx="5">
                  <c:v>6.1</c:v>
                </c:pt>
                <c:pt idx="6">
                  <c:v>4.0</c:v>
                </c:pt>
                <c:pt idx="7">
                  <c:v>6.5</c:v>
                </c:pt>
                <c:pt idx="8">
                  <c:v/>
                </c:pt>
                <c:pt idx="9">
                  <c:v>7.6</c:v>
                </c:pt>
                <c:pt idx="10">
                  <c:v>0</c:v>
                </c:pt>
                <c:pt idx="11">
                  <c:v>5.6</c:v>
                </c:pt>
              </c:numLit>
            </c:plus>
            <c:minus>
              <c:numLit>
                <c:formatCode>General</c:formatCode>
                <c:ptCount val="12"/>
                <c:pt idx="0">
                  <c:v>2.3</c:v>
                </c:pt>
                <c:pt idx="1">
                  <c:v/>
                </c:pt>
                <c:pt idx="2">
                  <c:v>3.3</c:v>
                </c:pt>
                <c:pt idx="3">
                  <c:v>2.4</c:v>
                </c:pt>
                <c:pt idx="4">
                  <c:v/>
                </c:pt>
                <c:pt idx="5">
                  <c:v>3.0</c:v>
                </c:pt>
                <c:pt idx="6">
                  <c:v>2.7</c:v>
                </c:pt>
                <c:pt idx="7">
                  <c:v>4.4</c:v>
                </c:pt>
                <c:pt idx="8">
                  <c:v/>
                </c:pt>
                <c:pt idx="9">
                  <c:v>4.7</c:v>
                </c:pt>
                <c:pt idx="10">
                  <c:v>0</c:v>
                </c:pt>
                <c:pt idx="11">
                  <c:v>3.3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9.1</c:v>
                </c:pt>
                <c:pt idx="1">
                  <c:v/>
                </c:pt>
                <c:pt idx="2">
                  <c:v>8.9</c:v>
                </c:pt>
                <c:pt idx="3">
                  <c:v>8.6</c:v>
                </c:pt>
                <c:pt idx="4">
                  <c:v/>
                </c:pt>
                <c:pt idx="5">
                  <c:v>5.5</c:v>
                </c:pt>
                <c:pt idx="6">
                  <c:v>8.4</c:v>
                </c:pt>
                <c:pt idx="7">
                  <c:v>12.3</c:v>
                </c:pt>
                <c:pt idx="8">
                  <c:v/>
                </c:pt>
                <c:pt idx="9">
                  <c:v>11.0</c:v>
                </c:pt>
                <c:pt idx="10">
                  <c:v/>
                </c:pt>
                <c:pt idx="11">
                  <c:v>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7720000000000004"/>
                </c:manualLayout>
              </c:layout>
              <c:showLegendKey val="0"/>
              <c:showVal val="1"/>
              <c:showCatName val="0"/>
              <c:showSerName val="0"/>
              <c:showPercent val="0"/>
            </c:dLbl>
            <c:dLbl>
              <c:idx val="6"/>
              <c:layout>
                <c:manualLayout>
                  <c:x val="0"/>
                  <c:y val="-0.0205"/>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59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2.5</c:v>
                </c:pt>
                <c:pt idx="1">
                  <c:v/>
                </c:pt>
                <c:pt idx="2">
                  <c:v>3.5</c:v>
                </c:pt>
                <c:pt idx="3">
                  <c:v>3.0</c:v>
                </c:pt>
                <c:pt idx="4">
                  <c:v/>
                </c:pt>
                <c:pt idx="5">
                  <c:v>4.6</c:v>
                </c:pt>
                <c:pt idx="6">
                  <c:v>2.5</c:v>
                </c:pt>
                <c:pt idx="7">
                  <c:v>4.8</c:v>
                </c:pt>
                <c:pt idx="8">
                  <c:v/>
                </c:pt>
                <c:pt idx="9">
                  <c:v>5.6</c:v>
                </c:pt>
                <c:pt idx="10">
                  <c:v>0</c:v>
                </c:pt>
                <c:pt idx="11">
                  <c:v>4.0</c:v>
                </c:pt>
              </c:numLit>
            </c:plus>
            <c:minus>
              <c:numLit>
                <c:formatCode>General</c:formatCode>
                <c:ptCount val="12"/>
                <c:pt idx="0">
                  <c:v>1.7</c:v>
                </c:pt>
                <c:pt idx="1">
                  <c:v/>
                </c:pt>
                <c:pt idx="2">
                  <c:v>2.3</c:v>
                </c:pt>
                <c:pt idx="3">
                  <c:v>1.7</c:v>
                </c:pt>
                <c:pt idx="4">
                  <c:v/>
                </c:pt>
                <c:pt idx="5">
                  <c:v>2.2</c:v>
                </c:pt>
                <c:pt idx="6">
                  <c:v>0.8</c:v>
                </c:pt>
                <c:pt idx="7">
                  <c:v>3.3</c:v>
                </c:pt>
                <c:pt idx="8">
                  <c:v/>
                </c:pt>
                <c:pt idx="9">
                  <c:v>3.5</c:v>
                </c:pt>
                <c:pt idx="10">
                  <c:v>0</c:v>
                </c:pt>
                <c:pt idx="11">
                  <c:v>1.8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5.0</c:v>
                </c:pt>
                <c:pt idx="1">
                  <c:v/>
                </c:pt>
                <c:pt idx="2">
                  <c:v>5.9</c:v>
                </c:pt>
                <c:pt idx="3">
                  <c:v>3.9</c:v>
                </c:pt>
                <c:pt idx="4">
                  <c:v/>
                </c:pt>
                <c:pt idx="5">
                  <c:v>3.9</c:v>
                </c:pt>
                <c:pt idx="6">
                  <c:v>1.3</c:v>
                </c:pt>
                <c:pt idx="7">
                  <c:v>9.5</c:v>
                </c:pt>
                <c:pt idx="8">
                  <c:v/>
                </c:pt>
                <c:pt idx="9">
                  <c:v>8.2</c:v>
                </c:pt>
                <c:pt idx="10">
                  <c:v/>
                </c:pt>
                <c:pt idx="11">
                  <c:v>3.1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2640000000000004"/>
                </c:manualLayout>
              </c:layout>
              <c:showLegendKey val="0"/>
              <c:showVal val="1"/>
              <c:showCatName val="0"/>
              <c:showSerName val="0"/>
              <c:showPercent val="0"/>
            </c:dLbl>
            <c:dLbl>
              <c:idx val="6"/>
              <c:layout>
                <c:manualLayout>
                  <c:x val="0"/>
                  <c:y val="-0.029520000000000005"/>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0180000000000007"/>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2.8</c:v>
                </c:pt>
                <c:pt idx="1">
                  <c:v/>
                </c:pt>
                <c:pt idx="2">
                  <c:v>4.6</c:v>
                </c:pt>
                <c:pt idx="3">
                  <c:v>3.2</c:v>
                </c:pt>
                <c:pt idx="4">
                  <c:v/>
                </c:pt>
                <c:pt idx="5">
                  <c:v>5.2</c:v>
                </c:pt>
                <c:pt idx="6">
                  <c:v>3.6</c:v>
                </c:pt>
                <c:pt idx="7">
                  <c:v>5.7</c:v>
                </c:pt>
                <c:pt idx="8">
                  <c:v/>
                </c:pt>
                <c:pt idx="9">
                  <c:v>4.9</c:v>
                </c:pt>
                <c:pt idx="10">
                  <c:v>0</c:v>
                </c:pt>
                <c:pt idx="11">
                  <c:v>4.5</c:v>
                </c:pt>
              </c:numLit>
            </c:plus>
            <c:minus>
              <c:numLit>
                <c:formatCode>General</c:formatCode>
                <c:ptCount val="12"/>
                <c:pt idx="0">
                  <c:v>3.1</c:v>
                </c:pt>
                <c:pt idx="1">
                  <c:v/>
                </c:pt>
                <c:pt idx="2">
                  <c:v>5.1</c:v>
                </c:pt>
                <c:pt idx="3">
                  <c:v>3.8</c:v>
                </c:pt>
                <c:pt idx="4">
                  <c:v/>
                </c:pt>
                <c:pt idx="5">
                  <c:v>6.0</c:v>
                </c:pt>
                <c:pt idx="6">
                  <c:v>4.0</c:v>
                </c:pt>
                <c:pt idx="7">
                  <c:v>6.8</c:v>
                </c:pt>
                <c:pt idx="8">
                  <c:v/>
                </c:pt>
                <c:pt idx="9">
                  <c:v>5.8</c:v>
                </c:pt>
                <c:pt idx="10">
                  <c:v>0</c:v>
                </c:pt>
                <c:pt idx="11">
                  <c:v>5.3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75.4</c:v>
                </c:pt>
                <c:pt idx="1">
                  <c:v/>
                </c:pt>
                <c:pt idx="2">
                  <c:v>67.9</c:v>
                </c:pt>
                <c:pt idx="3">
                  <c:v>83.0</c:v>
                </c:pt>
                <c:pt idx="4">
                  <c:v/>
                </c:pt>
                <c:pt idx="5">
                  <c:v>73.7</c:v>
                </c:pt>
                <c:pt idx="6">
                  <c:v>77.3</c:v>
                </c:pt>
                <c:pt idx="7">
                  <c:v>74.9</c:v>
                </c:pt>
                <c:pt idx="8">
                  <c:v/>
                </c:pt>
                <c:pt idx="9">
                  <c:v>76.4</c:v>
                </c:pt>
                <c:pt idx="10">
                  <c:v/>
                </c:pt>
                <c:pt idx="11">
                  <c:v>75.8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85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06"/>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770800000000000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9860000000000003"/>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3.8</c:v>
                </c:pt>
                <c:pt idx="1">
                  <c:v/>
                </c:pt>
                <c:pt idx="2">
                  <c:v>5.0</c:v>
                </c:pt>
                <c:pt idx="3">
                  <c:v>4.7</c:v>
                </c:pt>
                <c:pt idx="4">
                  <c:v/>
                </c:pt>
                <c:pt idx="5">
                  <c:v>3.3</c:v>
                </c:pt>
                <c:pt idx="6">
                  <c:v>5.7</c:v>
                </c:pt>
                <c:pt idx="7">
                  <c:v>9.4</c:v>
                </c:pt>
                <c:pt idx="8">
                  <c:v/>
                </c:pt>
                <c:pt idx="9">
                  <c:v>7.3</c:v>
                </c:pt>
                <c:pt idx="10">
                  <c:v>0</c:v>
                </c:pt>
                <c:pt idx="11">
                  <c:v>5.7</c:v>
                </c:pt>
              </c:numLit>
            </c:plus>
            <c:minus>
              <c:numLit>
                <c:formatCode>General</c:formatCode>
                <c:ptCount val="12"/>
                <c:pt idx="0">
                  <c:v>3.8</c:v>
                </c:pt>
                <c:pt idx="1">
                  <c:v/>
                </c:pt>
                <c:pt idx="2">
                  <c:v>4.8</c:v>
                </c:pt>
                <c:pt idx="3">
                  <c:v>5.0</c:v>
                </c:pt>
                <c:pt idx="4">
                  <c:v/>
                </c:pt>
                <c:pt idx="5">
                  <c:v>3.4</c:v>
                </c:pt>
                <c:pt idx="6">
                  <c:v>5.8</c:v>
                </c:pt>
                <c:pt idx="7">
                  <c:v>9.4</c:v>
                </c:pt>
                <c:pt idx="8">
                  <c:v/>
                </c:pt>
                <c:pt idx="9">
                  <c:v>7.1</c:v>
                </c:pt>
                <c:pt idx="10">
                  <c:v>0</c:v>
                </c:pt>
                <c:pt idx="11">
                  <c:v>5.9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51.3</c:v>
                </c:pt>
                <c:pt idx="1">
                  <c:v/>
                </c:pt>
                <c:pt idx="2">
                  <c:v>41.8</c:v>
                </c:pt>
                <c:pt idx="3">
                  <c:v>60.3</c:v>
                </c:pt>
                <c:pt idx="4">
                  <c:v/>
                </c:pt>
                <c:pt idx="5">
                  <c:v>49.7</c:v>
                </c:pt>
                <c:pt idx="6">
                  <c:v>51.6</c:v>
                </c:pt>
                <c:pt idx="7">
                  <c:v>51.1</c:v>
                </c:pt>
                <c:pt idx="8">
                  <c:v/>
                </c:pt>
                <c:pt idx="9">
                  <c:v>45.4</c:v>
                </c:pt>
                <c:pt idx="10">
                  <c:v/>
                </c:pt>
                <c:pt idx="11">
                  <c:v>54.3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385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3772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82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3.0</c:v>
                </c:pt>
                <c:pt idx="1">
                  <c:v/>
                </c:pt>
                <c:pt idx="2">
                  <c:v>3.6</c:v>
                </c:pt>
                <c:pt idx="3">
                  <c:v>4.7</c:v>
                </c:pt>
                <c:pt idx="4">
                  <c:v/>
                </c:pt>
                <c:pt idx="5">
                  <c:v>5.3</c:v>
                </c:pt>
                <c:pt idx="6">
                  <c:v>4.7</c:v>
                </c:pt>
                <c:pt idx="7">
                  <c:v>4.6</c:v>
                </c:pt>
                <c:pt idx="8">
                  <c:v/>
                </c:pt>
                <c:pt idx="9">
                  <c:v>7.1</c:v>
                </c:pt>
                <c:pt idx="10">
                  <c:v>0</c:v>
                </c:pt>
                <c:pt idx="11">
                  <c:v>3.0</c:v>
                </c:pt>
              </c:numLit>
            </c:plus>
            <c:minus>
              <c:numLit>
                <c:formatCode>General</c:formatCode>
                <c:ptCount val="12"/>
                <c:pt idx="0">
                  <c:v>3.4</c:v>
                </c:pt>
                <c:pt idx="1">
                  <c:v/>
                </c:pt>
                <c:pt idx="2">
                  <c:v>4.2</c:v>
                </c:pt>
                <c:pt idx="3">
                  <c:v>5.7</c:v>
                </c:pt>
                <c:pt idx="4">
                  <c:v/>
                </c:pt>
                <c:pt idx="5">
                  <c:v>7.2</c:v>
                </c:pt>
                <c:pt idx="6">
                  <c:v>6.0</c:v>
                </c:pt>
                <c:pt idx="7">
                  <c:v>5.3</c:v>
                </c:pt>
                <c:pt idx="8">
                  <c:v/>
                </c:pt>
                <c:pt idx="9">
                  <c:v>8.6</c:v>
                </c:pt>
                <c:pt idx="10">
                  <c:v>0</c:v>
                </c:pt>
                <c:pt idx="11">
                  <c:v>3.8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81.0</c:v>
                </c:pt>
                <c:pt idx="1">
                  <c:v/>
                </c:pt>
                <c:pt idx="2">
                  <c:v>83.0</c:v>
                </c:pt>
                <c:pt idx="3">
                  <c:v>79.0</c:v>
                </c:pt>
                <c:pt idx="4">
                  <c:v/>
                </c:pt>
                <c:pt idx="5">
                  <c:v>83.6</c:v>
                </c:pt>
                <c:pt idx="6">
                  <c:v>82.0</c:v>
                </c:pt>
                <c:pt idx="7">
                  <c:v>78.1</c:v>
                </c:pt>
                <c:pt idx="8">
                  <c:v/>
                </c:pt>
                <c:pt idx="9">
                  <c:v>74.4</c:v>
                </c:pt>
                <c:pt idx="10">
                  <c:v/>
                </c:pt>
                <c:pt idx="11">
                  <c:v>88.0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92"/>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0680000000000005"/>
                </c:manualLayout>
              </c:layout>
              <c:showLegendKey val="0"/>
              <c:showVal val="1"/>
              <c:showCatName val="0"/>
              <c:showSerName val="0"/>
              <c:showPercent val="0"/>
            </c:dLbl>
            <c:dLbl>
              <c:idx val="6"/>
              <c:layout>
                <c:manualLayout>
                  <c:x val="0"/>
                  <c:y val="-0.055760000000000004"/>
                </c:manualLayout>
              </c:layout>
              <c:showLegendKey val="0"/>
              <c:showVal val="1"/>
              <c:showCatName val="0"/>
              <c:showSerName val="0"/>
              <c:showPercent val="0"/>
            </c:dLbl>
            <c:dLbl>
              <c:idx val="7"/>
              <c:layout>
                <c:manualLayout>
                  <c:x val="0"/>
                  <c:y val="-0.05576000000000000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41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4.3</c:v>
                </c:pt>
                <c:pt idx="1">
                  <c:v/>
                </c:pt>
                <c:pt idx="2">
                  <c:v>5.6</c:v>
                </c:pt>
                <c:pt idx="3">
                  <c:v>5.5</c:v>
                </c:pt>
                <c:pt idx="4">
                  <c:v/>
                </c:pt>
                <c:pt idx="5">
                  <c:v>7.4</c:v>
                </c:pt>
                <c:pt idx="6">
                  <c:v>6.8</c:v>
                </c:pt>
                <c:pt idx="7">
                  <c:v>6.8</c:v>
                </c:pt>
                <c:pt idx="8">
                  <c:v/>
                </c:pt>
                <c:pt idx="9">
                  <c:v>6.6</c:v>
                </c:pt>
                <c:pt idx="10">
                  <c:v>0</c:v>
                </c:pt>
                <c:pt idx="11">
                  <c:v>5.6</c:v>
                </c:pt>
              </c:numLit>
            </c:plus>
            <c:minus>
              <c:numLit>
                <c:formatCode>General</c:formatCode>
                <c:ptCount val="12"/>
                <c:pt idx="0">
                  <c:v>4.5</c:v>
                </c:pt>
                <c:pt idx="1">
                  <c:v/>
                </c:pt>
                <c:pt idx="2">
                  <c:v>6.0</c:v>
                </c:pt>
                <c:pt idx="3">
                  <c:v>5.7</c:v>
                </c:pt>
                <c:pt idx="4">
                  <c:v/>
                </c:pt>
                <c:pt idx="5">
                  <c:v>8.5</c:v>
                </c:pt>
                <c:pt idx="6">
                  <c:v>7.2</c:v>
                </c:pt>
                <c:pt idx="7">
                  <c:v>7.3</c:v>
                </c:pt>
                <c:pt idx="8">
                  <c:v/>
                </c:pt>
                <c:pt idx="9">
                  <c:v>7.8</c:v>
                </c:pt>
                <c:pt idx="10">
                  <c:v>0</c:v>
                </c:pt>
                <c:pt idx="11">
                  <c:v>5.8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62.5</c:v>
                </c:pt>
                <c:pt idx="1">
                  <c:v/>
                </c:pt>
                <c:pt idx="2">
                  <c:v>63.5</c:v>
                </c:pt>
                <c:pt idx="3">
                  <c:v>61.0</c:v>
                </c:pt>
                <c:pt idx="4">
                  <c:v/>
                </c:pt>
                <c:pt idx="5">
                  <c:v>66.8</c:v>
                </c:pt>
                <c:pt idx="6">
                  <c:v>58.4</c:v>
                </c:pt>
                <c:pt idx="7">
                  <c:v>62.7</c:v>
                </c:pt>
                <c:pt idx="8">
                  <c:v/>
                </c:pt>
                <c:pt idx="9">
                  <c:v>72.9</c:v>
                </c:pt>
                <c:pt idx="10">
                  <c:v/>
                </c:pt>
                <c:pt idx="11">
                  <c:v>56.5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4280000000000007"/>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6478"/>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2.6</c:v>
                </c:pt>
                <c:pt idx="1">
                  <c:v/>
                </c:pt>
                <c:pt idx="2">
                  <c:v>3.5</c:v>
                </c:pt>
                <c:pt idx="3">
                  <c:v>4.3</c:v>
                </c:pt>
                <c:pt idx="4">
                  <c:v/>
                </c:pt>
                <c:pt idx="5">
                  <c:v>5.4</c:v>
                </c:pt>
                <c:pt idx="6">
                  <c:v>3.0</c:v>
                </c:pt>
                <c:pt idx="7">
                  <c:v>3.9</c:v>
                </c:pt>
                <c:pt idx="8">
                  <c:v/>
                </c:pt>
                <c:pt idx="9">
                  <c:v>7.9</c:v>
                </c:pt>
                <c:pt idx="10">
                  <c:v>0</c:v>
                </c:pt>
                <c:pt idx="11">
                  <c:v>4.7</c:v>
                </c:pt>
              </c:numLit>
            </c:plus>
            <c:minus>
              <c:numLit>
                <c:formatCode>General</c:formatCode>
                <c:ptCount val="12"/>
                <c:pt idx="0">
                  <c:v>2.6</c:v>
                </c:pt>
                <c:pt idx="1">
                  <c:v/>
                </c:pt>
                <c:pt idx="2">
                  <c:v>3.8</c:v>
                </c:pt>
                <c:pt idx="3">
                  <c:v>4.7</c:v>
                </c:pt>
                <c:pt idx="4">
                  <c:v/>
                </c:pt>
                <c:pt idx="5">
                  <c:v>6.1</c:v>
                </c:pt>
                <c:pt idx="6">
                  <c:v>3.3</c:v>
                </c:pt>
                <c:pt idx="7">
                  <c:v>4.2</c:v>
                </c:pt>
                <c:pt idx="8">
                  <c:v/>
                </c:pt>
                <c:pt idx="9">
                  <c:v>8.6</c:v>
                </c:pt>
                <c:pt idx="10">
                  <c:v>0</c:v>
                </c:pt>
                <c:pt idx="11">
                  <c:v>5.3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71.6</c:v>
                </c:pt>
                <c:pt idx="1">
                  <c:v/>
                </c:pt>
                <c:pt idx="2">
                  <c:v>73.7</c:v>
                </c:pt>
                <c:pt idx="3">
                  <c:v>69.3</c:v>
                </c:pt>
                <c:pt idx="4">
                  <c:v/>
                </c:pt>
                <c:pt idx="5">
                  <c:v>71.6</c:v>
                </c:pt>
                <c:pt idx="6">
                  <c:v>74.1</c:v>
                </c:pt>
                <c:pt idx="7">
                  <c:v>70.2</c:v>
                </c:pt>
                <c:pt idx="8">
                  <c:v/>
                </c:pt>
                <c:pt idx="9">
                  <c:v>63.0</c:v>
                </c:pt>
                <c:pt idx="10">
                  <c:v/>
                </c:pt>
                <c:pt idx="11">
                  <c:v>74.2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3300000000000007"/>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3.3</c:v>
                </c:pt>
                <c:pt idx="1">
                  <c:v/>
                </c:pt>
                <c:pt idx="2">
                  <c:v>4.8</c:v>
                </c:pt>
                <c:pt idx="3">
                  <c:v>5.5</c:v>
                </c:pt>
                <c:pt idx="4">
                  <c:v/>
                </c:pt>
                <c:pt idx="5">
                  <c:v>5.6</c:v>
                </c:pt>
                <c:pt idx="6">
                  <c:v>5.1</c:v>
                </c:pt>
                <c:pt idx="7">
                  <c:v>7.3</c:v>
                </c:pt>
                <c:pt idx="8">
                  <c:v/>
                </c:pt>
                <c:pt idx="9">
                  <c:v>6.5</c:v>
                </c:pt>
                <c:pt idx="10">
                  <c:v>0</c:v>
                </c:pt>
                <c:pt idx="11">
                  <c:v>6.1</c:v>
                </c:pt>
              </c:numLit>
            </c:plus>
            <c:minus>
              <c:numLit>
                <c:formatCode>General</c:formatCode>
                <c:ptCount val="12"/>
                <c:pt idx="0">
                  <c:v>3.0</c:v>
                </c:pt>
                <c:pt idx="1">
                  <c:v/>
                </c:pt>
                <c:pt idx="2">
                  <c:v>4.4</c:v>
                </c:pt>
                <c:pt idx="3">
                  <c:v>5.1</c:v>
                </c:pt>
                <c:pt idx="4">
                  <c:v/>
                </c:pt>
                <c:pt idx="5">
                  <c:v>5.0</c:v>
                </c:pt>
                <c:pt idx="6">
                  <c:v>4.6</c:v>
                </c:pt>
                <c:pt idx="7">
                  <c:v>6.4</c:v>
                </c:pt>
                <c:pt idx="8">
                  <c:v/>
                </c:pt>
                <c:pt idx="9">
                  <c:v>5.5</c:v>
                </c:pt>
                <c:pt idx="10">
                  <c:v>0</c:v>
                </c:pt>
                <c:pt idx="11">
                  <c:v>5.4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29.1</c:v>
                </c:pt>
                <c:pt idx="1">
                  <c:v/>
                </c:pt>
                <c:pt idx="2">
                  <c:v>27.6</c:v>
                </c:pt>
                <c:pt idx="3">
                  <c:v>30.7</c:v>
                </c:pt>
                <c:pt idx="4">
                  <c:v/>
                </c:pt>
                <c:pt idx="5">
                  <c:v>27.9</c:v>
                </c:pt>
                <c:pt idx="6">
                  <c:v>28.8</c:v>
                </c:pt>
                <c:pt idx="7">
                  <c:v>31.4</c:v>
                </c:pt>
                <c:pt idx="8">
                  <c:v/>
                </c:pt>
                <c:pt idx="9">
                  <c:v>23.7</c:v>
                </c:pt>
                <c:pt idx="10">
                  <c:v/>
                </c:pt>
                <c:pt idx="11">
                  <c:v>31.0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040000000000009"/>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4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9200000000000008"/>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3.2</c:v>
                </c:pt>
                <c:pt idx="1">
                  <c:v/>
                </c:pt>
                <c:pt idx="2">
                  <c:v>3.7</c:v>
                </c:pt>
                <c:pt idx="3">
                  <c:v>5.4</c:v>
                </c:pt>
                <c:pt idx="4">
                  <c:v/>
                </c:pt>
                <c:pt idx="5">
                  <c:v>7.2</c:v>
                </c:pt>
                <c:pt idx="6">
                  <c:v>5.5</c:v>
                </c:pt>
                <c:pt idx="7">
                  <c:v>5.0</c:v>
                </c:pt>
                <c:pt idx="8">
                  <c:v/>
                </c:pt>
                <c:pt idx="9">
                  <c:v>6.0</c:v>
                </c:pt>
                <c:pt idx="10">
                  <c:v>0</c:v>
                </c:pt>
                <c:pt idx="11">
                  <c:v>4.8</c:v>
                </c:pt>
              </c:numLit>
            </c:plus>
            <c:minus>
              <c:numLit>
                <c:formatCode>General</c:formatCode>
                <c:ptCount val="12"/>
                <c:pt idx="0">
                  <c:v>3.3</c:v>
                </c:pt>
                <c:pt idx="1">
                  <c:v/>
                </c:pt>
                <c:pt idx="2">
                  <c:v>3.8</c:v>
                </c:pt>
                <c:pt idx="3">
                  <c:v>5.6</c:v>
                </c:pt>
                <c:pt idx="4">
                  <c:v/>
                </c:pt>
                <c:pt idx="5">
                  <c:v>7.5</c:v>
                </c:pt>
                <c:pt idx="6">
                  <c:v>5.7</c:v>
                </c:pt>
                <c:pt idx="7">
                  <c:v>5.0</c:v>
                </c:pt>
                <c:pt idx="8">
                  <c:v/>
                </c:pt>
                <c:pt idx="9">
                  <c:v>6.1</c:v>
                </c:pt>
                <c:pt idx="10">
                  <c:v>0</c:v>
                </c:pt>
                <c:pt idx="11">
                  <c:v>5.1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58.0</c:v>
                </c:pt>
                <c:pt idx="1">
                  <c:v/>
                </c:pt>
                <c:pt idx="2">
                  <c:v>59.3</c:v>
                </c:pt>
                <c:pt idx="3">
                  <c:v>56.3</c:v>
                </c:pt>
                <c:pt idx="4">
                  <c:v/>
                </c:pt>
                <c:pt idx="5">
                  <c:v>59.3</c:v>
                </c:pt>
                <c:pt idx="6">
                  <c:v>61.5</c:v>
                </c:pt>
                <c:pt idx="7">
                  <c:v>53.6</c:v>
                </c:pt>
                <c:pt idx="8">
                  <c:v/>
                </c:pt>
                <c:pt idx="9">
                  <c:v>54.9</c:v>
                </c:pt>
                <c:pt idx="10">
                  <c:v/>
                </c:pt>
                <c:pt idx="11">
                  <c:v>61.1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080000000000008"/>
                </c:manualLayout>
              </c:layout>
              <c:showLegendKey val="0"/>
              <c:showVal val="1"/>
              <c:showCatName val="0"/>
              <c:showSerName val="0"/>
              <c:showPercent val="0"/>
            </c:dLbl>
            <c:dLbl>
              <c:idx val="6"/>
              <c:layout>
                <c:manualLayout>
                  <c:x val="0"/>
                  <c:y val="-0.029520000000000005"/>
                </c:manualLayout>
              </c:layout>
              <c:showLegendKey val="0"/>
              <c:showVal val="1"/>
              <c:showCatName val="0"/>
              <c:showSerName val="0"/>
              <c:showPercent val="0"/>
            </c:dLbl>
            <c:dLbl>
              <c:idx val="7"/>
              <c:layout>
                <c:manualLayout>
                  <c:x val="0"/>
                  <c:y val="-0.05166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00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5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3.5</c:v>
                </c:pt>
                <c:pt idx="1">
                  <c:v/>
                </c:pt>
                <c:pt idx="2">
                  <c:v>4.9</c:v>
                </c:pt>
                <c:pt idx="3">
                  <c:v>4.3</c:v>
                </c:pt>
                <c:pt idx="4">
                  <c:v/>
                </c:pt>
                <c:pt idx="5">
                  <c:v>4.4</c:v>
                </c:pt>
                <c:pt idx="6">
                  <c:v>3.6</c:v>
                </c:pt>
                <c:pt idx="7">
                  <c:v>6.3</c:v>
                </c:pt>
                <c:pt idx="8">
                  <c:v/>
                </c:pt>
                <c:pt idx="9">
                  <c:v>6.1</c:v>
                </c:pt>
                <c:pt idx="10">
                  <c:v>0</c:v>
                </c:pt>
                <c:pt idx="11">
                  <c:v>5.5</c:v>
                </c:pt>
              </c:numLit>
            </c:plus>
            <c:minus>
              <c:numLit>
                <c:formatCode>General</c:formatCode>
                <c:ptCount val="12"/>
                <c:pt idx="0">
                  <c:v>3.1</c:v>
                </c:pt>
                <c:pt idx="1">
                  <c:v/>
                </c:pt>
                <c:pt idx="2">
                  <c:v>4.1</c:v>
                </c:pt>
                <c:pt idx="3">
                  <c:v>3.8</c:v>
                </c:pt>
                <c:pt idx="4">
                  <c:v/>
                </c:pt>
                <c:pt idx="5">
                  <c:v>3.5</c:v>
                </c:pt>
                <c:pt idx="6">
                  <c:v>3.1</c:v>
                </c:pt>
                <c:pt idx="7">
                  <c:v>5.5</c:v>
                </c:pt>
                <c:pt idx="8">
                  <c:v/>
                </c:pt>
                <c:pt idx="9">
                  <c:v>5.2</c:v>
                </c:pt>
                <c:pt idx="10">
                  <c:v>0</c:v>
                </c:pt>
                <c:pt idx="11">
                  <c:v>4.4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20.8</c:v>
                </c:pt>
                <c:pt idx="1">
                  <c:v/>
                </c:pt>
                <c:pt idx="2">
                  <c:v>19.7</c:v>
                </c:pt>
                <c:pt idx="3">
                  <c:v>22.4</c:v>
                </c:pt>
                <c:pt idx="4">
                  <c:v/>
                </c:pt>
                <c:pt idx="5">
                  <c:v>14.9</c:v>
                </c:pt>
                <c:pt idx="6">
                  <c:v>21.0</c:v>
                </c:pt>
                <c:pt idx="7">
                  <c:v>26.8</c:v>
                </c:pt>
                <c:pt idx="8">
                  <c:v/>
                </c:pt>
                <c:pt idx="9">
                  <c:v>23.3</c:v>
                </c:pt>
                <c:pt idx="10">
                  <c:v/>
                </c:pt>
                <c:pt idx="11">
                  <c:v>19.0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08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5576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9700000000000012"/>
                </c:manualLayout>
              </c:layout>
              <c:showLegendKey val="0"/>
              <c:showVal val="1"/>
              <c:showCatName val="0"/>
              <c:showSerName val="0"/>
              <c:showPercent val="0"/>
            </c:dLbl>
            <c:dLbl>
              <c:idx val="6"/>
              <c:layout>
                <c:manualLayout>
                  <c:x val="0"/>
                  <c:y val="-0.06642"/>
                </c:manualLayout>
              </c:layout>
              <c:showLegendKey val="0"/>
              <c:showVal val="1"/>
              <c:showCatName val="0"/>
              <c:showSerName val="0"/>
              <c:showPercent val="0"/>
            </c:dLbl>
            <c:dLbl>
              <c:idx val="7"/>
              <c:layout>
                <c:manualLayout>
                  <c:x val="0"/>
                  <c:y val="-0.04428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05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4.4</c:v>
                </c:pt>
                <c:pt idx="1">
                  <c:v/>
                </c:pt>
                <c:pt idx="2">
                  <c:v>5.3</c:v>
                </c:pt>
                <c:pt idx="3">
                  <c:v>6.8</c:v>
                </c:pt>
                <c:pt idx="4">
                  <c:v/>
                </c:pt>
                <c:pt idx="5">
                  <c:v>8.5</c:v>
                </c:pt>
                <c:pt idx="6">
                  <c:v>8.1</c:v>
                </c:pt>
                <c:pt idx="7">
                  <c:v>5.4</c:v>
                </c:pt>
                <c:pt idx="8">
                  <c:v/>
                </c:pt>
                <c:pt idx="9">
                  <c:v>8.6</c:v>
                </c:pt>
                <c:pt idx="10">
                  <c:v>0</c:v>
                </c:pt>
                <c:pt idx="11">
                  <c:v>5.9</c:v>
                </c:pt>
              </c:numLit>
            </c:plus>
            <c:minus>
              <c:numLit>
                <c:formatCode>General</c:formatCode>
                <c:ptCount val="12"/>
                <c:pt idx="0">
                  <c:v>4.5</c:v>
                </c:pt>
                <c:pt idx="1">
                  <c:v/>
                </c:pt>
                <c:pt idx="2">
                  <c:v>5.5</c:v>
                </c:pt>
                <c:pt idx="3">
                  <c:v>6.7</c:v>
                </c:pt>
                <c:pt idx="4">
                  <c:v/>
                </c:pt>
                <c:pt idx="5">
                  <c:v>8.9</c:v>
                </c:pt>
                <c:pt idx="6">
                  <c:v>8.3</c:v>
                </c:pt>
                <c:pt idx="7">
                  <c:v>5.7</c:v>
                </c:pt>
                <c:pt idx="8">
                  <c:v/>
                </c:pt>
                <c:pt idx="9">
                  <c:v>8.9</c:v>
                </c:pt>
                <c:pt idx="10">
                  <c:v>0</c:v>
                </c:pt>
                <c:pt idx="11">
                  <c:v>6.1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55.5</c:v>
                </c:pt>
                <c:pt idx="1">
                  <c:v/>
                </c:pt>
                <c:pt idx="2">
                  <c:v>61.0</c:v>
                </c:pt>
                <c:pt idx="3">
                  <c:v>50.3</c:v>
                </c:pt>
                <c:pt idx="4">
                  <c:v/>
                </c:pt>
                <c:pt idx="5">
                  <c:v>54.8</c:v>
                </c:pt>
                <c:pt idx="6">
                  <c:v>55.0</c:v>
                </c:pt>
                <c:pt idx="7">
                  <c:v>58.3</c:v>
                </c:pt>
                <c:pt idx="8">
                  <c:v/>
                </c:pt>
                <c:pt idx="9">
                  <c:v>54.2</c:v>
                </c:pt>
                <c:pt idx="10">
                  <c:v/>
                </c:pt>
                <c:pt idx="11">
                  <c:v>56.8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3300000000000007"/>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65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00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3.7</c:v>
                </c:pt>
                <c:pt idx="1">
                  <c:v/>
                </c:pt>
                <c:pt idx="2">
                  <c:v>4.2</c:v>
                </c:pt>
                <c:pt idx="3">
                  <c:v>4.8</c:v>
                </c:pt>
                <c:pt idx="4">
                  <c:v/>
                </c:pt>
                <c:pt idx="5">
                  <c:v>6.5</c:v>
                </c:pt>
                <c:pt idx="6">
                  <c:v>4.3</c:v>
                </c:pt>
                <c:pt idx="7">
                  <c:v>8.0</c:v>
                </c:pt>
                <c:pt idx="8">
                  <c:v/>
                </c:pt>
                <c:pt idx="9">
                  <c:v>6.1</c:v>
                </c:pt>
                <c:pt idx="10">
                  <c:v>0</c:v>
                </c:pt>
                <c:pt idx="11">
                  <c:v>5.9</c:v>
                </c:pt>
              </c:numLit>
            </c:plus>
            <c:minus>
              <c:numLit>
                <c:formatCode>General</c:formatCode>
                <c:ptCount val="12"/>
                <c:pt idx="0">
                  <c:v>3.8</c:v>
                </c:pt>
                <c:pt idx="1">
                  <c:v/>
                </c:pt>
                <c:pt idx="2">
                  <c:v>4.7</c:v>
                </c:pt>
                <c:pt idx="3">
                  <c:v>4.9</c:v>
                </c:pt>
                <c:pt idx="4">
                  <c:v/>
                </c:pt>
                <c:pt idx="5">
                  <c:v>7.4</c:v>
                </c:pt>
                <c:pt idx="6">
                  <c:v>4.6</c:v>
                </c:pt>
                <c:pt idx="7">
                  <c:v>8.9</c:v>
                </c:pt>
                <c:pt idx="8">
                  <c:v/>
                </c:pt>
                <c:pt idx="9">
                  <c:v>6.3</c:v>
                </c:pt>
                <c:pt idx="10">
                  <c:v>0</c:v>
                </c:pt>
                <c:pt idx="11">
                  <c:v>6.9</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67.6</c:v>
                </c:pt>
                <c:pt idx="1">
                  <c:v/>
                </c:pt>
                <c:pt idx="2">
                  <c:v>74.5</c:v>
                </c:pt>
                <c:pt idx="3">
                  <c:v>60.3</c:v>
                </c:pt>
                <c:pt idx="4">
                  <c:v/>
                </c:pt>
                <c:pt idx="5">
                  <c:v>71.1</c:v>
                </c:pt>
                <c:pt idx="6">
                  <c:v>68.7</c:v>
                </c:pt>
                <c:pt idx="7">
                  <c:v>63.6</c:v>
                </c:pt>
                <c:pt idx="8">
                  <c:v/>
                </c:pt>
                <c:pt idx="9">
                  <c:v>57.4</c:v>
                </c:pt>
                <c:pt idx="10">
                  <c:v/>
                </c:pt>
                <c:pt idx="11">
                  <c:v>73.3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052"/>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795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3.3</c:v>
                </c:pt>
                <c:pt idx="1">
                  <c:v/>
                </c:pt>
                <c:pt idx="2">
                  <c:v>5.2</c:v>
                </c:pt>
                <c:pt idx="3">
                  <c:v>4.1</c:v>
                </c:pt>
                <c:pt idx="4">
                  <c:v/>
                </c:pt>
                <c:pt idx="5">
                  <c:v>8.6</c:v>
                </c:pt>
                <c:pt idx="6">
                  <c:v>5.4</c:v>
                </c:pt>
                <c:pt idx="7">
                  <c:v>5.3</c:v>
                </c:pt>
                <c:pt idx="8">
                  <c:v/>
                </c:pt>
                <c:pt idx="9">
                  <c:v>9.7</c:v>
                </c:pt>
                <c:pt idx="10">
                  <c:v>0</c:v>
                </c:pt>
                <c:pt idx="11">
                  <c:v>5.1</c:v>
                </c:pt>
              </c:numLit>
            </c:plus>
            <c:minus>
              <c:numLit>
                <c:formatCode>General</c:formatCode>
                <c:ptCount val="12"/>
                <c:pt idx="0">
                  <c:v>3.3</c:v>
                </c:pt>
                <c:pt idx="1">
                  <c:v/>
                </c:pt>
                <c:pt idx="2">
                  <c:v>5.3</c:v>
                </c:pt>
                <c:pt idx="3">
                  <c:v>4.1</c:v>
                </c:pt>
                <c:pt idx="4">
                  <c:v/>
                </c:pt>
                <c:pt idx="5">
                  <c:v>8.8</c:v>
                </c:pt>
                <c:pt idx="6">
                  <c:v>5.5</c:v>
                </c:pt>
                <c:pt idx="7">
                  <c:v>5.4</c:v>
                </c:pt>
                <c:pt idx="8">
                  <c:v/>
                </c:pt>
                <c:pt idx="9">
                  <c:v>9.3</c:v>
                </c:pt>
                <c:pt idx="10">
                  <c:v>0</c:v>
                </c:pt>
                <c:pt idx="11">
                  <c:v>5.3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55.0</c:v>
                </c:pt>
                <c:pt idx="1">
                  <c:v/>
                </c:pt>
                <c:pt idx="2">
                  <c:v>54.6</c:v>
                </c:pt>
                <c:pt idx="3">
                  <c:v>56.2</c:v>
                </c:pt>
                <c:pt idx="4">
                  <c:v/>
                </c:pt>
                <c:pt idx="5">
                  <c:v>53.4</c:v>
                </c:pt>
                <c:pt idx="6">
                  <c:v>57.6</c:v>
                </c:pt>
                <c:pt idx="7">
                  <c:v>55.1</c:v>
                </c:pt>
                <c:pt idx="8">
                  <c:v/>
                </c:pt>
                <c:pt idx="9">
                  <c:v>44.8</c:v>
                </c:pt>
                <c:pt idx="10">
                  <c:v/>
                </c:pt>
                <c:pt idx="11">
                  <c:v>61.8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9200000000000008"/>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2.4</c:v>
                </c:pt>
                <c:pt idx="1">
                  <c:v/>
                </c:pt>
                <c:pt idx="2">
                  <c:v>3.9</c:v>
                </c:pt>
                <c:pt idx="3">
                  <c:v>4.3</c:v>
                </c:pt>
                <c:pt idx="4">
                  <c:v/>
                </c:pt>
                <c:pt idx="5">
                  <c:v>5.0</c:v>
                </c:pt>
                <c:pt idx="6">
                  <c:v>3.8</c:v>
                </c:pt>
                <c:pt idx="7">
                  <c:v>3.7</c:v>
                </c:pt>
                <c:pt idx="8">
                  <c:v/>
                </c:pt>
                <c:pt idx="9">
                  <c:v>6.0</c:v>
                </c:pt>
                <c:pt idx="10">
                  <c:v>0</c:v>
                </c:pt>
                <c:pt idx="11">
                  <c:v>5.9</c:v>
                </c:pt>
              </c:numLit>
            </c:plus>
            <c:minus>
              <c:numLit>
                <c:formatCode>General</c:formatCode>
                <c:ptCount val="12"/>
                <c:pt idx="0">
                  <c:v>2.1</c:v>
                </c:pt>
                <c:pt idx="1">
                  <c:v/>
                </c:pt>
                <c:pt idx="2">
                  <c:v>3.2</c:v>
                </c:pt>
                <c:pt idx="3">
                  <c:v>3.7</c:v>
                </c:pt>
                <c:pt idx="4">
                  <c:v/>
                </c:pt>
                <c:pt idx="5">
                  <c:v>4.2</c:v>
                </c:pt>
                <c:pt idx="6">
                  <c:v>3.1</c:v>
                </c:pt>
                <c:pt idx="7">
                  <c:v>3.2</c:v>
                </c:pt>
                <c:pt idx="8">
                  <c:v/>
                </c:pt>
                <c:pt idx="9">
                  <c:v>4.9</c:v>
                </c:pt>
                <c:pt idx="10">
                  <c:v>0</c:v>
                </c:pt>
                <c:pt idx="11">
                  <c:v>4.6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18.0</c:v>
                </c:pt>
                <c:pt idx="1">
                  <c:v/>
                </c:pt>
                <c:pt idx="2">
                  <c:v>14.6</c:v>
                </c:pt>
                <c:pt idx="3">
                  <c:v>21.7</c:v>
                </c:pt>
                <c:pt idx="4">
                  <c:v/>
                </c:pt>
                <c:pt idx="5">
                  <c:v>19.8</c:v>
                </c:pt>
                <c:pt idx="6">
                  <c:v>15.6</c:v>
                </c:pt>
                <c:pt idx="7">
                  <c:v>19.1</c:v>
                </c:pt>
                <c:pt idx="8">
                  <c:v/>
                </c:pt>
                <c:pt idx="9">
                  <c:v>18.7</c:v>
                </c:pt>
                <c:pt idx="10">
                  <c:v/>
                </c:pt>
                <c:pt idx="11">
                  <c:v>16.6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442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549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08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4.2</c:v>
                </c:pt>
                <c:pt idx="1">
                  <c:v/>
                </c:pt>
                <c:pt idx="2">
                  <c:v>4.8</c:v>
                </c:pt>
                <c:pt idx="3">
                  <c:v>5.4</c:v>
                </c:pt>
                <c:pt idx="4">
                  <c:v/>
                </c:pt>
                <c:pt idx="5">
                  <c:v>5.8</c:v>
                </c:pt>
                <c:pt idx="6">
                  <c:v>4.5</c:v>
                </c:pt>
                <c:pt idx="7">
                  <c:v>6.7</c:v>
                </c:pt>
                <c:pt idx="8">
                  <c:v/>
                </c:pt>
                <c:pt idx="9">
                  <c:v>6.2</c:v>
                </c:pt>
                <c:pt idx="10">
                  <c:v>0</c:v>
                </c:pt>
                <c:pt idx="11">
                  <c:v>5.3</c:v>
                </c:pt>
              </c:numLit>
            </c:plus>
            <c:minus>
              <c:numLit>
                <c:formatCode>General</c:formatCode>
                <c:ptCount val="12"/>
                <c:pt idx="0">
                  <c:v>4.4</c:v>
                </c:pt>
                <c:pt idx="1">
                  <c:v/>
                </c:pt>
                <c:pt idx="2">
                  <c:v>5.0</c:v>
                </c:pt>
                <c:pt idx="3">
                  <c:v>5.5</c:v>
                </c:pt>
                <c:pt idx="4">
                  <c:v/>
                </c:pt>
                <c:pt idx="5">
                  <c:v>6.3</c:v>
                </c:pt>
                <c:pt idx="6">
                  <c:v>4.5</c:v>
                </c:pt>
                <c:pt idx="7">
                  <c:v>6.8</c:v>
                </c:pt>
                <c:pt idx="8">
                  <c:v/>
                </c:pt>
                <c:pt idx="9">
                  <c:v>6.2</c:v>
                </c:pt>
                <c:pt idx="10">
                  <c:v>0</c:v>
                </c:pt>
                <c:pt idx="11">
                  <c:v>5.6</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57.9</c:v>
                </c:pt>
                <c:pt idx="1">
                  <c:v/>
                </c:pt>
                <c:pt idx="2">
                  <c:v>62.1</c:v>
                </c:pt>
                <c:pt idx="3">
                  <c:v>53.1</c:v>
                </c:pt>
                <c:pt idx="4">
                  <c:v/>
                </c:pt>
                <c:pt idx="5">
                  <c:v>66.7</c:v>
                </c:pt>
                <c:pt idx="6">
                  <c:v>55.8</c:v>
                </c:pt>
                <c:pt idx="7">
                  <c:v>51.1</c:v>
                </c:pt>
                <c:pt idx="8">
                  <c:v/>
                </c:pt>
                <c:pt idx="9">
                  <c:v>54.0</c:v>
                </c:pt>
                <c:pt idx="10">
                  <c:v/>
                </c:pt>
                <c:pt idx="11">
                  <c:v>59.6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24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032800000000000004"/>
                </c:manualLayout>
              </c:layout>
              <c:showLegendKey val="0"/>
              <c:showVal val="1"/>
              <c:showCatName val="0"/>
              <c:showSerName val="0"/>
              <c:showPercent val="0"/>
            </c:dLbl>
            <c:dLbl>
              <c:idx val="3"/>
              <c:layout>
                <c:manualLayout>
                  <c:x val="0"/>
                  <c:y val="-0.0024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0246"/>
                </c:manualLayout>
              </c:layout>
              <c:showLegendKey val="0"/>
              <c:showVal val="1"/>
              <c:showCatName val="0"/>
              <c:showSerName val="0"/>
              <c:showPercent val="0"/>
            </c:dLbl>
            <c:dLbl>
              <c:idx val="6"/>
              <c:layout>
                <c:manualLayout>
                  <c:x val="0"/>
                  <c:y val="-0.0041"/>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03280000000000000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01640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0.3</c:v>
                </c:pt>
                <c:pt idx="1">
                  <c:v/>
                </c:pt>
                <c:pt idx="2">
                  <c:v>0.4</c:v>
                </c:pt>
                <c:pt idx="3">
                  <c:v>0.3</c:v>
                </c:pt>
                <c:pt idx="4">
                  <c:v/>
                </c:pt>
                <c:pt idx="5">
                  <c:v>0.3</c:v>
                </c:pt>
                <c:pt idx="6">
                  <c:v>0.5</c:v>
                </c:pt>
                <c:pt idx="7">
                  <c:v>0</c:v>
                </c:pt>
                <c:pt idx="8">
                  <c:v/>
                </c:pt>
                <c:pt idx="9">
                  <c:v>0.4</c:v>
                </c:pt>
                <c:pt idx="10">
                  <c:v>0</c:v>
                </c:pt>
                <c:pt idx="11">
                  <c:v>0.2</c:v>
                </c:pt>
              </c:numLit>
            </c:plus>
            <c:minus>
              <c:numLit>
                <c:formatCode>General</c:formatCode>
                <c:ptCount val="12"/>
                <c:pt idx="0">
                  <c:v>0.7</c:v>
                </c:pt>
                <c:pt idx="1">
                  <c:v/>
                </c:pt>
                <c:pt idx="2">
                  <c:v>1.6</c:v>
                </c:pt>
                <c:pt idx="3">
                  <c:v>1.7</c:v>
                </c:pt>
                <c:pt idx="4">
                  <c:v/>
                </c:pt>
                <c:pt idx="5">
                  <c:v>2.4</c:v>
                </c:pt>
                <c:pt idx="6">
                  <c:v>2.4</c:v>
                </c:pt>
                <c:pt idx="7">
                  <c:v>0</c:v>
                </c:pt>
                <c:pt idx="8">
                  <c:v/>
                </c:pt>
                <c:pt idx="9">
                  <c:v>2.4</c:v>
                </c:pt>
                <c:pt idx="10">
                  <c:v>0</c:v>
                </c:pt>
                <c:pt idx="11">
                  <c:v>1.1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99.5</c:v>
                </c:pt>
                <c:pt idx="1">
                  <c:v/>
                </c:pt>
                <c:pt idx="2">
                  <c:v>99.5</c:v>
                </c:pt>
                <c:pt idx="3">
                  <c:v>99.7</c:v>
                </c:pt>
                <c:pt idx="4">
                  <c:v/>
                </c:pt>
                <c:pt idx="5">
                  <c:v>99.6</c:v>
                </c:pt>
                <c:pt idx="6">
                  <c:v>99.3</c:v>
                </c:pt>
                <c:pt idx="7">
                  <c:v>100.0</c:v>
                </c:pt>
                <c:pt idx="8">
                  <c:v/>
                </c:pt>
                <c:pt idx="9">
                  <c:v>99.6</c:v>
                </c:pt>
                <c:pt idx="10">
                  <c:v/>
                </c:pt>
                <c:pt idx="11">
                  <c:v>99.8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2706"/>
                </c:manualLayout>
              </c:layout>
              <c:showLegendKey val="0"/>
              <c:showVal val="1"/>
              <c:showCatName val="0"/>
              <c:showSerName val="0"/>
              <c:showPercent val="0"/>
            </c:dLbl>
            <c:dLbl>
              <c:idx val="7"/>
              <c:layout>
                <c:manualLayout>
                  <c:x val="0"/>
                  <c:y val="-0.053300000000000007"/>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854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2.1</c:v>
                </c:pt>
                <c:pt idx="1">
                  <c:v/>
                </c:pt>
                <c:pt idx="2">
                  <c:v>2.9</c:v>
                </c:pt>
                <c:pt idx="3">
                  <c:v>4.0</c:v>
                </c:pt>
                <c:pt idx="4">
                  <c:v/>
                </c:pt>
                <c:pt idx="5">
                  <c:v>3.7</c:v>
                </c:pt>
                <c:pt idx="6">
                  <c:v>3.3</c:v>
                </c:pt>
                <c:pt idx="7">
                  <c:v>6.5</c:v>
                </c:pt>
                <c:pt idx="8">
                  <c:v/>
                </c:pt>
                <c:pt idx="9">
                  <c:v>4.7</c:v>
                </c:pt>
                <c:pt idx="10">
                  <c:v>0</c:v>
                </c:pt>
                <c:pt idx="11">
                  <c:v>4.4</c:v>
                </c:pt>
              </c:numLit>
            </c:plus>
            <c:minus>
              <c:numLit>
                <c:formatCode>General</c:formatCode>
                <c:ptCount val="12"/>
                <c:pt idx="0">
                  <c:v>1.8</c:v>
                </c:pt>
                <c:pt idx="1">
                  <c:v/>
                </c:pt>
                <c:pt idx="2">
                  <c:v>2.3</c:v>
                </c:pt>
                <c:pt idx="3">
                  <c:v>2.9</c:v>
                </c:pt>
                <c:pt idx="4">
                  <c:v/>
                </c:pt>
                <c:pt idx="5">
                  <c:v>2.8</c:v>
                </c:pt>
                <c:pt idx="6">
                  <c:v>2.4</c:v>
                </c:pt>
                <c:pt idx="7">
                  <c:v>4.3</c:v>
                </c:pt>
                <c:pt idx="8">
                  <c:v/>
                </c:pt>
                <c:pt idx="9">
                  <c:v>3.2</c:v>
                </c:pt>
                <c:pt idx="10">
                  <c:v>0</c:v>
                </c:pt>
                <c:pt idx="11">
                  <c:v>3.1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10.1</c:v>
                </c:pt>
                <c:pt idx="1">
                  <c:v/>
                </c:pt>
                <c:pt idx="2">
                  <c:v>10.0</c:v>
                </c:pt>
                <c:pt idx="3">
                  <c:v>9.8</c:v>
                </c:pt>
                <c:pt idx="4">
                  <c:v/>
                </c:pt>
                <c:pt idx="5">
                  <c:v>10.4</c:v>
                </c:pt>
                <c:pt idx="6">
                  <c:v>8.2</c:v>
                </c:pt>
                <c:pt idx="7">
                  <c:v>10.9</c:v>
                </c:pt>
                <c:pt idx="8">
                  <c:v/>
                </c:pt>
                <c:pt idx="9">
                  <c:v>9.1</c:v>
                </c:pt>
                <c:pt idx="10">
                  <c:v/>
                </c:pt>
                <c:pt idx="11">
                  <c:v>9.4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8856000000000001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41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3.5</c:v>
                </c:pt>
                <c:pt idx="1">
                  <c:v/>
                </c:pt>
                <c:pt idx="2">
                  <c:v>6.0</c:v>
                </c:pt>
                <c:pt idx="3">
                  <c:v>3.1</c:v>
                </c:pt>
                <c:pt idx="4">
                  <c:v/>
                </c:pt>
                <c:pt idx="5">
                  <c:v>5.9</c:v>
                </c:pt>
                <c:pt idx="6">
                  <c:v>3.1</c:v>
                </c:pt>
                <c:pt idx="7">
                  <c:v>10.8</c:v>
                </c:pt>
                <c:pt idx="8">
                  <c:v/>
                </c:pt>
                <c:pt idx="9">
                  <c:v>6.6</c:v>
                </c:pt>
                <c:pt idx="10">
                  <c:v>0</c:v>
                </c:pt>
                <c:pt idx="11">
                  <c:v>5.9</c:v>
                </c:pt>
              </c:numLit>
            </c:plus>
            <c:minus>
              <c:numLit>
                <c:formatCode>General</c:formatCode>
                <c:ptCount val="12"/>
                <c:pt idx="0">
                  <c:v>2.8</c:v>
                </c:pt>
                <c:pt idx="1">
                  <c:v/>
                </c:pt>
                <c:pt idx="2">
                  <c:v>4.0</c:v>
                </c:pt>
                <c:pt idx="3">
                  <c:v>2.5</c:v>
                </c:pt>
                <c:pt idx="4">
                  <c:v/>
                </c:pt>
                <c:pt idx="5">
                  <c:v>3.7</c:v>
                </c:pt>
                <c:pt idx="6">
                  <c:v>2.3</c:v>
                </c:pt>
                <c:pt idx="7">
                  <c:v>6.5</c:v>
                </c:pt>
                <c:pt idx="8">
                  <c:v/>
                </c:pt>
                <c:pt idx="9">
                  <c:v>3.8</c:v>
                </c:pt>
                <c:pt idx="10">
                  <c:v>0</c:v>
                </c:pt>
                <c:pt idx="11">
                  <c:v>3.8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10.7</c:v>
                </c:pt>
                <c:pt idx="1">
                  <c:v/>
                </c:pt>
                <c:pt idx="2">
                  <c:v>10.8</c:v>
                </c:pt>
                <c:pt idx="3">
                  <c:v>9.9</c:v>
                </c:pt>
                <c:pt idx="4">
                  <c:v/>
                </c:pt>
                <c:pt idx="5">
                  <c:v>9.2</c:v>
                </c:pt>
                <c:pt idx="6">
                  <c:v>8.4</c:v>
                </c:pt>
                <c:pt idx="7">
                  <c:v>13.4</c:v>
                </c:pt>
                <c:pt idx="8">
                  <c:v/>
                </c:pt>
                <c:pt idx="9">
                  <c:v>7.9</c:v>
                </c:pt>
                <c:pt idx="10">
                  <c:v/>
                </c:pt>
                <c:pt idx="11">
                  <c:v>9.5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08000000000000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5760000000000004"/>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639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7400000000000007"/>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82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4.4</c:v>
                </c:pt>
                <c:pt idx="1">
                  <c:v/>
                </c:pt>
                <c:pt idx="2">
                  <c:v>6.8</c:v>
                </c:pt>
                <c:pt idx="3">
                  <c:v>4.2</c:v>
                </c:pt>
                <c:pt idx="4">
                  <c:v/>
                </c:pt>
                <c:pt idx="5">
                  <c:v>4.8</c:v>
                </c:pt>
                <c:pt idx="6">
                  <c:v>5.9</c:v>
                </c:pt>
                <c:pt idx="7">
                  <c:v>7.8</c:v>
                </c:pt>
                <c:pt idx="8">
                  <c:v/>
                </c:pt>
                <c:pt idx="9">
                  <c:v>7.0</c:v>
                </c:pt>
                <c:pt idx="10">
                  <c:v>0</c:v>
                </c:pt>
                <c:pt idx="11">
                  <c:v>7.1</c:v>
                </c:pt>
              </c:numLit>
            </c:plus>
            <c:minus>
              <c:numLit>
                <c:formatCode>General</c:formatCode>
                <c:ptCount val="12"/>
                <c:pt idx="0">
                  <c:v>4.0</c:v>
                </c:pt>
                <c:pt idx="1">
                  <c:v/>
                </c:pt>
                <c:pt idx="2">
                  <c:v>6.4</c:v>
                </c:pt>
                <c:pt idx="3">
                  <c:v>3.3</c:v>
                </c:pt>
                <c:pt idx="4">
                  <c:v/>
                </c:pt>
                <c:pt idx="5">
                  <c:v>4.1</c:v>
                </c:pt>
                <c:pt idx="6">
                  <c:v>5.1</c:v>
                </c:pt>
                <c:pt idx="7">
                  <c:v>7.1</c:v>
                </c:pt>
                <c:pt idx="8">
                  <c:v/>
                </c:pt>
                <c:pt idx="9">
                  <c:v>5.6</c:v>
                </c:pt>
                <c:pt idx="10">
                  <c:v>0</c:v>
                </c:pt>
                <c:pt idx="11">
                  <c:v>6.4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27.7</c:v>
                </c:pt>
                <c:pt idx="1">
                  <c:v/>
                </c:pt>
                <c:pt idx="2">
                  <c:v>39.7</c:v>
                </c:pt>
                <c:pt idx="3">
                  <c:v>14.5</c:v>
                </c:pt>
                <c:pt idx="4">
                  <c:v/>
                </c:pt>
                <c:pt idx="5">
                  <c:v>21.1</c:v>
                </c:pt>
                <c:pt idx="6">
                  <c:v>25.6</c:v>
                </c:pt>
                <c:pt idx="7">
                  <c:v>35.3</c:v>
                </c:pt>
                <c:pt idx="8">
                  <c:v/>
                </c:pt>
                <c:pt idx="9">
                  <c:v>21.7</c:v>
                </c:pt>
                <c:pt idx="10">
                  <c:v/>
                </c:pt>
                <c:pt idx="11">
                  <c:v>32.6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59860000000000003"/>
                </c:manualLayout>
              </c:layout>
              <c:showLegendKey val="0"/>
              <c:showVal val="1"/>
              <c:showCatName val="0"/>
              <c:showSerName val="0"/>
              <c:showPercent val="0"/>
            </c:dLbl>
            <c:dLbl>
              <c:idx val="7"/>
              <c:layout>
                <c:manualLayout>
                  <c:x val="0"/>
                  <c:y val="-0.0541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166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3.8</c:v>
                </c:pt>
                <c:pt idx="1">
                  <c:v/>
                </c:pt>
                <c:pt idx="2">
                  <c:v>5.0</c:v>
                </c:pt>
                <c:pt idx="3">
                  <c:v>5.3</c:v>
                </c:pt>
                <c:pt idx="4">
                  <c:v/>
                </c:pt>
                <c:pt idx="5">
                  <c:v>5.8</c:v>
                </c:pt>
                <c:pt idx="6">
                  <c:v>7.3</c:v>
                </c:pt>
                <c:pt idx="7">
                  <c:v>6.6</c:v>
                </c:pt>
                <c:pt idx="8">
                  <c:v/>
                </c:pt>
                <c:pt idx="9">
                  <c:v>6.3</c:v>
                </c:pt>
                <c:pt idx="10">
                  <c:v>0</c:v>
                </c:pt>
                <c:pt idx="11">
                  <c:v>5.7</c:v>
                </c:pt>
              </c:numLit>
            </c:plus>
            <c:minus>
              <c:numLit>
                <c:formatCode>General</c:formatCode>
                <c:ptCount val="12"/>
                <c:pt idx="0">
                  <c:v>3.8</c:v>
                </c:pt>
                <c:pt idx="1">
                  <c:v/>
                </c:pt>
                <c:pt idx="2">
                  <c:v>5.3</c:v>
                </c:pt>
                <c:pt idx="3">
                  <c:v>5.1</c:v>
                </c:pt>
                <c:pt idx="4">
                  <c:v/>
                </c:pt>
                <c:pt idx="5">
                  <c:v>5.7</c:v>
                </c:pt>
                <c:pt idx="6">
                  <c:v>7.5</c:v>
                </c:pt>
                <c:pt idx="7">
                  <c:v>6.8</c:v>
                </c:pt>
                <c:pt idx="8">
                  <c:v/>
                </c:pt>
                <c:pt idx="9">
                  <c:v>7.1</c:v>
                </c:pt>
                <c:pt idx="10">
                  <c:v>0</c:v>
                </c:pt>
                <c:pt idx="11">
                  <c:v>5.7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53.7</c:v>
                </c:pt>
                <c:pt idx="1">
                  <c:v/>
                </c:pt>
                <c:pt idx="2">
                  <c:v>64.4</c:v>
                </c:pt>
                <c:pt idx="3">
                  <c:v>42.5</c:v>
                </c:pt>
                <c:pt idx="4">
                  <c:v/>
                </c:pt>
                <c:pt idx="5">
                  <c:v>48.7</c:v>
                </c:pt>
                <c:pt idx="6">
                  <c:v>56.7</c:v>
                </c:pt>
                <c:pt idx="7">
                  <c:v>56.2</c:v>
                </c:pt>
                <c:pt idx="8">
                  <c:v/>
                </c:pt>
                <c:pt idx="9">
                  <c:v>68.6</c:v>
                </c:pt>
                <c:pt idx="10">
                  <c:v/>
                </c:pt>
                <c:pt idx="11">
                  <c:v>46.3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26240000000000003"/>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54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2.4</c:v>
                </c:pt>
                <c:pt idx="1">
                  <c:v/>
                </c:pt>
                <c:pt idx="2">
                  <c:v>4.0</c:v>
                </c:pt>
                <c:pt idx="3">
                  <c:v>2.4</c:v>
                </c:pt>
                <c:pt idx="4">
                  <c:v/>
                </c:pt>
                <c:pt idx="5">
                  <c:v>5.9</c:v>
                </c:pt>
                <c:pt idx="6">
                  <c:v>3.2</c:v>
                </c:pt>
                <c:pt idx="7">
                  <c:v>4.0</c:v>
                </c:pt>
                <c:pt idx="8">
                  <c:v/>
                </c:pt>
                <c:pt idx="9">
                  <c:v>3.1</c:v>
                </c:pt>
                <c:pt idx="10">
                  <c:v>0</c:v>
                </c:pt>
                <c:pt idx="11">
                  <c:v>4.0</c:v>
                </c:pt>
              </c:numLit>
            </c:plus>
            <c:minus>
              <c:numLit>
                <c:formatCode>General</c:formatCode>
                <c:ptCount val="12"/>
                <c:pt idx="0">
                  <c:v>1.8</c:v>
                </c:pt>
                <c:pt idx="1">
                  <c:v/>
                </c:pt>
                <c:pt idx="2">
                  <c:v>2.8</c:v>
                </c:pt>
                <c:pt idx="3">
                  <c:v>1.6</c:v>
                </c:pt>
                <c:pt idx="4">
                  <c:v/>
                </c:pt>
                <c:pt idx="5">
                  <c:v>3.4</c:v>
                </c:pt>
                <c:pt idx="6">
                  <c:v>2.3</c:v>
                </c:pt>
                <c:pt idx="7">
                  <c:v>2.1</c:v>
                </c:pt>
                <c:pt idx="8">
                  <c:v/>
                </c:pt>
                <c:pt idx="9">
                  <c:v>1.9</c:v>
                </c:pt>
                <c:pt idx="10">
                  <c:v>0</c:v>
                </c:pt>
                <c:pt idx="11">
                  <c:v>2.4</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6.0</c:v>
                </c:pt>
                <c:pt idx="1">
                  <c:v/>
                </c:pt>
                <c:pt idx="2">
                  <c:v>7.7</c:v>
                </c:pt>
                <c:pt idx="3">
                  <c:v>4.2</c:v>
                </c:pt>
                <c:pt idx="4">
                  <c:v/>
                </c:pt>
                <c:pt idx="5">
                  <c:v>7.2</c:v>
                </c:pt>
                <c:pt idx="6">
                  <c:v>6.7</c:v>
                </c:pt>
                <c:pt idx="7">
                  <c:v>4.1</c:v>
                </c:pt>
                <c:pt idx="8">
                  <c:v/>
                </c:pt>
                <c:pt idx="9">
                  <c:v>4.6</c:v>
                </c:pt>
                <c:pt idx="10">
                  <c:v/>
                </c:pt>
                <c:pt idx="11">
                  <c:v>5.6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034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93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705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084"/>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16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3.7</c:v>
                </c:pt>
                <c:pt idx="1">
                  <c:v/>
                </c:pt>
                <c:pt idx="2">
                  <c:v>5.0</c:v>
                </c:pt>
                <c:pt idx="3">
                  <c:v>4.8</c:v>
                </c:pt>
                <c:pt idx="4">
                  <c:v/>
                </c:pt>
                <c:pt idx="5">
                  <c:v>6.0</c:v>
                </c:pt>
                <c:pt idx="6">
                  <c:v>5.0</c:v>
                </c:pt>
                <c:pt idx="7">
                  <c:v>8.6</c:v>
                </c:pt>
                <c:pt idx="8">
                  <c:v/>
                </c:pt>
                <c:pt idx="9">
                  <c:v>6.2</c:v>
                </c:pt>
                <c:pt idx="10">
                  <c:v>0</c:v>
                </c:pt>
                <c:pt idx="11">
                  <c:v>6.3</c:v>
                </c:pt>
              </c:numLit>
            </c:plus>
            <c:minus>
              <c:numLit>
                <c:formatCode>General</c:formatCode>
                <c:ptCount val="12"/>
                <c:pt idx="0">
                  <c:v>3.7</c:v>
                </c:pt>
                <c:pt idx="1">
                  <c:v/>
                </c:pt>
                <c:pt idx="2">
                  <c:v>4.9</c:v>
                </c:pt>
                <c:pt idx="3">
                  <c:v>4.9</c:v>
                </c:pt>
                <c:pt idx="4">
                  <c:v/>
                </c:pt>
                <c:pt idx="5">
                  <c:v>5.8</c:v>
                </c:pt>
                <c:pt idx="6">
                  <c:v>5.0</c:v>
                </c:pt>
                <c:pt idx="7">
                  <c:v>8.3</c:v>
                </c:pt>
                <c:pt idx="8">
                  <c:v/>
                </c:pt>
                <c:pt idx="9">
                  <c:v>5.7</c:v>
                </c:pt>
                <c:pt idx="10">
                  <c:v>0</c:v>
                </c:pt>
                <c:pt idx="11">
                  <c:v>6.3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47.5</c:v>
                </c:pt>
                <c:pt idx="1">
                  <c:v/>
                </c:pt>
                <c:pt idx="2">
                  <c:v>42.2</c:v>
                </c:pt>
                <c:pt idx="3">
                  <c:v>50.9</c:v>
                </c:pt>
                <c:pt idx="4">
                  <c:v/>
                </c:pt>
                <c:pt idx="5">
                  <c:v>44.3</c:v>
                </c:pt>
                <c:pt idx="6">
                  <c:v>50.3</c:v>
                </c:pt>
                <c:pt idx="7">
                  <c:v>45.2</c:v>
                </c:pt>
                <c:pt idx="8">
                  <c:v/>
                </c:pt>
                <c:pt idx="9">
                  <c:v>35.1</c:v>
                </c:pt>
                <c:pt idx="10">
                  <c:v/>
                </c:pt>
                <c:pt idx="11">
                  <c:v>52.6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952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4280000000000007"/>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8036000000000001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69"/>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5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3.6</c:v>
                </c:pt>
                <c:pt idx="1">
                  <c:v/>
                </c:pt>
                <c:pt idx="2">
                  <c:v>5.4</c:v>
                </c:pt>
                <c:pt idx="3">
                  <c:v>5.2</c:v>
                </c:pt>
                <c:pt idx="4">
                  <c:v/>
                </c:pt>
                <c:pt idx="5">
                  <c:v>3.8</c:v>
                </c:pt>
                <c:pt idx="6">
                  <c:v>5.0</c:v>
                </c:pt>
                <c:pt idx="7">
                  <c:v>9.8</c:v>
                </c:pt>
                <c:pt idx="8">
                  <c:v/>
                </c:pt>
                <c:pt idx="9">
                  <c:v>4.5</c:v>
                </c:pt>
                <c:pt idx="10">
                  <c:v>0</c:v>
                </c:pt>
                <c:pt idx="11">
                  <c:v>6.1</c:v>
                </c:pt>
              </c:numLit>
            </c:plus>
            <c:minus>
              <c:numLit>
                <c:formatCode>General</c:formatCode>
                <c:ptCount val="12"/>
                <c:pt idx="0">
                  <c:v>3.1</c:v>
                </c:pt>
                <c:pt idx="1">
                  <c:v/>
                </c:pt>
                <c:pt idx="2">
                  <c:v>4.0</c:v>
                </c:pt>
                <c:pt idx="3">
                  <c:v>4.5</c:v>
                </c:pt>
                <c:pt idx="4">
                  <c:v/>
                </c:pt>
                <c:pt idx="5">
                  <c:v>3.0</c:v>
                </c:pt>
                <c:pt idx="6">
                  <c:v>4.3</c:v>
                </c:pt>
                <c:pt idx="7">
                  <c:v>6.8</c:v>
                </c:pt>
                <c:pt idx="8">
                  <c:v/>
                </c:pt>
                <c:pt idx="9">
                  <c:v>3.0</c:v>
                </c:pt>
                <c:pt idx="10">
                  <c:v>0</c:v>
                </c:pt>
                <c:pt idx="11">
                  <c:v>5.0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18.7</c:v>
                </c:pt>
                <c:pt idx="1">
                  <c:v/>
                </c:pt>
                <c:pt idx="2">
                  <c:v>13.4</c:v>
                </c:pt>
                <c:pt idx="3">
                  <c:v>22.9</c:v>
                </c:pt>
                <c:pt idx="4">
                  <c:v/>
                </c:pt>
                <c:pt idx="5">
                  <c:v>14.0</c:v>
                </c:pt>
                <c:pt idx="6">
                  <c:v>22.3</c:v>
                </c:pt>
                <c:pt idx="7">
                  <c:v>18.0</c:v>
                </c:pt>
                <c:pt idx="8">
                  <c:v/>
                </c:pt>
                <c:pt idx="9">
                  <c:v>8.2</c:v>
                </c:pt>
                <c:pt idx="10">
                  <c:v/>
                </c:pt>
                <c:pt idx="11">
                  <c:v>22.4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418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3.1</c:v>
                </c:pt>
                <c:pt idx="1">
                  <c:v/>
                </c:pt>
                <c:pt idx="2">
                  <c:v>3.5</c:v>
                </c:pt>
                <c:pt idx="3">
                  <c:v>4.6</c:v>
                </c:pt>
                <c:pt idx="4">
                  <c:v/>
                </c:pt>
                <c:pt idx="5">
                  <c:v>5.6</c:v>
                </c:pt>
                <c:pt idx="6">
                  <c:v>2.9</c:v>
                </c:pt>
                <c:pt idx="7">
                  <c:v>7.1</c:v>
                </c:pt>
                <c:pt idx="8">
                  <c:v/>
                </c:pt>
                <c:pt idx="9">
                  <c:v>5.1</c:v>
                </c:pt>
                <c:pt idx="10">
                  <c:v>0</c:v>
                </c:pt>
                <c:pt idx="11">
                  <c:v>3.2</c:v>
                </c:pt>
              </c:numLit>
            </c:plus>
            <c:minus>
              <c:numLit>
                <c:formatCode>General</c:formatCode>
                <c:ptCount val="12"/>
                <c:pt idx="0">
                  <c:v>2.4</c:v>
                </c:pt>
                <c:pt idx="1">
                  <c:v/>
                </c:pt>
                <c:pt idx="2">
                  <c:v>2.3</c:v>
                </c:pt>
                <c:pt idx="3">
                  <c:v>3.7</c:v>
                </c:pt>
                <c:pt idx="4">
                  <c:v/>
                </c:pt>
                <c:pt idx="5">
                  <c:v>3.5</c:v>
                </c:pt>
                <c:pt idx="6">
                  <c:v>2.4</c:v>
                </c:pt>
                <c:pt idx="7">
                  <c:v>4.8</c:v>
                </c:pt>
                <c:pt idx="8">
                  <c:v/>
                </c:pt>
                <c:pt idx="9">
                  <c:v>3.4</c:v>
                </c:pt>
                <c:pt idx="10">
                  <c:v>0</c:v>
                </c:pt>
                <c:pt idx="11">
                  <c:v>2.3</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10.7</c:v>
                </c:pt>
                <c:pt idx="1">
                  <c:v/>
                </c:pt>
                <c:pt idx="2">
                  <c:v>6.3</c:v>
                </c:pt>
                <c:pt idx="3">
                  <c:v>14.9</c:v>
                </c:pt>
                <c:pt idx="4">
                  <c:v/>
                </c:pt>
                <c:pt idx="5">
                  <c:v>8.5</c:v>
                </c:pt>
                <c:pt idx="6">
                  <c:v>10.3</c:v>
                </c:pt>
                <c:pt idx="7">
                  <c:v>12.8</c:v>
                </c:pt>
                <c:pt idx="8">
                  <c:v/>
                </c:pt>
                <c:pt idx="9">
                  <c:v>8.8</c:v>
                </c:pt>
                <c:pt idx="10">
                  <c:v/>
                </c:pt>
                <c:pt idx="11">
                  <c:v>8.2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6740000000000004"/>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6888000000000001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166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67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3.5</c:v>
                </c:pt>
                <c:pt idx="1">
                  <c:v/>
                </c:pt>
                <c:pt idx="2">
                  <c:v>3.4</c:v>
                </c:pt>
                <c:pt idx="3">
                  <c:v>5.3</c:v>
                </c:pt>
                <c:pt idx="4">
                  <c:v/>
                </c:pt>
                <c:pt idx="5">
                  <c:v>5.7</c:v>
                </c:pt>
                <c:pt idx="6">
                  <c:v>4.2</c:v>
                </c:pt>
                <c:pt idx="7">
                  <c:v>8.4</c:v>
                </c:pt>
                <c:pt idx="8">
                  <c:v/>
                </c:pt>
                <c:pt idx="9">
                  <c:v>6.3</c:v>
                </c:pt>
                <c:pt idx="10">
                  <c:v>0</c:v>
                </c:pt>
                <c:pt idx="11">
                  <c:v>5.7</c:v>
                </c:pt>
              </c:numLit>
            </c:plus>
            <c:minus>
              <c:numLit>
                <c:formatCode>General</c:formatCode>
                <c:ptCount val="12"/>
                <c:pt idx="0">
                  <c:v>3.0</c:v>
                </c:pt>
                <c:pt idx="1">
                  <c:v/>
                </c:pt>
                <c:pt idx="2">
                  <c:v>2.7</c:v>
                </c:pt>
                <c:pt idx="3">
                  <c:v>4.6</c:v>
                </c:pt>
                <c:pt idx="4">
                  <c:v/>
                </c:pt>
                <c:pt idx="5">
                  <c:v>4.4</c:v>
                </c:pt>
                <c:pt idx="6">
                  <c:v>3.5</c:v>
                </c:pt>
                <c:pt idx="7">
                  <c:v>6.1</c:v>
                </c:pt>
                <c:pt idx="8">
                  <c:v/>
                </c:pt>
                <c:pt idx="9">
                  <c:v>4.5</c:v>
                </c:pt>
                <c:pt idx="10">
                  <c:v>0</c:v>
                </c:pt>
                <c:pt idx="11">
                  <c:v>4.2</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16.8</c:v>
                </c:pt>
                <c:pt idx="1">
                  <c:v/>
                </c:pt>
                <c:pt idx="2">
                  <c:v>10.9</c:v>
                </c:pt>
                <c:pt idx="3">
                  <c:v>23.0</c:v>
                </c:pt>
                <c:pt idx="4">
                  <c:v/>
                </c:pt>
                <c:pt idx="5">
                  <c:v>15.5</c:v>
                </c:pt>
                <c:pt idx="6">
                  <c:v>17.2</c:v>
                </c:pt>
                <c:pt idx="7">
                  <c:v>17.2</c:v>
                </c:pt>
                <c:pt idx="8">
                  <c:v/>
                </c:pt>
                <c:pt idx="9">
                  <c:v>14.4</c:v>
                </c:pt>
                <c:pt idx="10">
                  <c:v/>
                </c:pt>
                <c:pt idx="11">
                  <c:v>14.0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3198"/>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29520000000000005"/>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2.3</c:v>
                </c:pt>
                <c:pt idx="1">
                  <c:v/>
                </c:pt>
                <c:pt idx="2">
                  <c:v>2.6</c:v>
                </c:pt>
                <c:pt idx="3">
                  <c:v>3.4</c:v>
                </c:pt>
                <c:pt idx="4">
                  <c:v/>
                </c:pt>
                <c:pt idx="5">
                  <c:v>4.1</c:v>
                </c:pt>
                <c:pt idx="6">
                  <c:v>3.9</c:v>
                </c:pt>
                <c:pt idx="7">
                  <c:v>4.4</c:v>
                </c:pt>
                <c:pt idx="8">
                  <c:v/>
                </c:pt>
                <c:pt idx="9">
                  <c:v>3.6</c:v>
                </c:pt>
                <c:pt idx="10">
                  <c:v>0</c:v>
                </c:pt>
                <c:pt idx="11">
                  <c:v>3.0</c:v>
                </c:pt>
              </c:numLit>
            </c:plus>
            <c:minus>
              <c:numLit>
                <c:formatCode>General</c:formatCode>
                <c:ptCount val="12"/>
                <c:pt idx="0">
                  <c:v>1.7</c:v>
                </c:pt>
                <c:pt idx="1">
                  <c:v/>
                </c:pt>
                <c:pt idx="2">
                  <c:v>1.3</c:v>
                </c:pt>
                <c:pt idx="3">
                  <c:v>2.6</c:v>
                </c:pt>
                <c:pt idx="4">
                  <c:v/>
                </c:pt>
                <c:pt idx="5">
                  <c:v>2.3</c:v>
                </c:pt>
                <c:pt idx="6">
                  <c:v>2.6</c:v>
                </c:pt>
                <c:pt idx="7">
                  <c:v>2.9</c:v>
                </c:pt>
                <c:pt idx="8">
                  <c:v/>
                </c:pt>
                <c:pt idx="9">
                  <c:v>2.2</c:v>
                </c:pt>
                <c:pt idx="10">
                  <c:v>0</c:v>
                </c:pt>
                <c:pt idx="11">
                  <c:v>1.7</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6.9</c:v>
                </c:pt>
                <c:pt idx="1">
                  <c:v/>
                </c:pt>
                <c:pt idx="2">
                  <c:v>2.8</c:v>
                </c:pt>
                <c:pt idx="3">
                  <c:v>10.4</c:v>
                </c:pt>
                <c:pt idx="4">
                  <c:v/>
                </c:pt>
                <c:pt idx="5">
                  <c:v>5.1</c:v>
                </c:pt>
                <c:pt idx="6">
                  <c:v>7.1</c:v>
                </c:pt>
                <c:pt idx="7">
                  <c:v>7.0</c:v>
                </c:pt>
                <c:pt idx="8">
                  <c:v/>
                </c:pt>
                <c:pt idx="9">
                  <c:v>5.3</c:v>
                </c:pt>
                <c:pt idx="10">
                  <c:v/>
                </c:pt>
                <c:pt idx="11">
                  <c:v>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369"/>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1660000000000005"/>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5986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52480000000000006"/>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3.4</c:v>
                </c:pt>
                <c:pt idx="1">
                  <c:v/>
                </c:pt>
                <c:pt idx="2">
                  <c:v>4.8</c:v>
                </c:pt>
                <c:pt idx="3">
                  <c:v>4.5</c:v>
                </c:pt>
                <c:pt idx="4">
                  <c:v/>
                </c:pt>
                <c:pt idx="5">
                  <c:v>6.3</c:v>
                </c:pt>
                <c:pt idx="6">
                  <c:v>4.3</c:v>
                </c:pt>
                <c:pt idx="7">
                  <c:v>7.3</c:v>
                </c:pt>
                <c:pt idx="8">
                  <c:v/>
                </c:pt>
                <c:pt idx="9">
                  <c:v>6.4</c:v>
                </c:pt>
                <c:pt idx="10">
                  <c:v>0</c:v>
                </c:pt>
                <c:pt idx="11">
                  <c:v>5.0</c:v>
                </c:pt>
              </c:numLit>
            </c:plus>
            <c:minus>
              <c:numLit>
                <c:formatCode>General</c:formatCode>
                <c:ptCount val="12"/>
                <c:pt idx="0">
                  <c:v>3.0</c:v>
                </c:pt>
                <c:pt idx="1">
                  <c:v/>
                </c:pt>
                <c:pt idx="2">
                  <c:v>3.8</c:v>
                </c:pt>
                <c:pt idx="3">
                  <c:v>3.7</c:v>
                </c:pt>
                <c:pt idx="4">
                  <c:v/>
                </c:pt>
                <c:pt idx="5">
                  <c:v>3.7</c:v>
                </c:pt>
                <c:pt idx="6">
                  <c:v>3.6</c:v>
                </c:pt>
                <c:pt idx="7">
                  <c:v>6.0</c:v>
                </c:pt>
                <c:pt idx="8">
                  <c:v/>
                </c:pt>
                <c:pt idx="9">
                  <c:v>5.2</c:v>
                </c:pt>
                <c:pt idx="10">
                  <c:v>0</c:v>
                </c:pt>
                <c:pt idx="11">
                  <c:v>3.8</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16.6</c:v>
                </c:pt>
                <c:pt idx="1">
                  <c:v/>
                </c:pt>
                <c:pt idx="2">
                  <c:v>15.7</c:v>
                </c:pt>
                <c:pt idx="3">
                  <c:v>17.1</c:v>
                </c:pt>
                <c:pt idx="4">
                  <c:v/>
                </c:pt>
                <c:pt idx="5">
                  <c:v>8.6</c:v>
                </c:pt>
                <c:pt idx="6">
                  <c:v>17.1</c:v>
                </c:pt>
                <c:pt idx="7">
                  <c:v>23.6</c:v>
                </c:pt>
                <c:pt idx="8">
                  <c:v/>
                </c:pt>
                <c:pt idx="9">
                  <c:v>19.6</c:v>
                </c:pt>
                <c:pt idx="10">
                  <c:v/>
                </c:pt>
                <c:pt idx="11">
                  <c:v>13.5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64"/>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034000000000000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1.6</c:v>
                </c:pt>
                <c:pt idx="1">
                  <c:v/>
                </c:pt>
                <c:pt idx="2">
                  <c:v>2.0</c:v>
                </c:pt>
                <c:pt idx="3">
                  <c:v>2.7</c:v>
                </c:pt>
                <c:pt idx="4">
                  <c:v/>
                </c:pt>
                <c:pt idx="5">
                  <c:v>4.0</c:v>
                </c:pt>
                <c:pt idx="6">
                  <c:v>2.4</c:v>
                </c:pt>
                <c:pt idx="7">
                  <c:v>3.1</c:v>
                </c:pt>
                <c:pt idx="8">
                  <c:v/>
                </c:pt>
                <c:pt idx="9">
                  <c:v>3.7</c:v>
                </c:pt>
                <c:pt idx="10">
                  <c:v>0</c:v>
                </c:pt>
                <c:pt idx="11">
                  <c:v>2.4</c:v>
                </c:pt>
              </c:numLit>
            </c:plus>
            <c:minus>
              <c:numLit>
                <c:formatCode>General</c:formatCode>
                <c:ptCount val="12"/>
                <c:pt idx="0">
                  <c:v>1.0</c:v>
                </c:pt>
                <c:pt idx="1">
                  <c:v/>
                </c:pt>
                <c:pt idx="2">
                  <c:v>1.0</c:v>
                </c:pt>
                <c:pt idx="3">
                  <c:v>1.7</c:v>
                </c:pt>
                <c:pt idx="4">
                  <c:v/>
                </c:pt>
                <c:pt idx="5">
                  <c:v>2.1</c:v>
                </c:pt>
                <c:pt idx="6">
                  <c:v>1.2</c:v>
                </c:pt>
                <c:pt idx="7">
                  <c:v>1.4</c:v>
                </c:pt>
                <c:pt idx="8">
                  <c:v/>
                </c:pt>
                <c:pt idx="9">
                  <c:v>1.7</c:v>
                </c:pt>
                <c:pt idx="10">
                  <c:v>0</c:v>
                </c:pt>
                <c:pt idx="11">
                  <c:v>1.0</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3.2</c:v>
                </c:pt>
                <c:pt idx="1">
                  <c:v/>
                </c:pt>
                <c:pt idx="2">
                  <c:v>2.1</c:v>
                </c:pt>
                <c:pt idx="3">
                  <c:v>4.3</c:v>
                </c:pt>
                <c:pt idx="4">
                  <c:v/>
                </c:pt>
                <c:pt idx="5">
                  <c:v>4.5</c:v>
                </c:pt>
                <c:pt idx="6">
                  <c:v>2.4</c:v>
                </c:pt>
                <c:pt idx="7">
                  <c:v>2.6</c:v>
                </c:pt>
                <c:pt idx="8">
                  <c:v/>
                </c:pt>
                <c:pt idx="9">
                  <c:v>3.2</c:v>
                </c:pt>
                <c:pt idx="10">
                  <c:v/>
                </c:pt>
                <c:pt idx="11">
                  <c:v>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2296"/>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03362"/>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2"/>
                <c:pt idx="0">
                  <c:v>1.7</c:v>
                </c:pt>
                <c:pt idx="1">
                  <c:v/>
                </c:pt>
                <c:pt idx="2">
                  <c:v>2.8</c:v>
                </c:pt>
                <c:pt idx="3">
                  <c:v>2.4</c:v>
                </c:pt>
                <c:pt idx="4">
                  <c:v/>
                </c:pt>
                <c:pt idx="5">
                  <c:v>3.9</c:v>
                </c:pt>
                <c:pt idx="6">
                  <c:v>2.8</c:v>
                </c:pt>
                <c:pt idx="7">
                  <c:v>3.2</c:v>
                </c:pt>
                <c:pt idx="8">
                  <c:v/>
                </c:pt>
                <c:pt idx="9">
                  <c:v>4.1</c:v>
                </c:pt>
                <c:pt idx="10">
                  <c:v>0</c:v>
                </c:pt>
                <c:pt idx="11">
                  <c:v>1.6</c:v>
                </c:pt>
              </c:numLit>
            </c:plus>
            <c:minus>
              <c:numLit>
                <c:formatCode>General</c:formatCode>
                <c:ptCount val="12"/>
                <c:pt idx="0">
                  <c:v>1.1</c:v>
                </c:pt>
                <c:pt idx="1">
                  <c:v/>
                </c:pt>
                <c:pt idx="2">
                  <c:v>1.7</c:v>
                </c:pt>
                <c:pt idx="3">
                  <c:v>1.3</c:v>
                </c:pt>
                <c:pt idx="4">
                  <c:v/>
                </c:pt>
                <c:pt idx="5">
                  <c:v>1.8</c:v>
                </c:pt>
                <c:pt idx="6">
                  <c:v>1.5</c:v>
                </c:pt>
                <c:pt idx="7">
                  <c:v>1.8</c:v>
                </c:pt>
                <c:pt idx="8">
                  <c:v/>
                </c:pt>
                <c:pt idx="9">
                  <c:v>2.1</c:v>
                </c:pt>
                <c:pt idx="10">
                  <c:v>0</c:v>
                </c:pt>
                <c:pt idx="11">
                  <c:v>1.1</c:v>
                </c:pt>
              </c:numLit>
            </c:minus>
            <c:spPr>
              <a:ln w="25376">
                <a:solidFill>
                  <a:srgbClr val="FFFFFF"/>
                </a:solidFill>
                <a:prstDash val="solid"/>
              </a:ln>
            </c:spPr>
          </c:errBars>
          <c:cat>
            <c:strRef>
              <c:f>Sheet1!$A$2:$A$13</c:f>
              <c:strCache>
                <c:pt idx="0">
                  <c:v>Total</c:v>
                </c:pt>
                <c:pt idx="1">
                  <c:v/>
                </c:pt>
                <c:pt idx="2">
                  <c:v>Male</c:v>
                </c:pt>
                <c:pt idx="3">
                  <c:v>Female</c:v>
                </c:pt>
                <c:pt idx="4">
                  <c:v/>
                </c:pt>
                <c:pt idx="5">
                  <c:v>6th</c:v>
                </c:pt>
                <c:pt idx="6">
                  <c:v>7th</c:v>
                </c:pt>
                <c:pt idx="7">
                  <c:v>8th</c:v>
                </c:pt>
                <c:pt idx="8">
                  <c:v/>
                </c:pt>
                <c:pt idx="9">
                  <c:v>Black*</c:v>
                </c:pt>
                <c:pt idx="10">
                  <c:v>Hispanic/
Latino</c:v>
                </c:pt>
                <c:pt idx="11">
                  <c:v>White*</c:v>
                </c:pt>
              </c:strCache>
            </c:strRef>
          </c:cat>
          <c:val>
            <c:numRef>
              <c:f>Sheet1!$B$2:$B$13</c:f>
              <c:numCache>
                <c:pt idx="0">
                  <c:v>3.5</c:v>
                </c:pt>
                <c:pt idx="1">
                  <c:v/>
                </c:pt>
                <c:pt idx="2">
                  <c:v>4.2</c:v>
                </c:pt>
                <c:pt idx="3">
                  <c:v>2.4</c:v>
                </c:pt>
                <c:pt idx="4">
                  <c:v/>
                </c:pt>
                <c:pt idx="5">
                  <c:v>3.3</c:v>
                </c:pt>
                <c:pt idx="6">
                  <c:v>3.1</c:v>
                </c:pt>
                <c:pt idx="7">
                  <c:v>4.2</c:v>
                </c:pt>
                <c:pt idx="8">
                  <c:v/>
                </c:pt>
                <c:pt idx="9">
                  <c:v>4.3</c:v>
                </c:pt>
                <c:pt idx="10">
                  <c:v/>
                </c:pt>
                <c:pt idx="11">
                  <c:v>2.6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slide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rode a bicycle, the percentage who never or rarely wore a bicycle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20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QNFRCIG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smoked more than 10 cigarettes per day on the days they smoked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usually got their own cigarettes by buying them in a store or gas station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smoked cigarettes daily, that is, at least one cigarette every day for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cigars, cigarillos, or little cigars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or cigars or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QNANYTOB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a drink of alcohol, other than a few sips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their first drink of alcohol other than a few sips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used marijuana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tried marijuana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used any form of cocaine, including powder, crack, or freebase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sniffed glue, breathed the contents of spray cans, or inhaled any paints or sprays to get high</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took steroid pills or shots without a doctor's prescription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took a prescription drug (such as OxyContin, Percocet, Vicodin, codeine, Adderall, Ritalin, or Xanax) without a doctor's prescription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used rollerblades or rode a skateboard, the percentage who never or rarely wore a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 with three or more people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ever had sexual intercourse, the percentage who used a condom during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described themselves as slightly or very overweight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trying to lose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gone without eating for 24 hours or more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taken diet pills, powders, or liquids without a doctor's advice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vomited or taken laxatives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all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none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QNNOBKFT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five or more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0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QNPA0DAY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7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QNPA7DAY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watched three or more hours per day of TV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video or computer games or used a computer for something that was not school work three or more hours per day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one or more days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never or rarely wore a seat belt when riding in a car</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daily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QNDLYPE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on one or more sports teams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taught in school about AIDS or HIV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told by a doctor or nurse that they had asthma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say things to them or say things to other people about them to purposely hurt them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hit, slap, or physically hurt them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something to purposely hurt themselves without wanting to die, such as cutting, scraping, or burning themselves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 drink of alcohol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exercised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eaten less food, fewer calories, or foods low in fat to lose weight or to keep from gaining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eat dinner with their family three or more times in an average week</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100% fruit juices such as orange juice, apple juice, or grape juice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green salad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other vegetables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rode in a car driven by someone who had been drinking alcohol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one or more times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one or more glasses of milk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one or more caffeinated drinks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asthma was a little problem or a big problem when they ran, exercised, or played sports during the last 4 weeks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get eight or more hours of sleep on average school night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typically sleep at home, or at the home of friend or relative, with their parent(s) or guardian(s)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physical disabilities or long-term health problems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long-term emotional problems or learning disabilities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carried a weapon, such as a gun, knife, or club</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been in a physical fight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ever in a physical fight in which they were hurt and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bullied on school property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electronically bullied</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seriously thought about killing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made a plan about how they would kill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to kill themselves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cigarette smoking, even one or two puffs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a whole cigarette for the first time before age 11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Kent County, DE Middle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06A3EA5-89F1-4D7B-8691-315D1592594E}"/>
</file>

<file path=customXml/itemProps2.xml><?xml version="1.0" encoding="utf-8"?>
<ds:datastoreItem xmlns:ds="http://schemas.openxmlformats.org/officeDocument/2006/customXml" ds:itemID="{1F0B2B2E-7401-4807-B889-6AD7A5361FFC}"/>
</file>

<file path=customXml/itemProps3.xml><?xml version="1.0" encoding="utf-8"?>
<ds:datastoreItem xmlns:ds="http://schemas.openxmlformats.org/officeDocument/2006/customXml" ds:itemID="{497411E8-F9AB-4EF6-BD9C-BE8DCBEE46BF}"/>
</file>

<file path=docProps/app.xml><?xml version="1.0" encoding="utf-8"?>
<Properties xmlns="http://schemas.openxmlformats.org/officeDocument/2006/extended-properties" xmlns:vt="http://schemas.openxmlformats.org/officeDocument/2006/docPropsVTypes">
  <TotalTime>111</TotalTime>
  <Words>31</Words>
  <Application>Microsoft Office PowerPoint</Application>
  <PresentationFormat>On-screen Show (4:3)</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Disease Control and Prevention</dc:creator>
  <cp:lastModifiedBy>CDC User</cp:lastModifiedBy>
  <cp:revision>23</cp:revision>
  <cp:lastPrinted>2012-10-03T17:31:17Z</cp:lastPrinted>
  <dcterms:created xsi:type="dcterms:W3CDTF">2012-10-02T20:13:36Z</dcterms:created>
  <dcterms:modified xsi:type="dcterms:W3CDTF">2013-03-18T20:21:54Z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