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slides/slide2.xml" ContentType="application/vnd.openxmlformats-officedocument.presentationml.slide+xml"/>
  <Override PartName="/ppt/slides/charts/chart2.xml" ContentType="application/vnd.openxmlformats-officedocument.drawingml.chart+xml"/>
  <Override PartName="/ppt/slides/slide3.xml" ContentType="application/vnd.openxmlformats-officedocument.presentationml.slide+xml"/>
  <Override PartName="/ppt/slides/charts/chart3.xml" ContentType="application/vnd.openxmlformats-officedocument.drawingml.chart+xml"/>
  <Override PartName="/ppt/slides/slide4.xml" ContentType="application/vnd.openxmlformats-officedocument.presentationml.slide+xml"/>
  <Override PartName="/ppt/slides/charts/chart4.xml" ContentType="application/vnd.openxmlformats-officedocument.drawingml.chart+xml"/>
  <Override PartName="/ppt/slides/slide5.xml" ContentType="application/vnd.openxmlformats-officedocument.presentationml.slide+xml"/>
  <Override PartName="/ppt/slides/charts/chart5.xml" ContentType="application/vnd.openxmlformats-officedocument.drawingml.chart+xml"/>
  <Override PartName="/ppt/slides/slide6.xml" ContentType="application/vnd.openxmlformats-officedocument.presentationml.slide+xml"/>
  <Override PartName="/ppt/slides/charts/chart6.xml" ContentType="application/vnd.openxmlformats-officedocument.drawingml.chart+xml"/>
  <Override PartName="/ppt/slides/slide7.xml" ContentType="application/vnd.openxmlformats-officedocument.presentationml.slide+xml"/>
  <Override PartName="/ppt/slides/charts/chart7.xml" ContentType="application/vnd.openxmlformats-officedocument.drawingml.chart+xml"/>
  <Override PartName="/ppt/slides/slide8.xml" ContentType="application/vnd.openxmlformats-officedocument.presentationml.slide+xml"/>
  <Override PartName="/ppt/slides/charts/chart8.xml" ContentType="application/vnd.openxmlformats-officedocument.drawingml.chart+xml"/>
  <Override PartName="/ppt/slides/slide9.xml" ContentType="application/vnd.openxmlformats-officedocument.presentationml.slide+xml"/>
  <Override PartName="/ppt/slides/charts/chart9.xml" ContentType="application/vnd.openxmlformats-officedocument.drawingml.chart+xml"/>
  <Override PartName="/ppt/slides/slidea.xml" ContentType="application/vnd.openxmlformats-officedocument.presentationml.slide+xml"/>
  <Override PartName="/ppt/slides/charts/charta.xml" ContentType="application/vnd.openxmlformats-officedocument.drawingml.chart+xml"/>
  <Override PartName="/ppt/slides/slideb.xml" ContentType="application/vnd.openxmlformats-officedocument.presentationml.slide+xml"/>
  <Override PartName="/ppt/slides/charts/chartb.xml" ContentType="application/vnd.openxmlformats-officedocument.drawingml.chart+xml"/>
  <Override PartName="/ppt/slides/slidec.xml" ContentType="application/vnd.openxmlformats-officedocument.presentationml.slide+xml"/>
  <Override PartName="/ppt/slides/charts/chartc.xml" ContentType="application/vnd.openxmlformats-officedocument.drawingml.chart+xml"/>
  <Override PartName="/ppt/slides/slided.xml" ContentType="application/vnd.openxmlformats-officedocument.presentationml.slide+xml"/>
  <Override PartName="/ppt/slides/charts/chartd.xml" ContentType="application/vnd.openxmlformats-officedocument.drawingml.chart+xml"/>
  <Override PartName="/ppt/slides/slidee.xml" ContentType="application/vnd.openxmlformats-officedocument.presentationml.slide+xml"/>
  <Override PartName="/ppt/slides/charts/charte.xml" ContentType="application/vnd.openxmlformats-officedocument.drawingml.chart+xml"/>
  <Override PartName="/ppt/slides/slidef.xml" ContentType="application/vnd.openxmlformats-officedocument.presentationml.slide+xml"/>
  <Override PartName="/ppt/slides/charts/chartf.xml" ContentType="application/vnd.openxmlformats-officedocument.drawingml.chart+xml"/>
  <Override PartName="/ppt/slides/slide10.xml" ContentType="application/vnd.openxmlformats-officedocument.presentationml.slide+xml"/>
  <Override PartName="/ppt/slides/charts/chart10.xml" ContentType="application/vnd.openxmlformats-officedocument.drawingml.chart+xml"/>
  <Override PartName="/ppt/slides/slide11.xml" ContentType="application/vnd.openxmlformats-officedocument.presentationml.slide+xml"/>
  <Override PartName="/ppt/slides/charts/chart11.xml" ContentType="application/vnd.openxmlformats-officedocument.drawingml.chart+xml"/>
  <Override PartName="/ppt/slides/slide12.xml" ContentType="application/vnd.openxmlformats-officedocument.presentationml.slide+xml"/>
  <Override PartName="/ppt/slides/charts/chart12.xml" ContentType="application/vnd.openxmlformats-officedocument.drawingml.chart+xml"/>
  <Override PartName="/ppt/slides/slide13.xml" ContentType="application/vnd.openxmlformats-officedocument.presentationml.slide+xml"/>
  <Override PartName="/ppt/slides/charts/chart13.xml" ContentType="application/vnd.openxmlformats-officedocument.drawingml.chart+xml"/>
  <Override PartName="/ppt/slides/slide14.xml" ContentType="application/vnd.openxmlformats-officedocument.presentationml.slide+xml"/>
  <Override PartName="/ppt/slides/charts/chart14.xml" ContentType="application/vnd.openxmlformats-officedocument.drawingml.chart+xml"/>
  <Override PartName="/ppt/slides/slide15.xml" ContentType="application/vnd.openxmlformats-officedocument.presentationml.slide+xml"/>
  <Override PartName="/ppt/slides/charts/chart15.xml" ContentType="application/vnd.openxmlformats-officedocument.drawingml.chart+xml"/>
  <Override PartName="/ppt/slides/slide16.xml" ContentType="application/vnd.openxmlformats-officedocument.presentationml.slide+xml"/>
  <Override PartName="/ppt/slides/charts/chart16.xml" ContentType="application/vnd.openxmlformats-officedocument.drawingml.chart+xml"/>
  <Override PartName="/ppt/slides/slide17.xml" ContentType="application/vnd.openxmlformats-officedocument.presentationml.slide+xml"/>
  <Override PartName="/ppt/slides/charts/chart17.xml" ContentType="application/vnd.openxmlformats-officedocument.drawingml.chart+xml"/>
  <Override PartName="/ppt/slides/slide18.xml" ContentType="application/vnd.openxmlformats-officedocument.presentationml.slide+xml"/>
  <Override PartName="/ppt/slides/charts/chart18.xml" ContentType="application/vnd.openxmlformats-officedocument.drawingml.chart+xml"/>
  <Override PartName="/ppt/slides/slide19.xml" ContentType="application/vnd.openxmlformats-officedocument.presentationml.slide+xml"/>
  <Override PartName="/ppt/slides/charts/chart19.xml" ContentType="application/vnd.openxmlformats-officedocument.drawingml.chart+xml"/>
  <Override PartName="/ppt/slides/slide1a.xml" ContentType="application/vnd.openxmlformats-officedocument.presentationml.slide+xml"/>
  <Override PartName="/ppt/slides/charts/chart1a.xml" ContentType="application/vnd.openxmlformats-officedocument.drawingml.chart+xml"/>
  <Override PartName="/ppt/slides/slide1b.xml" ContentType="application/vnd.openxmlformats-officedocument.presentationml.slide+xml"/>
  <Override PartName="/ppt/slides/charts/chart1b.xml" ContentType="application/vnd.openxmlformats-officedocument.drawingml.chart+xml"/>
  <Override PartName="/ppt/slides/slide1c.xml" ContentType="application/vnd.openxmlformats-officedocument.presentationml.slide+xml"/>
  <Override PartName="/ppt/slides/charts/chart1c.xml" ContentType="application/vnd.openxmlformats-officedocument.drawingml.chart+xml"/>
  <Override PartName="/ppt/slides/slide1d.xml" ContentType="application/vnd.openxmlformats-officedocument.presentationml.slide+xml"/>
  <Override PartName="/ppt/slides/charts/chart1d.xml" ContentType="application/vnd.openxmlformats-officedocument.drawingml.chart+xml"/>
  <Override PartName="/ppt/slides/slide1e.xml" ContentType="application/vnd.openxmlformats-officedocument.presentationml.slide+xml"/>
  <Override PartName="/ppt/slides/charts/chart1e.xml" ContentType="application/vnd.openxmlformats-officedocument.drawingml.chart+xml"/>
  <Override PartName="/ppt/slides/slide1f.xml" ContentType="application/vnd.openxmlformats-officedocument.presentationml.slide+xml"/>
  <Override PartName="/ppt/slides/charts/chart1f.xml" ContentType="application/vnd.openxmlformats-officedocument.drawingml.chart+xml"/>
  <Override PartName="/ppt/slides/slide20.xml" ContentType="application/vnd.openxmlformats-officedocument.presentationml.slide+xml"/>
  <Override PartName="/ppt/slides/charts/chart20.xml" ContentType="application/vnd.openxmlformats-officedocument.drawingml.chart+xml"/>
  <Override PartName="/ppt/slides/slide21.xml" ContentType="application/vnd.openxmlformats-officedocument.presentationml.slide+xml"/>
  <Override PartName="/ppt/slides/charts/chart21.xml" ContentType="application/vnd.openxmlformats-officedocument.drawingml.chart+xml"/>
  <Override PartName="/ppt/slides/slide22.xml" ContentType="application/vnd.openxmlformats-officedocument.presentationml.slide+xml"/>
  <Override PartName="/ppt/slides/charts/chart22.xml" ContentType="application/vnd.openxmlformats-officedocument.drawingml.chart+xml"/>
  <Override PartName="/ppt/slides/slide23.xml" ContentType="application/vnd.openxmlformats-officedocument.presentationml.slide+xml"/>
  <Override PartName="/ppt/slides/charts/chart23.xml" ContentType="application/vnd.openxmlformats-officedocument.drawingml.chart+xml"/>
  <Override PartName="/ppt/slides/slide24.xml" ContentType="application/vnd.openxmlformats-officedocument.presentationml.slide+xml"/>
  <Override PartName="/ppt/slides/charts/chart24.xml" ContentType="application/vnd.openxmlformats-officedocument.drawingml.chart+xml"/>
  <Override PartName="/ppt/slides/slide25.xml" ContentType="application/vnd.openxmlformats-officedocument.presentationml.slide+xml"/>
  <Override PartName="/ppt/slides/charts/chart25.xml" ContentType="application/vnd.openxmlformats-officedocument.drawingml.chart+xml"/>
  <Override PartName="/ppt/slides/slide26.xml" ContentType="application/vnd.openxmlformats-officedocument.presentationml.slide+xml"/>
  <Override PartName="/ppt/slides/charts/chart26.xml" ContentType="application/vnd.openxmlformats-officedocument.drawingml.chart+xml"/>
  <Override PartName="/ppt/slides/slide27.xml" ContentType="application/vnd.openxmlformats-officedocument.presentationml.slide+xml"/>
  <Override PartName="/ppt/slides/charts/chart27.xml" ContentType="application/vnd.openxmlformats-officedocument.drawingml.chart+xml"/>
  <Override PartName="/ppt/slides/slide28.xml" ContentType="application/vnd.openxmlformats-officedocument.presentationml.slide+xml"/>
  <Override PartName="/ppt/slides/charts/chart28.xml" ContentType="application/vnd.openxmlformats-officedocument.drawingml.chart+xml"/>
  <Override PartName="/ppt/slides/slide29.xml" ContentType="application/vnd.openxmlformats-officedocument.presentationml.slide+xml"/>
  <Override PartName="/ppt/slides/charts/chart29.xml" ContentType="application/vnd.openxmlformats-officedocument.drawingml.chart+xml"/>
  <Override PartName="/ppt/slides/slide2a.xml" ContentType="application/vnd.openxmlformats-officedocument.presentationml.slide+xml"/>
  <Override PartName="/ppt/slides/charts/chart2a.xml" ContentType="application/vnd.openxmlformats-officedocument.drawingml.chart+xml"/>
  <Override PartName="/ppt/slides/slide2b.xml" ContentType="application/vnd.openxmlformats-officedocument.presentationml.slide+xml"/>
  <Override PartName="/ppt/slides/charts/chart2b.xml" ContentType="application/vnd.openxmlformats-officedocument.drawingml.chart+xml"/>
  <Override PartName="/ppt/slides/slide2c.xml" ContentType="application/vnd.openxmlformats-officedocument.presentationml.slide+xml"/>
  <Override PartName="/ppt/slides/charts/chart2c.xml" ContentType="application/vnd.openxmlformats-officedocument.drawingml.chart+xml"/>
  <Override PartName="/ppt/slides/slide2d.xml" ContentType="application/vnd.openxmlformats-officedocument.presentationml.slide+xml"/>
  <Override PartName="/ppt/slides/charts/chart2d.xml" ContentType="application/vnd.openxmlformats-officedocument.drawingml.chart+xml"/>
  <Override PartName="/ppt/slides/slide2e.xml" ContentType="application/vnd.openxmlformats-officedocument.presentationml.slide+xml"/>
  <Override PartName="/ppt/slides/charts/chart2e.xml" ContentType="application/vnd.openxmlformats-officedocument.drawingml.chart+xml"/>
  <Override PartName="/ppt/slides/slide2f.xml" ContentType="application/vnd.openxmlformats-officedocument.presentationml.slide+xml"/>
  <Override PartName="/ppt/slides/charts/chart2f.xml" ContentType="application/vnd.openxmlformats-officedocument.drawingml.chart+xml"/>
  <Override PartName="/ppt/slides/slide30.xml" ContentType="application/vnd.openxmlformats-officedocument.presentationml.slide+xml"/>
  <Override PartName="/ppt/slides/charts/chart30.xml" ContentType="application/vnd.openxmlformats-officedocument.drawingml.chart+xml"/>
  <Override PartName="/ppt/slides/slide31.xml" ContentType="application/vnd.openxmlformats-officedocument.presentationml.slide+xml"/>
  <Override PartName="/ppt/slides/charts/chart31.xml" ContentType="application/vnd.openxmlformats-officedocument.drawingml.chart+xml"/>
  <Override PartName="/ppt/slides/slide32.xml" ContentType="application/vnd.openxmlformats-officedocument.presentationml.slide+xml"/>
  <Override PartName="/ppt/slides/charts/chart32.xml" ContentType="application/vnd.openxmlformats-officedocument.drawingml.chart+xml"/>
  <Override PartName="/ppt/slides/slide33.xml" ContentType="application/vnd.openxmlformats-officedocument.presentationml.slide+xml"/>
  <Override PartName="/ppt/slides/charts/chart33.xml" ContentType="application/vnd.openxmlformats-officedocument.drawingml.chart+xml"/>
  <Override PartName="/ppt/slides/slide34.xml" ContentType="application/vnd.openxmlformats-officedocument.presentationml.slide+xml"/>
  <Override PartName="/ppt/slides/charts/chart34.xml" ContentType="application/vnd.openxmlformats-officedocument.drawingml.chart+xml"/>
  <Override PartName="/ppt/slides/slide35.xml" ContentType="application/vnd.openxmlformats-officedocument.presentationml.slide+xml"/>
  <Override PartName="/ppt/slides/charts/chart35.xml" ContentType="application/vnd.openxmlformats-officedocument.drawingml.chart+xml"/>
  <Override PartName="/ppt/slides/slide36.xml" ContentType="application/vnd.openxmlformats-officedocument.presentationml.slide+xml"/>
  <Override PartName="/ppt/slides/charts/chart36.xml" ContentType="application/vnd.openxmlformats-officedocument.drawingml.chart+xml"/>
  <Override PartName="/ppt/slides/slide37.xml" ContentType="application/vnd.openxmlformats-officedocument.presentationml.slide+xml"/>
  <Override PartName="/ppt/slides/charts/chart37.xml" ContentType="application/vnd.openxmlformats-officedocument.drawingml.chart+xml"/>
  <Override PartName="/ppt/slides/slide38.xml" ContentType="application/vnd.openxmlformats-officedocument.presentationml.slide+xml"/>
  <Override PartName="/ppt/slides/charts/chart38.xml" ContentType="application/vnd.openxmlformats-officedocument.drawingml.chart+xml"/>
  <Override PartName="/ppt/slides/slide39.xml" ContentType="application/vnd.openxmlformats-officedocument.presentationml.slide+xml"/>
  <Override PartName="/ppt/slides/charts/chart39.xml" ContentType="application/vnd.openxmlformats-officedocument.drawingml.chart+xml"/>
  <Override PartName="/ppt/slides/slide3a.xml" ContentType="application/vnd.openxmlformats-officedocument.presentationml.slide+xml"/>
  <Override PartName="/ppt/slides/charts/chart3a.xml" ContentType="application/vnd.openxmlformats-officedocument.drawingml.chart+xml"/>
  <Override PartName="/ppt/slides/slide3b.xml" ContentType="application/vnd.openxmlformats-officedocument.presentationml.slide+xml"/>
  <Override PartName="/ppt/slides/charts/chart3b.xml" ContentType="application/vnd.openxmlformats-officedocument.drawingml.chart+xml"/>
  <Override PartName="/ppt/slides/slide3c.xml" ContentType="application/vnd.openxmlformats-officedocument.presentationml.slide+xml"/>
  <Override PartName="/ppt/slides/charts/chart3c.xml" ContentType="application/vnd.openxmlformats-officedocument.drawingml.chart+xml"/>
  <Override PartName="/ppt/slides/slide3d.xml" ContentType="application/vnd.openxmlformats-officedocument.presentationml.slide+xml"/>
  <Override PartName="/ppt/slides/charts/chart3d.xml" ContentType="application/vnd.openxmlformats-officedocument.drawingml.chart+xml"/>
  <Override PartName="/ppt/slides/slide3e.xml" ContentType="application/vnd.openxmlformats-officedocument.presentationml.slide+xml"/>
  <Override PartName="/ppt/slides/charts/chart3e.xml" ContentType="application/vnd.openxmlformats-officedocument.drawingml.chart+xml"/>
  <Override PartName="/ppt/slides/slide3f.xml" ContentType="application/vnd.openxmlformats-officedocument.presentationml.slide+xml"/>
  <Override PartName="/ppt/slides/charts/chart3f.xml" ContentType="application/vnd.openxmlformats-officedocument.drawingml.chart+xml"/>
  <Override PartName="/ppt/slides/slide40.xml" ContentType="application/vnd.openxmlformats-officedocument.presentationml.slide+xml"/>
  <Override PartName="/ppt/slides/charts/chart40.xml" ContentType="application/vnd.openxmlformats-officedocument.drawingml.chart+xml"/>
  <Override PartName="/ppt/slides/slide41.xml" ContentType="application/vnd.openxmlformats-officedocument.presentationml.slide+xml"/>
  <Override PartName="/ppt/slides/charts/chart41.xml" ContentType="application/vnd.openxmlformats-officedocument.drawingml.chart+xml"/>
  <Override PartName="/ppt/slides/slide42.xml" ContentType="application/vnd.openxmlformats-officedocument.presentationml.slide+xml"/>
  <Override PartName="/ppt/slides/charts/chart42.xml" ContentType="application/vnd.openxmlformats-officedocument.drawingml.chart+xml"/>
  <Override PartName="/ppt/slides/slide43.xml" ContentType="application/vnd.openxmlformats-officedocument.presentationml.slide+xml"/>
  <Override PartName="/ppt/slides/charts/chart43.xml" ContentType="application/vnd.openxmlformats-officedocument.drawingml.chart+xml"/>
  <Override PartName="/ppt/slides/slide44.xml" ContentType="application/vnd.openxmlformats-officedocument.presentationml.slide+xml"/>
  <Override PartName="/ppt/slides/charts/chart44.xml" ContentType="application/vnd.openxmlformats-officedocument.drawingml.chart+xml"/>
  <Override PartName="/ppt/slides/slide45.xml" ContentType="application/vnd.openxmlformats-officedocument.presentationml.slide+xml"/>
  <Override PartName="/ppt/slides/charts/chart45.xml" ContentType="application/vnd.openxmlformats-officedocument.drawingml.chart+xml"/>
  <Override PartName="/ppt/slides/slide46.xml" ContentType="application/vnd.openxmlformats-officedocument.presentationml.slide+xml"/>
  <Override PartName="/ppt/slides/charts/chart46.xml" ContentType="application/vnd.openxmlformats-officedocument.drawingml.chart+xml"/>
  <Override PartName="/ppt/slides/slide47.xml" ContentType="application/vnd.openxmlformats-officedocument.presentationml.slide+xml"/>
  <Override PartName="/ppt/slides/charts/chart47.xml" ContentType="application/vnd.openxmlformats-officedocument.drawingml.chart+xml"/>
  <Override PartName="/ppt/slides/slide48.xml" ContentType="application/vnd.openxmlformats-officedocument.presentationml.slide+xml"/>
  <Override PartName="/ppt/slides/charts/chart48.xml" ContentType="application/vnd.openxmlformats-officedocument.drawingml.chart+xml"/>
  <Override PartName="/ppt/slides/slide49.xml" ContentType="application/vnd.openxmlformats-officedocument.presentationml.slide+xml"/>
  <Override PartName="/ppt/slides/charts/chart49.xml" ContentType="application/vnd.openxmlformats-officedocument.drawingml.chart+xml"/>
  <Override PartName="/ppt/slides/slide4a.xml" ContentType="application/vnd.openxmlformats-officedocument.presentationml.slide+xml"/>
  <Override PartName="/ppt/slides/charts/chart4a.xml" ContentType="application/vnd.openxmlformats-officedocument.drawingml.chart+xml"/>
  <Override PartName="/ppt/slides/slide4b.xml" ContentType="application/vnd.openxmlformats-officedocument.presentationml.slide+xml"/>
  <Override PartName="/ppt/slides/charts/chart4b.xml" ContentType="application/vnd.openxmlformats-officedocument.drawingml.chart+xml"/>
  <Override PartName="/ppt/slides/slide4c.xml" ContentType="application/vnd.openxmlformats-officedocument.presentationml.slide+xml"/>
  <Override PartName="/ppt/slides/charts/chart4c.xml" ContentType="application/vnd.openxmlformats-officedocument.drawingml.chart+xml"/>
  <Override PartName="/ppt/slides/slide4d.xml" ContentType="application/vnd.openxmlformats-officedocument.presentationml.slide+xml"/>
  <Override PartName="/ppt/slides/charts/chart4d.xml" ContentType="application/vnd.openxmlformats-officedocument.drawingml.chart+xml"/>
  <Override PartName="/ppt/slides/slide4e.xml" ContentType="application/vnd.openxmlformats-officedocument.presentationml.slide+xml"/>
  <Override PartName="/ppt/slides/charts/chart4e.xml" ContentType="application/vnd.openxmlformats-officedocument.drawingml.chart+xml"/>
  <Override PartName="/ppt/slides/slide4f.xml" ContentType="application/vnd.openxmlformats-officedocument.presentationml.slide+xml"/>
  <Override PartName="/ppt/slides/charts/chart4f.xml" ContentType="application/vnd.openxmlformats-officedocument.drawingml.chart+xml"/>
  <Override PartName="/ppt/slides/slide50.xml" ContentType="application/vnd.openxmlformats-officedocument.presentationml.slide+xml"/>
  <Override PartName="/ppt/slides/charts/chart50.xml" ContentType="application/vnd.openxmlformats-officedocument.drawingml.chart+xml"/>
  <Override PartName="/ppt/slides/slide51.xml" ContentType="application/vnd.openxmlformats-officedocument.presentationml.slide+xml"/>
  <Override PartName="/ppt/slides/charts/chart51.xml" ContentType="application/vnd.openxmlformats-officedocument.drawingml.chart+xml"/>
  <Override PartName="/ppt/slides/slide52.xml" ContentType="application/vnd.openxmlformats-officedocument.presentationml.slide+xml"/>
  <Override PartName="/ppt/slides/charts/chart52.xml" ContentType="application/vnd.openxmlformats-officedocument.drawingml.chart+xml"/>
  <Override PartName="/ppt/slides/slide53.xml" ContentType="application/vnd.openxmlformats-officedocument.presentationml.slide+xml"/>
  <Override PartName="/ppt/slides/charts/chart53.xml" ContentType="application/vnd.openxmlformats-officedocument.drawingml.chart+xml"/>
  <Override PartName="/ppt/slides/slide54.xml" ContentType="application/vnd.openxmlformats-officedocument.presentationml.slide+xml"/>
  <Override PartName="/ppt/slides/charts/chart54.xml" ContentType="application/vnd.openxmlformats-officedocument.drawingml.chart+xml"/>
  <Override PartName="/ppt/slides/slide55.xml" ContentType="application/vnd.openxmlformats-officedocument.presentationml.slide+xml"/>
  <Override PartName="/ppt/slides/charts/chart55.xml" ContentType="application/vnd.openxmlformats-officedocument.drawingml.chart+xml"/>
  <Override PartName="/ppt/slides/slide56.xml" ContentType="application/vnd.openxmlformats-officedocument.presentationml.slide+xml"/>
  <Override PartName="/ppt/slides/charts/chart56.xml" ContentType="application/vnd.openxmlformats-officedocument.drawingml.chart+xml"/>
  <Override PartName="/ppt/slides/slide57.xml" ContentType="application/vnd.openxmlformats-officedocument.presentationml.slide+xml"/>
  <Override PartName="/ppt/slides/charts/chart57.xml" ContentType="application/vnd.openxmlformats-officedocument.drawingml.chart+xml"/>
  <Override PartName="/ppt/slides/slide58.xml" ContentType="application/vnd.openxmlformats-officedocument.presentationml.slide+xml"/>
  <Override PartName="/ppt/slides/charts/chart58.xml" ContentType="application/vnd.openxmlformats-officedocument.drawingml.chart+xml"/>
  <Override PartName="/ppt/slides/slide59.xml" ContentType="application/vnd.openxmlformats-officedocument.presentationml.slide+xml"/>
  <Override PartName="/ppt/slides/charts/chart59.xml" ContentType="application/vnd.openxmlformats-officedocument.drawingml.chart+xml"/>
  <Override PartName="/ppt/slides/slide5a.xml" ContentType="application/vnd.openxmlformats-officedocument.presentationml.slide+xml"/>
  <Override PartName="/ppt/slides/charts/chart5a.xml" ContentType="application/vnd.openxmlformats-officedocument.drawingml.chart+xml"/>
  <Override PartName="/ppt/slides/slide5b.xml" ContentType="application/vnd.openxmlformats-officedocument.presentationml.slide+xml"/>
  <Override PartName="/ppt/slides/charts/chart5b.xml" ContentType="application/vnd.openxmlformats-officedocument.drawingml.chart+xml"/>
  <Override PartName="/ppt/slides/slide5c.xml" ContentType="application/vnd.openxmlformats-officedocument.presentationml.slide+xml"/>
  <Override PartName="/ppt/slides/charts/chart5c.xml" ContentType="application/vnd.openxmlformats-officedocument.drawingml.chart+xml"/>
  <Override PartName="/ppt/slides/slide5d.xml" ContentType="application/vnd.openxmlformats-officedocument.presentationml.slide+xml"/>
  <Override PartName="/ppt/slides/charts/chart5d.xml" ContentType="application/vnd.openxmlformats-officedocument.drawingml.chart+xml"/>
  <Override PartName="/ppt/slides/slide5e.xml" ContentType="application/vnd.openxmlformats-officedocument.presentationml.slide+xml"/>
  <Override PartName="/ppt/slides/charts/chart5e.xml" ContentType="application/vnd.openxmlformats-officedocument.drawingml.chart+xml"/>
  <Override PartName="/ppt/slides/slide5f.xml" ContentType="application/vnd.openxmlformats-officedocument.presentationml.slide+xml"/>
  <Override PartName="/ppt/slides/charts/chart5f.xml" ContentType="application/vnd.openxmlformats-officedocument.drawingml.chart+xml"/>
  <Override PartName="/ppt/slides/slide60.xml" ContentType="application/vnd.openxmlformats-officedocument.presentationml.slide+xml"/>
  <Override PartName="/ppt/slides/charts/chart60.xml" ContentType="application/vnd.openxmlformats-officedocument.drawingml.chart+xml"/>
  <Override PartName="/ppt/slides/slide61.xml" ContentType="application/vnd.openxmlformats-officedocument.presentationml.slide+xml"/>
  <Override PartName="/ppt/slides/charts/chart61.xml" ContentType="application/vnd.openxmlformats-officedocument.drawingml.chart+xml"/>
  <Override PartName="/ppt/slides/slide62.xml" ContentType="application/vnd.openxmlformats-officedocument.presentationml.slide+xml"/>
  <Override PartName="/ppt/slides/charts/chart62.xml" ContentType="application/vnd.openxmlformats-officedocument.drawingml.chart+xml"/>
  <Override PartName="/ppt/slides/slide63.xml" ContentType="application/vnd.openxmlformats-officedocument.presentationml.slide+xml"/>
  <Override PartName="/ppt/slides/charts/chart63.xml" ContentType="application/vnd.openxmlformats-officedocument.drawingml.chart+xml"/>
  <Override PartName="/ppt/slides/slide64.xml" ContentType="application/vnd.openxmlformats-officedocument.presentationml.slide+xml"/>
  <Override PartName="/ppt/slides/charts/chart64.xml" ContentType="application/vnd.openxmlformats-officedocument.drawingml.chart+xml"/>
  <Override PartName="/ppt/slides/slide65.xml" ContentType="application/vnd.openxmlformats-officedocument.presentationml.slide+xml"/>
  <Override PartName="/ppt/slides/charts/chart65.xml" ContentType="application/vnd.openxmlformats-officedocument.drawingml.chart+xml"/>
  <Override PartName="/ppt/slides/slide66.xml" ContentType="application/vnd.openxmlformats-officedocument.presentationml.slide+xml"/>
  <Override PartName="/ppt/slides/charts/chart66.xml" ContentType="application/vnd.openxmlformats-officedocument.drawingml.chart+xml"/>
  <Override PartName="/ppt/slides/slide67.xml" ContentType="application/vnd.openxmlformats-officedocument.presentationml.slide+xml"/>
  <Override PartName="/ppt/slides/charts/chart67.xml" ContentType="application/vnd.openxmlformats-officedocument.drawingml.chart+xml"/>
  <Override PartName="/ppt/slides/slide68.xml" ContentType="application/vnd.openxmlformats-officedocument.presentationml.slide+xml"/>
  <Override PartName="/ppt/slides/charts/chart68.xml" ContentType="application/vnd.openxmlformats-officedocument.drawingml.chart+xml"/>
  <Override PartName="/ppt/slides/slide69.xml" ContentType="application/vnd.openxmlformats-officedocument.presentationml.slide+xml"/>
  <Override PartName="/ppt/slides/charts/chart69.xml" ContentType="application/vnd.openxmlformats-officedocument.drawingml.chart+xml"/>
  <Override PartName="/ppt/slides/slide6a.xml" ContentType="application/vnd.openxmlformats-officedocument.presentationml.slide+xml"/>
  <Override PartName="/ppt/slides/charts/chart6a.xml" ContentType="application/vnd.openxmlformats-officedocument.drawingml.chart+xml"/>
  <Override PartName="/ppt/slides/slide6b.xml" ContentType="application/vnd.openxmlformats-officedocument.presentationml.slide+xml"/>
  <Override PartName="/ppt/slides/charts/chart6b.xml" ContentType="application/vnd.openxmlformats-officedocument.drawingml.chart+xml"/>
  <Override PartName="/ppt/slides/slide6c.xml" ContentType="application/vnd.openxmlformats-officedocument.presentationml.slide+xml"/>
  <Override PartName="/ppt/slides/charts/chart6c.xml" ContentType="application/vnd.openxmlformats-officedocument.drawingml.chart+xml"/>
  <Override PartName="/ppt/slides/slide6d.xml" ContentType="application/vnd.openxmlformats-officedocument.presentationml.slide+xml"/>
  <Override PartName="/ppt/slides/charts/chart6d.xml" ContentType="application/vnd.openxmlformats-officedocument.drawingml.chart+xml"/>
  <Override PartName="/ppt/slides/slide6e.xml" ContentType="application/vnd.openxmlformats-officedocument.presentationml.slide+xml"/>
  <Override PartName="/ppt/slides/charts/chart6e.xml" ContentType="application/vnd.openxmlformats-officedocument.drawingml.chart+xml"/>
  <Override PartName="/ppt/slides/slide6f.xml" ContentType="application/vnd.openxmlformats-officedocument.presentationml.slide+xml"/>
  <Override PartName="/ppt/slides/charts/chart6f.xml" ContentType="application/vnd.openxmlformats-officedocument.drawingml.chart+xml"/>
  <Override PartName="/ppt/slides/slide70.xml" ContentType="application/vnd.openxmlformats-officedocument.presentationml.slide+xml"/>
  <Override PartName="/ppt/slides/charts/chart70.xml" ContentType="application/vnd.openxmlformats-officedocument.drawingml.chart+xml"/>
  <Override PartName="/ppt/slides/slide71.xml" ContentType="application/vnd.openxmlformats-officedocument.presentationml.slide+xml"/>
  <Override PartName="/ppt/slides/charts/chart71.xml" ContentType="application/vnd.openxmlformats-officedocument.drawingml.chart+xml"/>
  <Override PartName="/ppt/slides/slide72.xml" ContentType="application/vnd.openxmlformats-officedocument.presentationml.slide+xml"/>
  <Override PartName="/ppt/slides/charts/chart72.xml" ContentType="application/vnd.openxmlformats-officedocument.drawingml.chart+xml"/>
  <Override PartName="/ppt/slides/slide73.xml" ContentType="application/vnd.openxmlformats-officedocument.presentationml.slide+xml"/>
  <Override PartName="/ppt/slides/charts/chart73.xml" ContentType="application/vnd.openxmlformats-officedocument.drawingml.chart+xml"/>
  <Override PartName="/ppt/slides/slide74.xml" ContentType="application/vnd.openxmlformats-officedocument.presentationml.slide+xml"/>
  <Override PartName="/ppt/slides/charts/chart74.xml" ContentType="application/vnd.openxmlformats-officedocument.drawingml.chart+xml"/>
  <Override PartName="/ppt/slides/slide75.xml" ContentType="application/vnd.openxmlformats-officedocument.presentationml.slide+xml"/>
  <Override PartName="/ppt/slides/charts/chart75.xml" ContentType="application/vnd.openxmlformats-officedocument.drawingml.chart+xml"/>
  <Override PartName="/ppt/slides/slide76.xml" ContentType="application/vnd.openxmlformats-officedocument.presentationml.slide+xml"/>
  <Override PartName="/ppt/slides/charts/chart76.xml" ContentType="application/vnd.openxmlformats-officedocument.drawingml.chart+xml"/>
  <Override PartName="/ppt/slides/slide77.xml" ContentType="application/vnd.openxmlformats-officedocument.presentationml.slide+xml"/>
  <Override PartName="/ppt/slides/charts/chart77.xml" ContentType="application/vnd.openxmlformats-officedocument.drawingml.chart+xml"/>
  <Override PartName="/ppt/slides/slide78.xml" ContentType="application/vnd.openxmlformats-officedocument.presentationml.slide+xml"/>
  <Override PartName="/ppt/slides/charts/chart78.xml" ContentType="application/vnd.openxmlformats-officedocument.drawingml.chart+xml"/>
  <Override PartName="/ppt/slides/slide79.xml" ContentType="application/vnd.openxmlformats-officedocument.presentationml.slide+xml"/>
  <Override PartName="/ppt/slides/charts/chart79.xml" ContentType="application/vnd.openxmlformats-officedocument.drawingml.chart+xml"/>
  <Override PartName="/ppt/slides/slide7a.xml" ContentType="application/vnd.openxmlformats-officedocument.presentationml.slide+xml"/>
  <Override PartName="/ppt/slides/charts/chart7a.xml" ContentType="application/vnd.openxmlformats-officedocument.drawingml.chart+xml"/>
  <Override PartName="/ppt/slides/slide7b.xml" ContentType="application/vnd.openxmlformats-officedocument.presentationml.slide+xml"/>
  <Override PartName="/ppt/slides/charts/chart7b.xml" ContentType="application/vnd.openxmlformats-officedocument.drawingml.chart+xml"/>
  <Override PartName="/ppt/slides/slide7c.xml" ContentType="application/vnd.openxmlformats-officedocument.presentationml.slide+xml"/>
  <Override PartName="/ppt/slides/charts/chart7c.xml" ContentType="application/vnd.openxmlformats-officedocument.drawingml.chart+xml"/>
  <Override PartName="/ppt/slides/slide7d.xml" ContentType="application/vnd.openxmlformats-officedocument.presentationml.slide+xml"/>
  <Override PartName="/ppt/slides/charts/chart7d.xml" ContentType="application/vnd.openxmlformats-officedocument.drawingml.chart+xml"/>
  <Override PartName="/ppt/slides/slide7e.xml" ContentType="application/vnd.openxmlformats-officedocument.presentationml.slide+xml"/>
  <Override PartName="/ppt/slides/charts/chart7e.xml" ContentType="application/vnd.openxmlformats-officedocument.drawingml.chart+xml"/>
  <Override PartName="/ppt/slides/slide7f.xml" ContentType="application/vnd.openxmlformats-officedocument.presentationml.slide+xml"/>
  <Override PartName="/ppt/slides/charts/chart7f.xml" ContentType="application/vnd.openxmlformats-officedocument.drawingml.chart+xml"/>
  <Override PartName="/ppt/slides/slide80.xml" ContentType="application/vnd.openxmlformats-officedocument.presentationml.slide+xml"/>
  <Override PartName="/ppt/slides/charts/chart80.xml" ContentType="application/vnd.openxmlformats-officedocument.drawingml.chart+xml"/>
  <Override PartName="/ppt/slides/slide81.xml" ContentType="application/vnd.openxmlformats-officedocument.presentationml.slide+xml"/>
  <Override PartName="/ppt/slides/charts/chart81.xml" ContentType="application/vnd.openxmlformats-officedocument.drawingml.chart+xml"/>
  <Override PartName="/ppt/slides/slide82.xml" ContentType="application/vnd.openxmlformats-officedocument.presentationml.slide+xml"/>
  <Override PartName="/ppt/slides/charts/chart82.xml" ContentType="application/vnd.openxmlformats-officedocument.drawingml.chart+xml"/>
  <Override PartName="/ppt/slides/slide83.xml" ContentType="application/vnd.openxmlformats-officedocument.presentationml.slide+xml"/>
  <Override PartName="/ppt/slides/charts/chart83.xml" ContentType="application/vnd.openxmlformats-officedocument.drawingml.chart+xml"/>
  <Override PartName="/ppt/slides/slide84.xml" ContentType="application/vnd.openxmlformats-officedocument.presentationml.slide+xml"/>
  <Override PartName="/ppt/slides/charts/chart84.xml" ContentType="application/vnd.openxmlformats-officedocument.drawingml.chart+xml"/>
  <Override PartName="/ppt/slides/slide85.xml" ContentType="application/vnd.openxmlformats-officedocument.presentationml.slide+xml"/>
  <Override PartName="/ppt/slides/charts/chart85.xml" ContentType="application/vnd.openxmlformats-officedocument.drawingml.chart+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466cb8ef60994f41"/>
    <p:sldId id="261" r:id="Rad69e4e9972540a2"/>
    <p:sldId id="262" r:id="R716d236f9b714ad3"/>
    <p:sldId id="263" r:id="R0c86f2fc3e9b47f8"/>
    <p:sldId id="264" r:id="R9cd20844fc0744d1"/>
    <p:sldId id="265" r:id="R939be5d9b6a24ce2"/>
    <p:sldId id="266" r:id="R3b32f73c5a744f58"/>
    <p:sldId id="267" r:id="R3c4f39207866412c"/>
    <p:sldId id="268" r:id="Ra1dfc4fac0b64d06"/>
    <p:sldId id="269" r:id="R7d843a779fcf4f5a"/>
    <p:sldId id="270" r:id="Rc5971032dce24e22"/>
    <p:sldId id="271" r:id="R76764532cb5a4b8a"/>
    <p:sldId id="272" r:id="Ra741d63bacf549fe"/>
    <p:sldId id="273" r:id="R6c0b32d6ede54611"/>
    <p:sldId id="274" r:id="Rcb76c0ed829b4d20"/>
    <p:sldId id="275" r:id="R5809fc87dd7649a7"/>
    <p:sldId id="276" r:id="R7b3a463997c546d1"/>
    <p:sldId id="277" r:id="R7094f672fa074db1"/>
    <p:sldId id="278" r:id="R6bf65996740c4ab1"/>
    <p:sldId id="279" r:id="Rf3533ab5db7a4bae"/>
    <p:sldId id="280" r:id="R00c0200cf3cc4312"/>
    <p:sldId id="281" r:id="Rc958e0c4f3fd416c"/>
    <p:sldId id="282" r:id="Rfb118c47115b40c2"/>
    <p:sldId id="283" r:id="R1744d942ec0446e9"/>
    <p:sldId id="284" r:id="R491d9ce7fdf54cd4"/>
    <p:sldId id="285" r:id="R152dd7d74335436a"/>
    <p:sldId id="286" r:id="Rfdcb806e1ff048e4"/>
    <p:sldId id="287" r:id="R5542be1e3537436d"/>
    <p:sldId id="288" r:id="R8eb0367fb08340d4"/>
    <p:sldId id="289" r:id="R8106378712694707"/>
    <p:sldId id="290" r:id="R400994278e7f4890"/>
    <p:sldId id="291" r:id="R96d019105a8e4fbc"/>
    <p:sldId id="292" r:id="R93bb0b13e4954952"/>
    <p:sldId id="293" r:id="R8028f4d737294763"/>
    <p:sldId id="294" r:id="R41182ca6cd42468d"/>
    <p:sldId id="295" r:id="Rf7f76b6b0fe04739"/>
    <p:sldId id="296" r:id="R81d5fda309cd4e12"/>
    <p:sldId id="297" r:id="R8d28831c9c83488f"/>
    <p:sldId id="298" r:id="R4d3b52e140ca48c8"/>
    <p:sldId id="299" r:id="R996569060dd543ec"/>
    <p:sldId id="300" r:id="Rccef4acc9cea4e5b"/>
    <p:sldId id="301" r:id="Rb1309ce21c934ee1"/>
    <p:sldId id="302" r:id="Re3faa08ebedd4012"/>
    <p:sldId id="303" r:id="R8720393f5f134dc1"/>
    <p:sldId id="304" r:id="Rca5b67c21fad4121"/>
    <p:sldId id="305" r:id="R4c98a7b1bc7b4bf5"/>
    <p:sldId id="306" r:id="R4b64a5c630f4404f"/>
    <p:sldId id="307" r:id="R01ea2d763541478b"/>
    <p:sldId id="308" r:id="Recbc1ad124384b44"/>
    <p:sldId id="309" r:id="Rfec654a3ea9b49b0"/>
    <p:sldId id="310" r:id="R1b7262767ef44f9b"/>
    <p:sldId id="311" r:id="Rf528f3ba8af24ea7"/>
    <p:sldId id="312" r:id="R681460331b3246d7"/>
    <p:sldId id="313" r:id="Rc420af0ec0e34772"/>
    <p:sldId id="314" r:id="Ref80a72240b749c5"/>
    <p:sldId id="315" r:id="R263350cfbbc045f5"/>
    <p:sldId id="316" r:id="R4376bcd3f6a34711"/>
    <p:sldId id="317" r:id="R217aec24489a4a52"/>
    <p:sldId id="318" r:id="R3023185b0dde44a4"/>
    <p:sldId id="319" r:id="Rf5ce8733efaf449d"/>
    <p:sldId id="320" r:id="R1d7b076ade674f12"/>
    <p:sldId id="321" r:id="R1981d5a305254c23"/>
    <p:sldId id="322" r:id="R5b230eb4d75d461e"/>
    <p:sldId id="323" r:id="R3bc5bbb8ccfc4cd7"/>
    <p:sldId id="324" r:id="R5156fd3971ee428c"/>
    <p:sldId id="325" r:id="R205864727b594d8d"/>
    <p:sldId id="326" r:id="R484e4cc515b64f55"/>
    <p:sldId id="327" r:id="R6250c42bcd8241a7"/>
    <p:sldId id="328" r:id="R6fca3c2dd11d4969"/>
    <p:sldId id="329" r:id="R5accc5dc211d4a88"/>
    <p:sldId id="330" r:id="Rbc19dd570154407d"/>
    <p:sldId id="331" r:id="R57a3af4d74494b01"/>
    <p:sldId id="332" r:id="Rb9159481a8444474"/>
    <p:sldId id="333" r:id="Rfc36a56ede154980"/>
    <p:sldId id="334" r:id="Rfd440a010dbf4f63"/>
    <p:sldId id="335" r:id="Rea2b206234cd4641"/>
    <p:sldId id="336" r:id="Rc3d82dd5483b42c8"/>
    <p:sldId id="337" r:id="Rab40cd03dc604a33"/>
    <p:sldId id="338" r:id="R01d68e5caac34e11"/>
    <p:sldId id="339" r:id="R9d91ece9ec194749"/>
    <p:sldId id="340" r:id="Rb97d8707aa9846a3"/>
    <p:sldId id="341" r:id="Rf9c668b4751d4382"/>
    <p:sldId id="342" r:id="Re23f4e2c81bc440e"/>
    <p:sldId id="343" r:id="R6ec80e5e7fd64ec9"/>
    <p:sldId id="344" r:id="Rcfad46fe0b09486f"/>
    <p:sldId id="345" r:id="R7f3de62aae9b4f8c"/>
    <p:sldId id="346" r:id="Rc5afbad9844445de"/>
    <p:sldId id="347" r:id="R9afcd755b2194704"/>
    <p:sldId id="348" r:id="R8ac8bc43864a44ce"/>
    <p:sldId id="349" r:id="R63daecad0e004721"/>
    <p:sldId id="350" r:id="R9f8fd80a20ad4840"/>
    <p:sldId id="351" r:id="Rb8524fab0c564167"/>
    <p:sldId id="352" r:id="R5a3a0a0c250a46f8"/>
    <p:sldId id="353" r:id="R809ff06ac10f4aa2"/>
    <p:sldId id="354" r:id="Re90acb6d369f4b99"/>
    <p:sldId id="355" r:id="Rc95fd2fe68c747d3"/>
    <p:sldId id="356" r:id="Re53e3ef3f18b4ba2"/>
    <p:sldId id="357" r:id="R3289489593304ac4"/>
    <p:sldId id="358" r:id="R8a64a01683734abf"/>
    <p:sldId id="359" r:id="Rab7e870b060142c1"/>
    <p:sldId id="360" r:id="R3a33f9971f9d4d40"/>
    <p:sldId id="361" r:id="R5505dcfbc480415b"/>
    <p:sldId id="362" r:id="R18029745cae14d1e"/>
    <p:sldId id="363" r:id="Ra14db848c20b4119"/>
    <p:sldId id="364" r:id="Re786767cd59c4be9"/>
    <p:sldId id="365" r:id="R2eaac404ded24c57"/>
    <p:sldId id="366" r:id="Reac71a0156634366"/>
    <p:sldId id="367" r:id="R5038172bfa3841a9"/>
    <p:sldId id="368" r:id="R448458ab67434cdc"/>
    <p:sldId id="369" r:id="R006af7b67ad84ebe"/>
    <p:sldId id="370" r:id="Rb45a94addfaf4ec4"/>
    <p:sldId id="371" r:id="Rb6d3387d7cfa4aef"/>
    <p:sldId id="372" r:id="R248211fdf7d54432"/>
    <p:sldId id="373" r:id="Rd54f07ef34c54989"/>
    <p:sldId id="374" r:id="R5a78650a973845f0"/>
    <p:sldId id="375" r:id="R122bcb333fc24b38"/>
    <p:sldId id="376" r:id="R4d49a65859f4448f"/>
    <p:sldId id="377" r:id="Rb42765f2169d4561"/>
    <p:sldId id="378" r:id="Rf89a2de650ee4a35"/>
    <p:sldId id="379" r:id="R4acff1e552414c3d"/>
    <p:sldId id="380" r:id="R2ba416fea02842bd"/>
    <p:sldId id="381" r:id="Rda613d6b1b47471a"/>
    <p:sldId id="382" r:id="Rcd08c02a3613443f"/>
    <p:sldId id="383" r:id="R0730caca0b974b56"/>
    <p:sldId id="384" r:id="R7c74a9c995af454a"/>
    <p:sldId id="385" r:id="Ra06834f219d84adc"/>
    <p:sldId id="386" r:id="Rea41f5d5c5914dc9"/>
    <p:sldId id="387" r:id="Ra89cb0b2ba9b4e31"/>
    <p:sldId id="388" r:id="R438050438fcb4e4b"/>
    <p:sldId id="389" r:id="R46e13b0aa44a4545"/>
    <p:sldId id="390" r:id="R05a8034442db46ec"/>
    <p:sldId id="391" r:id="Ref38281cdb4249c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B600"/>
    <a:srgbClr val="00355F"/>
    <a:srgbClr val="004C2D"/>
    <a:srgbClr val="CB7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1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8106378712694707" Type="http://schemas.openxmlformats.org/officeDocument/2006/relationships/slide" Target="/ppt/slides/slide1f.xml"/><Relationship Id="Rab40cd03dc604a33" Type="http://schemas.openxmlformats.org/officeDocument/2006/relationships/slide" Target="/ppt/slides/slide4f.xml"/><Relationship Id="Rf89a2de650ee4a35" Type="http://schemas.openxmlformats.org/officeDocument/2006/relationships/slide" Target="/ppt/slides/slide78.xml"/><Relationship Id="Rcfad46fe0b09486f" Type="http://schemas.openxmlformats.org/officeDocument/2006/relationships/slide" Target="/ppt/slides/slide56.xml"/><Relationship Id="Ra89cb0b2ba9b4e31" Type="http://schemas.openxmlformats.org/officeDocument/2006/relationships/slide" Target="/ppt/slides/slide81.xml"/><Relationship Id="R2ba416fea02842bd" Type="http://schemas.openxmlformats.org/officeDocument/2006/relationships/slide" Target="/ppt/slides/slide7a.xml"/><Relationship Id="R438050438fcb4e4b" Type="http://schemas.openxmlformats.org/officeDocument/2006/relationships/slide" Target="/ppt/slides/slide82.xml"/><Relationship Id="Rfb118c47115b40c2" Type="http://schemas.openxmlformats.org/officeDocument/2006/relationships/slide" Target="/ppt/slides/slide18.xml"/><Relationship Id="R996569060dd543ec" Type="http://schemas.openxmlformats.org/officeDocument/2006/relationships/slide" Target="/ppt/slides/slide29.xml"/><Relationship Id="R1b7262767ef44f9b" Type="http://schemas.openxmlformats.org/officeDocument/2006/relationships/slide" Target="/ppt/slides/slide34.xml"/><Relationship Id="Rb9159481a8444474" Type="http://schemas.openxmlformats.org/officeDocument/2006/relationships/slide" Target="/ppt/slides/slide4a.xml"/><Relationship Id="R6ec80e5e7fd64ec9" Type="http://schemas.openxmlformats.org/officeDocument/2006/relationships/slide" Target="/ppt/slides/slide55.xml"/><Relationship Id="R5038172bfa3841a9" Type="http://schemas.openxmlformats.org/officeDocument/2006/relationships/slide" Target="/ppt/slides/slide6d.xml"/><Relationship Id="R0730caca0b974b56" Type="http://schemas.openxmlformats.org/officeDocument/2006/relationships/slide" Target="/ppt/slides/slide7d.xml"/><Relationship Id="rId5" Type="http://schemas.openxmlformats.org/officeDocument/2006/relationships/theme" Target="theme/theme1.xml"/><Relationship Id="R3c4f39207866412c" Type="http://schemas.openxmlformats.org/officeDocument/2006/relationships/slide" Target="/ppt/slides/slide9.xml"/><Relationship Id="R7f3de62aae9b4f8c" Type="http://schemas.openxmlformats.org/officeDocument/2006/relationships/slide" Target="/ppt/slides/slide57.xml"/><Relationship Id="R5a78650a973845f0" Type="http://schemas.openxmlformats.org/officeDocument/2006/relationships/slide" Target="/ppt/slides/slide74.xml"/><Relationship Id="R939be5d9b6a24ce2" Type="http://schemas.openxmlformats.org/officeDocument/2006/relationships/slide" Target="/ppt/slides/slide7.xml"/><Relationship Id="R4d3b52e140ca48c8" Type="http://schemas.openxmlformats.org/officeDocument/2006/relationships/slide" Target="/ppt/slides/slide28.xml"/><Relationship Id="Rccef4acc9cea4e5b" Type="http://schemas.openxmlformats.org/officeDocument/2006/relationships/slide" Target="/ppt/slides/slide2a.xml"/><Relationship Id="R8ac8bc43864a44ce" Type="http://schemas.openxmlformats.org/officeDocument/2006/relationships/slide" Target="/ppt/slides/slide5a.xml"/><Relationship Id="Ra06834f219d84adc" Type="http://schemas.openxmlformats.org/officeDocument/2006/relationships/slide" Target="/ppt/slides/slide7f.xml"/><Relationship Id="R491d9ce7fdf54cd4" Type="http://schemas.openxmlformats.org/officeDocument/2006/relationships/slide" Target="/ppt/slides/slide1a.xml"/><Relationship Id="Rfec654a3ea9b49b0" Type="http://schemas.openxmlformats.org/officeDocument/2006/relationships/slide" Target="/ppt/slides/slide33.xml"/><Relationship Id="Rb8524fab0c564167" Type="http://schemas.openxmlformats.org/officeDocument/2006/relationships/slide" Target="/ppt/slides/slide5d.xml"/><Relationship Id="R006af7b67ad84ebe" Type="http://schemas.openxmlformats.org/officeDocument/2006/relationships/slide" Target="/ppt/slides/slide6f.xml"/><Relationship Id="R81d5fda309cd4e12" Type="http://schemas.openxmlformats.org/officeDocument/2006/relationships/slide" Target="/ppt/slides/slide26.xml"/><Relationship Id="Rf5ce8733efaf449d" Type="http://schemas.openxmlformats.org/officeDocument/2006/relationships/slide" Target="/ppt/slides/slide3d.xml"/><Relationship Id="Re90acb6d369f4b99" Type="http://schemas.openxmlformats.org/officeDocument/2006/relationships/slide" Target="/ppt/slides/slide60.xml"/><Relationship Id="R400994278e7f4890" Type="http://schemas.openxmlformats.org/officeDocument/2006/relationships/slide" Target="/ppt/slides/slide20.xml"/><Relationship Id="R3023185b0dde44a4" Type="http://schemas.openxmlformats.org/officeDocument/2006/relationships/slide" Target="/ppt/slides/slide3c.xml"/><Relationship Id="Re23f4e2c81bc440e" Type="http://schemas.openxmlformats.org/officeDocument/2006/relationships/slide" Target="/ppt/slides/slide54.xml"/><Relationship Id="R5809fc87dd7649a7" Type="http://schemas.openxmlformats.org/officeDocument/2006/relationships/slide" Target="/ppt/slides/slide11.xml"/><Relationship Id="R7b3a463997c546d1" Type="http://schemas.openxmlformats.org/officeDocument/2006/relationships/slide" Target="/ppt/slides/slide12.xml"/><Relationship Id="Recbc1ad124384b44" Type="http://schemas.openxmlformats.org/officeDocument/2006/relationships/slide" Target="/ppt/slides/slide32.xml"/><Relationship Id="R01d68e5caac34e11" Type="http://schemas.openxmlformats.org/officeDocument/2006/relationships/slide" Target="/ppt/slides/slide50.xml"/><Relationship Id="R9afcd755b2194704" Type="http://schemas.openxmlformats.org/officeDocument/2006/relationships/slide" Target="/ppt/slides/slide59.xml"/><Relationship Id="R9f8fd80a20ad4840" Type="http://schemas.openxmlformats.org/officeDocument/2006/relationships/slide" Target="/ppt/slides/slide5c.xml"/><Relationship Id="R5505dcfbc480415b" Type="http://schemas.openxmlformats.org/officeDocument/2006/relationships/slide" Target="/ppt/slides/slide67.xml"/><Relationship Id="Reac71a0156634366" Type="http://schemas.openxmlformats.org/officeDocument/2006/relationships/slide" Target="/ppt/slides/slide6c.xml"/><Relationship Id="Rd54f07ef34c54989" Type="http://schemas.openxmlformats.org/officeDocument/2006/relationships/slide" Target="/ppt/slides/slide73.xml"/><Relationship Id="rId1" Type="http://schemas.openxmlformats.org/officeDocument/2006/relationships/slideMaster" Target="slideMasters/slideMaster1.xml"/><Relationship Id="rId6" Type="http://schemas.openxmlformats.org/officeDocument/2006/relationships/tableStyles" Target="tableStyles.xml"/><Relationship Id="R681460331b3246d7" Type="http://schemas.openxmlformats.org/officeDocument/2006/relationships/slide" Target="/ppt/slides/slide36.xml"/><Relationship Id="R3289489593304ac4" Type="http://schemas.openxmlformats.org/officeDocument/2006/relationships/slide" Target="/ppt/slides/slide63.xml"/><Relationship Id="R448458ab67434cdc" Type="http://schemas.openxmlformats.org/officeDocument/2006/relationships/slide" Target="/ppt/slides/slide6e.xml"/><Relationship Id="R6c0b32d6ede54611" Type="http://schemas.openxmlformats.org/officeDocument/2006/relationships/slide" Target="/ppt/slides/slidef.xml"/><Relationship Id="R93bb0b13e4954952" Type="http://schemas.openxmlformats.org/officeDocument/2006/relationships/slide" Target="/ppt/slides/slide22.xml"/><Relationship Id="Rf528f3ba8af24ea7" Type="http://schemas.openxmlformats.org/officeDocument/2006/relationships/slide" Target="/ppt/slides/slide35.xml"/><Relationship Id="R4376bcd3f6a34711" Type="http://schemas.openxmlformats.org/officeDocument/2006/relationships/slide" Target="/ppt/slides/slide3a.xml"/><Relationship Id="R7c74a9c995af454a" Type="http://schemas.openxmlformats.org/officeDocument/2006/relationships/slide" Target="/ppt/slides/slide7e.xml"/><Relationship Id="R9d91ece9ec194749" Type="http://schemas.openxmlformats.org/officeDocument/2006/relationships/slide" Target="/ppt/slides/slide51.xml"/><Relationship Id="R4acff1e552414c3d" Type="http://schemas.openxmlformats.org/officeDocument/2006/relationships/slide" Target="/ppt/slides/slide79.xml"/><Relationship Id="Rea41f5d5c5914dc9" Type="http://schemas.openxmlformats.org/officeDocument/2006/relationships/slide" Target="/ppt/slides/slide80.xml"/><Relationship Id="R3b32f73c5a744f58" Type="http://schemas.openxmlformats.org/officeDocument/2006/relationships/slide" Target="/ppt/slides/slide8.xml"/><Relationship Id="R152dd7d74335436a" Type="http://schemas.openxmlformats.org/officeDocument/2006/relationships/slide" Target="/ppt/slides/slide1b.xml"/><Relationship Id="Rc420af0ec0e34772" Type="http://schemas.openxmlformats.org/officeDocument/2006/relationships/slide" Target="/ppt/slides/slide37.xml"/><Relationship Id="R1981d5a305254c23" Type="http://schemas.openxmlformats.org/officeDocument/2006/relationships/slide" Target="/ppt/slides/slide3f.xml"/><Relationship Id="Rea2b206234cd4641" Type="http://schemas.openxmlformats.org/officeDocument/2006/relationships/slide" Target="/ppt/slides/slide4d.xml"/><Relationship Id="R18029745cae14d1e" Type="http://schemas.openxmlformats.org/officeDocument/2006/relationships/slide" Target="/ppt/slides/slide68.xml"/><Relationship Id="R0c86f2fc3e9b47f8" Type="http://schemas.openxmlformats.org/officeDocument/2006/relationships/slide" Target="/ppt/slides/slide5.xml"/><Relationship Id="R8028f4d737294763" Type="http://schemas.openxmlformats.org/officeDocument/2006/relationships/slide" Target="/ppt/slides/slide23.xml"/><Relationship Id="R8720393f5f134dc1" Type="http://schemas.openxmlformats.org/officeDocument/2006/relationships/slide" Target="/ppt/slides/slide2d.xml"/><Relationship Id="R6250c42bcd8241a7" Type="http://schemas.openxmlformats.org/officeDocument/2006/relationships/slide" Target="/ppt/slides/slide45.xml"/><Relationship Id="R716d236f9b714ad3" Type="http://schemas.openxmlformats.org/officeDocument/2006/relationships/slide" Target="/ppt/slides/slide4.xml"/><Relationship Id="Rfdcb806e1ff048e4" Type="http://schemas.openxmlformats.org/officeDocument/2006/relationships/slide" Target="/ppt/slides/slide1c.xml"/><Relationship Id="R263350cfbbc045f5" Type="http://schemas.openxmlformats.org/officeDocument/2006/relationships/slide" Target="/ppt/slides/slide39.xml"/><Relationship Id="R5156fd3971ee428c" Type="http://schemas.openxmlformats.org/officeDocument/2006/relationships/slide" Target="/ppt/slides/slide42.xml"/><Relationship Id="Rb45a94addfaf4ec4" Type="http://schemas.openxmlformats.org/officeDocument/2006/relationships/slide" Target="/ppt/slides/slide70.xml"/><Relationship Id="rId7" Type="http://schemas.openxmlformats.org/officeDocument/2006/relationships/customXml" Target="../customXml/item1.xml"/><Relationship Id="rId2" Type="http://schemas.openxmlformats.org/officeDocument/2006/relationships/slide" Target="slides/slide1.xml"/><Relationship Id="Rcb76c0ed829b4d20" Type="http://schemas.openxmlformats.org/officeDocument/2006/relationships/slide" Target="/ppt/slides/slide10.xml"/><Relationship Id="R41182ca6cd42468d" Type="http://schemas.openxmlformats.org/officeDocument/2006/relationships/slide" Target="/ppt/slides/slide24.xml"/><Relationship Id="R01ea2d763541478b" Type="http://schemas.openxmlformats.org/officeDocument/2006/relationships/slide" Target="/ppt/slides/slide31.xml"/><Relationship Id="Rbc19dd570154407d" Type="http://schemas.openxmlformats.org/officeDocument/2006/relationships/slide" Target="/ppt/slides/slide48.xml"/><Relationship Id="Rc95fd2fe68c747d3" Type="http://schemas.openxmlformats.org/officeDocument/2006/relationships/slide" Target="/ppt/slides/slide61.xml"/><Relationship Id="R3a33f9971f9d4d40" Type="http://schemas.openxmlformats.org/officeDocument/2006/relationships/slide" Target="/ppt/slides/slide66.xml"/><Relationship Id="Ra741d63bacf549fe" Type="http://schemas.openxmlformats.org/officeDocument/2006/relationships/slide" Target="/ppt/slides/slidee.xml"/><Relationship Id="Rf7f76b6b0fe04739" Type="http://schemas.openxmlformats.org/officeDocument/2006/relationships/slide" Target="/ppt/slides/slide25.xml"/><Relationship Id="Re786767cd59c4be9" Type="http://schemas.openxmlformats.org/officeDocument/2006/relationships/slide" Target="/ppt/slides/slide6a.xml"/><Relationship Id="Rb6d3387d7cfa4aef" Type="http://schemas.openxmlformats.org/officeDocument/2006/relationships/slide" Target="/ppt/slides/slide71.xml"/><Relationship Id="R46e13b0aa44a4545" Type="http://schemas.openxmlformats.org/officeDocument/2006/relationships/slide" Target="/ppt/slides/slide83.xml"/><Relationship Id="R6bf65996740c4ab1" Type="http://schemas.openxmlformats.org/officeDocument/2006/relationships/slide" Target="/ppt/slides/slide14.xml"/><Relationship Id="Rb1309ce21c934ee1" Type="http://schemas.openxmlformats.org/officeDocument/2006/relationships/slide" Target="/ppt/slides/slide2b.xml"/><Relationship Id="R4d49a65859f4448f" Type="http://schemas.openxmlformats.org/officeDocument/2006/relationships/slide" Target="/ppt/slides/slide76.xml"/><Relationship Id="Rb97d8707aa9846a3" Type="http://schemas.openxmlformats.org/officeDocument/2006/relationships/slide" Target="/ppt/slides/slide52.xml"/><Relationship Id="R122bcb333fc24b38" Type="http://schemas.openxmlformats.org/officeDocument/2006/relationships/slide" Target="/ppt/slides/slide75.xml"/><Relationship Id="Rcd08c02a3613443f" Type="http://schemas.openxmlformats.org/officeDocument/2006/relationships/slide" Target="/ppt/slides/slide7c.xml"/><Relationship Id="Ref38281cdb4249c3" Type="http://schemas.openxmlformats.org/officeDocument/2006/relationships/slide" Target="/ppt/slides/slide85.xml"/><Relationship Id="R5542be1e3537436d" Type="http://schemas.openxmlformats.org/officeDocument/2006/relationships/slide" Target="/ppt/slides/slide1d.xml"/><Relationship Id="Rf9c668b4751d4382" Type="http://schemas.openxmlformats.org/officeDocument/2006/relationships/slide" Target="/ppt/slides/slide53.xml"/><Relationship Id="R809ff06ac10f4aa2" Type="http://schemas.openxmlformats.org/officeDocument/2006/relationships/slide" Target="/ppt/slides/slide5f.xml"/><Relationship Id="R2eaac404ded24c57" Type="http://schemas.openxmlformats.org/officeDocument/2006/relationships/slide" Target="/ppt/slides/slide6b.xml"/><Relationship Id="Rc5971032dce24e22" Type="http://schemas.openxmlformats.org/officeDocument/2006/relationships/slide" Target="/ppt/slides/slidec.xml"/><Relationship Id="R7094f672fa074db1" Type="http://schemas.openxmlformats.org/officeDocument/2006/relationships/slide" Target="/ppt/slides/slide13.xml"/><Relationship Id="Rf3533ab5db7a4bae" Type="http://schemas.openxmlformats.org/officeDocument/2006/relationships/slide" Target="/ppt/slides/slide15.xml"/><Relationship Id="R00c0200cf3cc4312" Type="http://schemas.openxmlformats.org/officeDocument/2006/relationships/slide" Target="/ppt/slides/slide16.xml"/><Relationship Id="R205864727b594d8d" Type="http://schemas.openxmlformats.org/officeDocument/2006/relationships/slide" Target="/ppt/slides/slide43.xml"/><Relationship Id="rId8" Type="http://schemas.openxmlformats.org/officeDocument/2006/relationships/customXml" Target="../customXml/item2.xml"/><Relationship Id="rId3" Type="http://schemas.openxmlformats.org/officeDocument/2006/relationships/presProps" Target="presProps.xml"/><Relationship Id="Rc958e0c4f3fd416c" Type="http://schemas.openxmlformats.org/officeDocument/2006/relationships/slide" Target="/ppt/slides/slide17.xml"/><Relationship Id="R5accc5dc211d4a88" Type="http://schemas.openxmlformats.org/officeDocument/2006/relationships/slide" Target="/ppt/slides/slide47.xml"/><Relationship Id="Rc3d82dd5483b42c8" Type="http://schemas.openxmlformats.org/officeDocument/2006/relationships/slide" Target="/ppt/slides/slide4e.xml"/><Relationship Id="Rad69e4e9972540a2" Type="http://schemas.openxmlformats.org/officeDocument/2006/relationships/slide" Target="/ppt/slides/slide3.xml"/><Relationship Id="R8a64a01683734abf" Type="http://schemas.openxmlformats.org/officeDocument/2006/relationships/slide" Target="/ppt/slides/slide64.xml"/><Relationship Id="Rda613d6b1b47471a" Type="http://schemas.openxmlformats.org/officeDocument/2006/relationships/slide" Target="/ppt/slides/slide7b.xml"/><Relationship Id="R7d843a779fcf4f5a" Type="http://schemas.openxmlformats.org/officeDocument/2006/relationships/slide" Target="/ppt/slides/slideb.xml"/><Relationship Id="R1744d942ec0446e9" Type="http://schemas.openxmlformats.org/officeDocument/2006/relationships/slide" Target="/ppt/slides/slide19.xml"/><Relationship Id="Re3faa08ebedd4012" Type="http://schemas.openxmlformats.org/officeDocument/2006/relationships/slide" Target="/ppt/slides/slide2c.xml"/><Relationship Id="Rc5afbad9844445de" Type="http://schemas.openxmlformats.org/officeDocument/2006/relationships/slide" Target="/ppt/slides/slide58.xml"/><Relationship Id="R05a8034442db46ec" Type="http://schemas.openxmlformats.org/officeDocument/2006/relationships/slide" Target="/ppt/slides/slide84.xml"/><Relationship Id="Rca5b67c21fad4121" Type="http://schemas.openxmlformats.org/officeDocument/2006/relationships/slide" Target="/ppt/slides/slide2e.xml"/><Relationship Id="R4c98a7b1bc7b4bf5" Type="http://schemas.openxmlformats.org/officeDocument/2006/relationships/slide" Target="/ppt/slides/slide2f.xml"/><Relationship Id="R217aec24489a4a52" Type="http://schemas.openxmlformats.org/officeDocument/2006/relationships/slide" Target="/ppt/slides/slide3b.xml"/><Relationship Id="R57a3af4d74494b01" Type="http://schemas.openxmlformats.org/officeDocument/2006/relationships/slide" Target="/ppt/slides/slide49.xml"/><Relationship Id="R9cd20844fc0744d1" Type="http://schemas.openxmlformats.org/officeDocument/2006/relationships/slide" Target="/ppt/slides/slide6.xml"/><Relationship Id="R76764532cb5a4b8a" Type="http://schemas.openxmlformats.org/officeDocument/2006/relationships/slide" Target="/ppt/slides/slided.xml"/><Relationship Id="R96d019105a8e4fbc" Type="http://schemas.openxmlformats.org/officeDocument/2006/relationships/slide" Target="/ppt/slides/slide21.xml"/><Relationship Id="R4b64a5c630f4404f" Type="http://schemas.openxmlformats.org/officeDocument/2006/relationships/slide" Target="/ppt/slides/slide30.xml"/><Relationship Id="R5a3a0a0c250a46f8" Type="http://schemas.openxmlformats.org/officeDocument/2006/relationships/slide" Target="/ppt/slides/slide5e.xml"/><Relationship Id="R466cb8ef60994f41" Type="http://schemas.openxmlformats.org/officeDocument/2006/relationships/slide" Target="/ppt/slides/slide2.xml"/><Relationship Id="R8eb0367fb08340d4" Type="http://schemas.openxmlformats.org/officeDocument/2006/relationships/slide" Target="/ppt/slides/slide1e.xml"/><Relationship Id="Ref80a72240b749c5" Type="http://schemas.openxmlformats.org/officeDocument/2006/relationships/slide" Target="/ppt/slides/slide38.xml"/><Relationship Id="R6fca3c2dd11d4969" Type="http://schemas.openxmlformats.org/officeDocument/2006/relationships/slide" Target="/ppt/slides/slide46.xml"/><Relationship Id="R63daecad0e004721" Type="http://schemas.openxmlformats.org/officeDocument/2006/relationships/slide" Target="/ppt/slides/slide5b.xml"/><Relationship Id="Re53e3ef3f18b4ba2" Type="http://schemas.openxmlformats.org/officeDocument/2006/relationships/slide" Target="/ppt/slides/slide62.xml"/><Relationship Id="Rab7e870b060142c1" Type="http://schemas.openxmlformats.org/officeDocument/2006/relationships/slide" Target="/ppt/slides/slide65.xml"/><Relationship Id="R248211fdf7d54432" Type="http://schemas.openxmlformats.org/officeDocument/2006/relationships/slide" Target="/ppt/slides/slide72.xml"/><Relationship Id="rId4" Type="http://schemas.openxmlformats.org/officeDocument/2006/relationships/viewProps" Target="viewProps.xml"/><Relationship Id="R8d28831c9c83488f" Type="http://schemas.openxmlformats.org/officeDocument/2006/relationships/slide" Target="/ppt/slides/slide27.xml"/><Relationship Id="R484e4cc515b64f55" Type="http://schemas.openxmlformats.org/officeDocument/2006/relationships/slide" Target="/ppt/slides/slide44.xml"/><Relationship Id="Rfd440a010dbf4f63" Type="http://schemas.openxmlformats.org/officeDocument/2006/relationships/slide" Target="/ppt/slides/slide4c.xml"/><Relationship Id="Ra14db848c20b4119" Type="http://schemas.openxmlformats.org/officeDocument/2006/relationships/slide" Target="/ppt/slides/slide69.xml"/><Relationship Id="rId9" Type="http://schemas.openxmlformats.org/officeDocument/2006/relationships/customXml" Target="../customXml/item3.xml"/><Relationship Id="Ra1dfc4fac0b64d06" Type="http://schemas.openxmlformats.org/officeDocument/2006/relationships/slide" Target="/ppt/slides/slidea.xml"/><Relationship Id="R1d7b076ade674f12" Type="http://schemas.openxmlformats.org/officeDocument/2006/relationships/slide" Target="/ppt/slides/slide3e.xml"/><Relationship Id="R5b230eb4d75d461e" Type="http://schemas.openxmlformats.org/officeDocument/2006/relationships/slide" Target="/ppt/slides/slide40.xml"/><Relationship Id="R3bc5bbb8ccfc4cd7" Type="http://schemas.openxmlformats.org/officeDocument/2006/relationships/slide" Target="/ppt/slides/slide41.xml"/><Relationship Id="Rfc36a56ede154980" Type="http://schemas.openxmlformats.org/officeDocument/2006/relationships/slide" Target="/ppt/slides/slide4b.xml"/><Relationship Id="Rb42765f2169d4561" Type="http://schemas.openxmlformats.org/officeDocument/2006/relationships/slide" Target="/ppt/slides/slide7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475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936"/>
                </c:manualLayout>
              </c:layout>
              <c:showLegendKey val="0"/>
              <c:showVal val="1"/>
              <c:showCatName val="0"/>
              <c:showSerName val="0"/>
              <c:showPercent val="0"/>
            </c:dLbl>
            <c:dLbl>
              <c:idx val="6"/>
              <c:layout>
                <c:manualLayout>
                  <c:x val="0"/>
                  <c:y val="-0.07134"/>
                </c:manualLayout>
              </c:layout>
              <c:showLegendKey val="0"/>
              <c:showVal val="1"/>
              <c:showCatName val="0"/>
              <c:showSerName val="0"/>
              <c:showPercent val="0"/>
            </c:dLbl>
            <c:dLbl>
              <c:idx val="7"/>
              <c:layout>
                <c:manualLayout>
                  <c:x val="0"/>
                  <c:y val="-0.04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2140000000000003"/>
                </c:manualLayout>
              </c:layout>
              <c:showLegendKey val="0"/>
              <c:showVal val="1"/>
              <c:showCatName val="0"/>
              <c:showSerName val="0"/>
              <c:showPercent val="0"/>
            </c:dLbl>
            <c:dLbl>
              <c:idx val="11"/>
              <c:layout>
                <c:manualLayout>
                  <c:x val="0"/>
                  <c:y val="-0.03526"/>
                </c:manualLayout>
              </c:layout>
              <c:showLegendKey val="0"/>
              <c:showVal val="1"/>
              <c:showCatName val="0"/>
              <c:showSerName val="0"/>
              <c:showPercent val="0"/>
            </c:dLbl>
            <c:dLbl>
              <c:idx val="12"/>
              <c:layout>
                <c:manualLayout>
                  <c:x val="0"/>
                  <c:y val="-0.0475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2.9</c:v>
                </c:pt>
                <c:pt idx="3">
                  <c:v>5.8</c:v>
                </c:pt>
                <c:pt idx="4">
                  <c:v/>
                </c:pt>
                <c:pt idx="5">
                  <c:v>4.8</c:v>
                </c:pt>
                <c:pt idx="6">
                  <c:v>8.7</c:v>
                </c:pt>
                <c:pt idx="7">
                  <c:v>5.0</c:v>
                </c:pt>
                <c:pt idx="8">
                  <c:v>0</c:v>
                </c:pt>
                <c:pt idx="9">
                  <c:v/>
                </c:pt>
                <c:pt idx="10">
                  <c:v>2.7</c:v>
                </c:pt>
                <c:pt idx="11">
                  <c:v>4.3</c:v>
                </c:pt>
                <c:pt idx="12">
                  <c:v>5.8</c:v>
                </c:pt>
              </c:numLit>
            </c:plus>
            <c:minus>
              <c:numLit>
                <c:formatCode>General</c:formatCode>
                <c:ptCount val="13"/>
                <c:pt idx="0">
                  <c:v>3.8</c:v>
                </c:pt>
                <c:pt idx="1">
                  <c:v/>
                </c:pt>
                <c:pt idx="2">
                  <c:v>3.5</c:v>
                </c:pt>
                <c:pt idx="3">
                  <c:v>7.0</c:v>
                </c:pt>
                <c:pt idx="4">
                  <c:v/>
                </c:pt>
                <c:pt idx="5">
                  <c:v>6.1</c:v>
                </c:pt>
                <c:pt idx="6">
                  <c:v>14.0</c:v>
                </c:pt>
                <c:pt idx="7">
                  <c:v>6.3</c:v>
                </c:pt>
                <c:pt idx="8">
                  <c:v>0</c:v>
                </c:pt>
                <c:pt idx="9">
                  <c:v/>
                </c:pt>
                <c:pt idx="10">
                  <c:v>4.3</c:v>
                </c:pt>
                <c:pt idx="11">
                  <c:v>7.1</c:v>
                </c:pt>
                <c:pt idx="12">
                  <c:v>6.6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81.8</c:v>
                </c:pt>
                <c:pt idx="1">
                  <c:v/>
                </c:pt>
                <c:pt idx="2">
                  <c:v>84.1</c:v>
                </c:pt>
                <c:pt idx="3">
                  <c:v>78.1</c:v>
                </c:pt>
                <c:pt idx="4">
                  <c:v/>
                </c:pt>
                <c:pt idx="5">
                  <c:v>83.4</c:v>
                </c:pt>
                <c:pt idx="6">
                  <c:v>82.1</c:v>
                </c:pt>
                <c:pt idx="7">
                  <c:v>80.9</c:v>
                </c:pt>
                <c:pt idx="8">
                  <c:v/>
                </c:pt>
                <c:pt idx="9">
                  <c:v/>
                </c:pt>
                <c:pt idx="10">
                  <c:v>93.2</c:v>
                </c:pt>
                <c:pt idx="11">
                  <c:v>90.1</c:v>
                </c:pt>
                <c:pt idx="12">
                  <c:v>73.5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519" y="2330469"/>
            <a:ext cx="7486881" cy="346587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Placeholder 1"/>
          <p:cNvSpPr>
            <a:spLocks noGrp="1"/>
          </p:cNvSpPr>
          <p:nvPr>
            <p:ph type="title"/>
          </p:nvPr>
        </p:nvSpPr>
        <p:spPr>
          <a:xfrm>
            <a:off x="275674" y="1161687"/>
            <a:ext cx="8411126" cy="836806"/>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6AB3EF25-14E5-4383-A232-CE6F35484FD0}"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E337D7E-CC38-4D32-8883-163DB78ACAB6}" type="slidenum">
              <a:rPr lang="en-US"/>
              <a:pPr>
                <a:defRPr/>
              </a:pPr>
              <a:t>‹#›</a:t>
            </a:fld>
            <a:endParaRPr lang="en-US"/>
          </a:p>
        </p:txBody>
      </p:sp>
    </p:spTree>
    <p:extLst>
      <p:ext uri="{BB962C8B-B14F-4D97-AF65-F5344CB8AC3E}">
        <p14:creationId xmlns:p14="http://schemas.microsoft.com/office/powerpoint/2010/main" val="362709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4D5317C-780D-44F5-81CC-4C3932B82952}"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AE21C0A-1FB9-4ED5-8A8E-ED2D9CB5DBA6}" type="slidenum">
              <a:rPr lang="en-US"/>
              <a:pPr>
                <a:defRPr/>
              </a:pPr>
              <a:t>‹#›</a:t>
            </a:fld>
            <a:endParaRPr lang="en-US"/>
          </a:p>
        </p:txBody>
      </p:sp>
    </p:spTree>
    <p:extLst>
      <p:ext uri="{BB962C8B-B14F-4D97-AF65-F5344CB8AC3E}">
        <p14:creationId xmlns:p14="http://schemas.microsoft.com/office/powerpoint/2010/main" val="27452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AF73FD9-3291-4554-8F50-F17FE3BDEA99}"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52E71DC-5BB6-40A9-B3FA-D19B0D8F76AF}" type="slidenum">
              <a:rPr lang="en-US"/>
              <a:pPr>
                <a:defRPr/>
              </a:pPr>
              <a:t>‹#›</a:t>
            </a:fld>
            <a:endParaRPr lang="en-US"/>
          </a:p>
        </p:txBody>
      </p:sp>
    </p:spTree>
    <p:extLst>
      <p:ext uri="{BB962C8B-B14F-4D97-AF65-F5344CB8AC3E}">
        <p14:creationId xmlns:p14="http://schemas.microsoft.com/office/powerpoint/2010/main" val="395742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8320A6C-0BC7-4F7D-89CC-D7E8D5B274CB}"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3C2AA2B-D85F-4F1D-A3FA-578E1EB0599A}" type="slidenum">
              <a:rPr lang="en-US"/>
              <a:pPr>
                <a:defRPr/>
              </a:pPr>
              <a:t>‹#›</a:t>
            </a:fld>
            <a:endParaRPr lang="en-US"/>
          </a:p>
        </p:txBody>
      </p:sp>
    </p:spTree>
    <p:extLst>
      <p:ext uri="{BB962C8B-B14F-4D97-AF65-F5344CB8AC3E}">
        <p14:creationId xmlns:p14="http://schemas.microsoft.com/office/powerpoint/2010/main" val="204844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15A30D7-3BE0-4F31-A855-96C2DAF90D95}" type="datetimeFigureOut">
              <a:rPr lang="en-US"/>
              <a:pPr>
                <a:defRPr/>
              </a:pPr>
              <a:t>3/18/2013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848F7F2-A1C3-4C78-B5A7-516309D9D63C}" type="slidenum">
              <a:rPr lang="en-US"/>
              <a:pPr>
                <a:defRPr/>
              </a:pPr>
              <a:t>‹#›</a:t>
            </a:fld>
            <a:endParaRPr lang="en-US"/>
          </a:p>
        </p:txBody>
      </p:sp>
    </p:spTree>
    <p:extLst>
      <p:ext uri="{BB962C8B-B14F-4D97-AF65-F5344CB8AC3E}">
        <p14:creationId xmlns:p14="http://schemas.microsoft.com/office/powerpoint/2010/main" val="290782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2D20418E-4498-4925-A0DD-CAA20930996F}"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37E20358-D1D7-4F62-94E2-BD051C5E8EC8}" type="slidenum">
              <a:rPr lang="en-US"/>
              <a:pPr>
                <a:defRPr/>
              </a:pPr>
              <a:t>‹#›</a:t>
            </a:fld>
            <a:endParaRPr lang="en-US"/>
          </a:p>
        </p:txBody>
      </p:sp>
    </p:spTree>
    <p:extLst>
      <p:ext uri="{BB962C8B-B14F-4D97-AF65-F5344CB8AC3E}">
        <p14:creationId xmlns:p14="http://schemas.microsoft.com/office/powerpoint/2010/main" val="179224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202CCDAA-4162-4CC4-BC34-2F973655A1D1}" type="datetimeFigureOut">
              <a:rPr lang="en-US"/>
              <a:pPr>
                <a:defRPr/>
              </a:pPr>
              <a:t>3/18/2013</a:t>
            </a:fld>
            <a:endParaRPr lang="en-US"/>
          </a:p>
        </p:txBody>
      </p:sp>
      <p:sp>
        <p:nvSpPr>
          <p:cNvPr id="8"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B2B32B4E-22DC-4433-B18F-3BDEBDB75628}" type="slidenum">
              <a:rPr lang="en-US"/>
              <a:pPr>
                <a:defRPr/>
              </a:pPr>
              <a:t>‹#›</a:t>
            </a:fld>
            <a:endParaRPr lang="en-US"/>
          </a:p>
        </p:txBody>
      </p:sp>
    </p:spTree>
    <p:extLst>
      <p:ext uri="{BB962C8B-B14F-4D97-AF65-F5344CB8AC3E}">
        <p14:creationId xmlns:p14="http://schemas.microsoft.com/office/powerpoint/2010/main" val="202134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pPr>
              <a:defRPr/>
            </a:pPr>
            <a:fld id="{C945297F-05D8-40A2-861E-65BC97A85405}" type="datetimeFigureOut">
              <a:rPr lang="en-US"/>
              <a:pPr>
                <a:defRPr/>
              </a:pPr>
              <a:t>3/18/2013</a:t>
            </a:fld>
            <a:endParaRPr lang="en-US"/>
          </a:p>
        </p:txBody>
      </p:sp>
      <p:sp>
        <p:nvSpPr>
          <p:cNvPr id="4"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566F770E-A716-4C49-ACF1-D0D4C91A1A68}" type="slidenum">
              <a:rPr lang="en-US"/>
              <a:pPr>
                <a:defRPr/>
              </a:pPr>
              <a:t>‹#›</a:t>
            </a:fld>
            <a:endParaRPr lang="en-US"/>
          </a:p>
        </p:txBody>
      </p:sp>
    </p:spTree>
    <p:extLst>
      <p:ext uri="{BB962C8B-B14F-4D97-AF65-F5344CB8AC3E}">
        <p14:creationId xmlns:p14="http://schemas.microsoft.com/office/powerpoint/2010/main" val="806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6C3393D5-4665-49B7-ACC5-6B2234301AE9}" type="datetimeFigureOut">
              <a:rPr lang="en-US"/>
              <a:pPr>
                <a:defRPr/>
              </a:pPr>
              <a:t>3/18/2013</a:t>
            </a:fld>
            <a:endParaRPr lang="en-US"/>
          </a:p>
        </p:txBody>
      </p:sp>
      <p:sp>
        <p:nvSpPr>
          <p:cNvPr id="3"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836D7C5B-D506-43FA-9043-6EE8ECA107D8}" type="slidenum">
              <a:rPr lang="en-US"/>
              <a:pPr>
                <a:defRPr/>
              </a:pPr>
              <a:t>‹#›</a:t>
            </a:fld>
            <a:endParaRPr lang="en-US"/>
          </a:p>
        </p:txBody>
      </p:sp>
    </p:spTree>
    <p:extLst>
      <p:ext uri="{BB962C8B-B14F-4D97-AF65-F5344CB8AC3E}">
        <p14:creationId xmlns:p14="http://schemas.microsoft.com/office/powerpoint/2010/main" val="22215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E5806E1B-0049-41D3-98EB-C0D69586C4B7}"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BEF2448-4D49-455F-B85F-24F03CCF2805}" type="slidenum">
              <a:rPr lang="en-US"/>
              <a:pPr>
                <a:defRPr/>
              </a:pPr>
              <a:t>‹#›</a:t>
            </a:fld>
            <a:endParaRPr lang="en-US"/>
          </a:p>
        </p:txBody>
      </p:sp>
    </p:spTree>
    <p:extLst>
      <p:ext uri="{BB962C8B-B14F-4D97-AF65-F5344CB8AC3E}">
        <p14:creationId xmlns:p14="http://schemas.microsoft.com/office/powerpoint/2010/main" val="276256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1A35CD27-6303-4252-AE37-B844F06A2388}" type="datetimeFigureOut">
              <a:rPr lang="en-US"/>
              <a:pPr>
                <a:defRPr/>
              </a:pPr>
              <a:t>3/18/2013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07EB85E-E8DE-4BFB-9604-94E4DAE8D196}" type="slidenum">
              <a:rPr lang="en-US"/>
              <a:pPr>
                <a:defRPr/>
              </a:pPr>
              <a:t>‹#›</a:t>
            </a:fld>
            <a:endParaRPr lang="en-US"/>
          </a:p>
        </p:txBody>
      </p:sp>
    </p:spTree>
    <p:extLst>
      <p:ext uri="{BB962C8B-B14F-4D97-AF65-F5344CB8AC3E}">
        <p14:creationId xmlns:p14="http://schemas.microsoft.com/office/powerpoint/2010/main" val="193390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userDrawn="1"/>
        </p:nvSpPr>
        <p:spPr bwMode="auto">
          <a:xfrm>
            <a:off x="0" y="6356350"/>
            <a:ext cx="9170988" cy="501650"/>
          </a:xfrm>
          <a:prstGeom prst="rect">
            <a:avLst/>
          </a:prstGeom>
          <a:solidFill>
            <a:srgbClr val="00355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28" name="Title Placeholder 1"/>
          <p:cNvSpPr>
            <a:spLocks noGrp="1"/>
          </p:cNvSpPr>
          <p:nvPr>
            <p:ph type="title"/>
          </p:nvPr>
        </p:nvSpPr>
        <p:spPr bwMode="auto">
          <a:xfrm>
            <a:off x="468313" y="1054100"/>
            <a:ext cx="8218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68313" y="2182813"/>
            <a:ext cx="82184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24613"/>
            <a:ext cx="139065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CC1C2511-8184-4B56-A733-9BB8A43913C8}" type="datetimeFigureOut">
              <a:rPr lang="en-US"/>
              <a:pPr>
                <a:defRPr/>
              </a:pPr>
              <a:t>3/18/2013</a:t>
            </a:fld>
            <a:endParaRPr lang="en-US"/>
          </a:p>
        </p:txBody>
      </p:sp>
      <p:sp>
        <p:nvSpPr>
          <p:cNvPr id="6" name="Slide Number Placeholder 5"/>
          <p:cNvSpPr>
            <a:spLocks noGrp="1"/>
          </p:cNvSpPr>
          <p:nvPr>
            <p:ph type="sldNum" sz="quarter" idx="4"/>
          </p:nvPr>
        </p:nvSpPr>
        <p:spPr>
          <a:xfrm>
            <a:off x="7880350" y="6424613"/>
            <a:ext cx="80645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10069049-DDA8-4A3B-AA10-4390F514BBCF}" type="slidenum">
              <a:rPr lang="en-US"/>
              <a:pPr>
                <a:defRPr/>
              </a:pPr>
              <a:t>‹#›</a:t>
            </a:fld>
            <a:endParaRPr lang="en-US"/>
          </a:p>
        </p:txBody>
      </p:sp>
      <p:sp>
        <p:nvSpPr>
          <p:cNvPr id="9" name="Footer Placeholder 4"/>
          <p:cNvSpPr>
            <a:spLocks noGrp="1"/>
          </p:cNvSpPr>
          <p:nvPr>
            <p:ph type="ftr" sz="quarter" idx="3"/>
          </p:nvPr>
        </p:nvSpPr>
        <p:spPr>
          <a:xfrm>
            <a:off x="2562225" y="6424613"/>
            <a:ext cx="405923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10" name="Rectangle 9"/>
          <p:cNvSpPr>
            <a:spLocks noChangeArrowheads="1"/>
          </p:cNvSpPr>
          <p:nvPr userDrawn="1"/>
        </p:nvSpPr>
        <p:spPr bwMode="auto">
          <a:xfrm>
            <a:off x="0" y="6308725"/>
            <a:ext cx="9170988" cy="65088"/>
          </a:xfrm>
          <a:prstGeom prst="rect">
            <a:avLst/>
          </a:prstGeom>
          <a:solidFill>
            <a:srgbClr val="EAB6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00"/>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457200" rtl="0" eaLnBrk="0" fontAlgn="base" hangingPunct="0">
        <a:spcBef>
          <a:spcPct val="0"/>
        </a:spcBef>
        <a:spcAft>
          <a:spcPct val="0"/>
        </a:spcAft>
        <a:defRPr sz="2800" kern="1200">
          <a:solidFill>
            <a:schemeClr val="bg1"/>
          </a:solidFill>
          <a:latin typeface="Frutiger LT Std 65 Bold"/>
          <a:ea typeface="MS PGothic" pitchFamily="34" charset="-128"/>
          <a:cs typeface="Frutiger LT Std 65 Bold"/>
        </a:defRPr>
      </a:lvl1pPr>
      <a:lvl2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2pPr>
      <a:lvl3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3pPr>
      <a:lvl4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4pPr>
      <a:lvl5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5pPr>
      <a:lvl6pPr marL="4572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FFFFFF"/>
          </a:solidFill>
          <a:latin typeface="Franklin Gothic Book"/>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FFFFFF"/>
          </a:solidFill>
          <a:latin typeface="Franklin Gothic Book"/>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&#65279;<?xml version="1.0" encoding="utf-8"?><Relationships xmlns="http://schemas.openxmlformats.org/package/2006/relationships"><Relationship Type="http://schemas.openxmlformats.org/officeDocument/2006/relationships/slideLayout" Target="/ppt/slideLayouts/slideLayout2.xml" Id="Rfecb9582e31c40c9" /><Relationship Type="http://schemas.openxmlformats.org/officeDocument/2006/relationships/chart" Target="/ppt/slides/charts/chart10.xml"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9a36899f37c14ef9" /><Relationship Type="http://schemas.openxmlformats.org/officeDocument/2006/relationships/chart" Target="/ppt/slides/charts/chart11.xml"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2.xml" Id="Rd05d46aec47d4870" /><Relationship Type="http://schemas.openxmlformats.org/officeDocument/2006/relationships/chart" Target="/ppt/slides/charts/chart12.xml"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2.xml" Id="Rd0037d5908db48b4" /><Relationship Type="http://schemas.openxmlformats.org/officeDocument/2006/relationships/chart" Target="/ppt/slides/charts/chart13.xml" Id="rId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2.xml" Id="Ra268bea3fa5245e5" /><Relationship Type="http://schemas.openxmlformats.org/officeDocument/2006/relationships/chart" Target="/ppt/slides/charts/chart14.xml"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c2dbb97af0244288" /><Relationship Type="http://schemas.openxmlformats.org/officeDocument/2006/relationships/chart" Target="/ppt/slides/charts/chart15.xml" Id="rId2" /></Relationships>
</file>

<file path=ppt/slides/_rels/slide16.xml.rels>&#65279;<?xml version="1.0" encoding="utf-8"?><Relationships xmlns="http://schemas.openxmlformats.org/package/2006/relationships"><Relationship Type="http://schemas.openxmlformats.org/officeDocument/2006/relationships/slideLayout" Target="/ppt/slideLayouts/slideLayout2.xml" Id="R44520ca838714878" /><Relationship Type="http://schemas.openxmlformats.org/officeDocument/2006/relationships/chart" Target="/ppt/slides/charts/chart16.xml" Id="rI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2.xml" Id="R8d278f2a0ed24619" /><Relationship Type="http://schemas.openxmlformats.org/officeDocument/2006/relationships/chart" Target="/ppt/slides/charts/chart17.xml" Id="rId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2.xml" Id="Rd34b97f963674200" /><Relationship Type="http://schemas.openxmlformats.org/officeDocument/2006/relationships/chart" Target="/ppt/slides/charts/chart18.xml" Id="rId2" /></Relationships>
</file>

<file path=ppt/slides/_rels/slide19.xml.rels>&#65279;<?xml version="1.0" encoding="utf-8"?><Relationships xmlns="http://schemas.openxmlformats.org/package/2006/relationships"><Relationship Type="http://schemas.openxmlformats.org/officeDocument/2006/relationships/slideLayout" Target="/ppt/slideLayouts/slideLayout2.xml" Id="R016ad25c664945bb" /><Relationship Type="http://schemas.openxmlformats.org/officeDocument/2006/relationships/chart" Target="/ppt/slides/charts/chart19.xml" Id="rId2" /></Relationships>
</file>

<file path=ppt/slides/_rels/slide1a.xml.rels>&#65279;<?xml version="1.0" encoding="utf-8"?><Relationships xmlns="http://schemas.openxmlformats.org/package/2006/relationships"><Relationship Type="http://schemas.openxmlformats.org/officeDocument/2006/relationships/slideLayout" Target="/ppt/slideLayouts/slideLayout2.xml" Id="Rbde434b0fdb24a79" /><Relationship Type="http://schemas.openxmlformats.org/officeDocument/2006/relationships/chart" Target="/ppt/slides/charts/chart1a.xml" Id="rId2" /></Relationships>
</file>

<file path=ppt/slides/_rels/slide1b.xml.rels>&#65279;<?xml version="1.0" encoding="utf-8"?><Relationships xmlns="http://schemas.openxmlformats.org/package/2006/relationships"><Relationship Type="http://schemas.openxmlformats.org/officeDocument/2006/relationships/slideLayout" Target="/ppt/slideLayouts/slideLayout2.xml" Id="R465bd7f7685b43df" /><Relationship Type="http://schemas.openxmlformats.org/officeDocument/2006/relationships/chart" Target="/ppt/slides/charts/chart1b.xml" Id="rId2" /></Relationships>
</file>

<file path=ppt/slides/_rels/slide1c.xml.rels>&#65279;<?xml version="1.0" encoding="utf-8"?><Relationships xmlns="http://schemas.openxmlformats.org/package/2006/relationships"><Relationship Type="http://schemas.openxmlformats.org/officeDocument/2006/relationships/slideLayout" Target="/ppt/slideLayouts/slideLayout2.xml" Id="Ree7fc294aa7f4248" /><Relationship Type="http://schemas.openxmlformats.org/officeDocument/2006/relationships/chart" Target="/ppt/slides/charts/chart1c.xml" Id="rId2" /></Relationships>
</file>

<file path=ppt/slides/_rels/slide1d.xml.rels>&#65279;<?xml version="1.0" encoding="utf-8"?><Relationships xmlns="http://schemas.openxmlformats.org/package/2006/relationships"><Relationship Type="http://schemas.openxmlformats.org/officeDocument/2006/relationships/slideLayout" Target="/ppt/slideLayouts/slideLayout2.xml" Id="R5abb131a13874cbd" /><Relationship Type="http://schemas.openxmlformats.org/officeDocument/2006/relationships/chart" Target="/ppt/slides/charts/chart1d.xml" Id="rId2" /></Relationships>
</file>

<file path=ppt/slides/_rels/slide1e.xml.rels>&#65279;<?xml version="1.0" encoding="utf-8"?><Relationships xmlns="http://schemas.openxmlformats.org/package/2006/relationships"><Relationship Type="http://schemas.openxmlformats.org/officeDocument/2006/relationships/slideLayout" Target="/ppt/slideLayouts/slideLayout2.xml" Id="R145fc4fecd814aab" /><Relationship Type="http://schemas.openxmlformats.org/officeDocument/2006/relationships/chart" Target="/ppt/slides/charts/chart1e.xml" Id="rId2" /></Relationships>
</file>

<file path=ppt/slides/_rels/slide1f.xml.rels>&#65279;<?xml version="1.0" encoding="utf-8"?><Relationships xmlns="http://schemas.openxmlformats.org/package/2006/relationships"><Relationship Type="http://schemas.openxmlformats.org/officeDocument/2006/relationships/slideLayout" Target="/ppt/slideLayouts/slideLayout2.xml" Id="R28c4b1eb4a4349c9" /><Relationship Type="http://schemas.openxmlformats.org/officeDocument/2006/relationships/chart" Target="/ppt/slides/charts/chart1f.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910d4ba9c5cb4f3c" /><Relationship Type="http://schemas.openxmlformats.org/officeDocument/2006/relationships/chart" Target="/ppt/slides/charts/chart2.xml" Id="rId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xml" Id="Rce1d30e873214481" /><Relationship Type="http://schemas.openxmlformats.org/officeDocument/2006/relationships/chart" Target="/ppt/slides/charts/chart20.xml"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xml" Id="Rd39c36f6f025479e" /><Relationship Type="http://schemas.openxmlformats.org/officeDocument/2006/relationships/chart" Target="/ppt/slides/charts/chart21.xml" Id="rId2"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xml" Id="R3e8898c95b2a4ac9" /><Relationship Type="http://schemas.openxmlformats.org/officeDocument/2006/relationships/chart" Target="/ppt/slides/charts/chart22.xml" Id="rId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1069484282df47b4" /><Relationship Type="http://schemas.openxmlformats.org/officeDocument/2006/relationships/chart" Target="/ppt/slides/charts/chart23.xml" Id="rId2"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xml" Id="R1b93468a975a47ed" /><Relationship Type="http://schemas.openxmlformats.org/officeDocument/2006/relationships/chart" Target="/ppt/slides/charts/chart24.xml" Id="rId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3370704cb01d48d2" /><Relationship Type="http://schemas.openxmlformats.org/officeDocument/2006/relationships/chart" Target="/ppt/slides/charts/chart25.xml" Id="rId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xml" Id="R57653cd4d4844131" /><Relationship Type="http://schemas.openxmlformats.org/officeDocument/2006/relationships/chart" Target="/ppt/slides/charts/chart26.xml" Id="rId2"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xml" Id="Ree672914c5dd4bbc" /><Relationship Type="http://schemas.openxmlformats.org/officeDocument/2006/relationships/chart" Target="/ppt/slides/charts/chart27.xml" Id="rId2"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xml" Id="Rf9c52f5bc374406d" /><Relationship Type="http://schemas.openxmlformats.org/officeDocument/2006/relationships/chart" Target="/ppt/slides/charts/chart28.xml" Id="rId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xml" Id="Rcd6d26876ce14914" /><Relationship Type="http://schemas.openxmlformats.org/officeDocument/2006/relationships/chart" Target="/ppt/slides/charts/chart29.xml" Id="rId2" /></Relationships>
</file>

<file path=ppt/slides/_rels/slide2a.xml.rels>&#65279;<?xml version="1.0" encoding="utf-8"?><Relationships xmlns="http://schemas.openxmlformats.org/package/2006/relationships"><Relationship Type="http://schemas.openxmlformats.org/officeDocument/2006/relationships/slideLayout" Target="/ppt/slideLayouts/slideLayout2.xml" Id="Rdc0739026825402d" /><Relationship Type="http://schemas.openxmlformats.org/officeDocument/2006/relationships/chart" Target="/ppt/slides/charts/chart2a.xml" Id="rId2" /></Relationships>
</file>

<file path=ppt/slides/_rels/slide2b.xml.rels>&#65279;<?xml version="1.0" encoding="utf-8"?><Relationships xmlns="http://schemas.openxmlformats.org/package/2006/relationships"><Relationship Type="http://schemas.openxmlformats.org/officeDocument/2006/relationships/slideLayout" Target="/ppt/slideLayouts/slideLayout2.xml" Id="R953d74d0a9b0405b" /><Relationship Type="http://schemas.openxmlformats.org/officeDocument/2006/relationships/chart" Target="/ppt/slides/charts/chart2b.xml" Id="rId2" /></Relationships>
</file>

<file path=ppt/slides/_rels/slide2c.xml.rels>&#65279;<?xml version="1.0" encoding="utf-8"?><Relationships xmlns="http://schemas.openxmlformats.org/package/2006/relationships"><Relationship Type="http://schemas.openxmlformats.org/officeDocument/2006/relationships/slideLayout" Target="/ppt/slideLayouts/slideLayout2.xml" Id="R3dfde8fb72cc46d9" /><Relationship Type="http://schemas.openxmlformats.org/officeDocument/2006/relationships/chart" Target="/ppt/slides/charts/chart2c.xml" Id="rId2" /></Relationships>
</file>

<file path=ppt/slides/_rels/slide2d.xml.rels>&#65279;<?xml version="1.0" encoding="utf-8"?><Relationships xmlns="http://schemas.openxmlformats.org/package/2006/relationships"><Relationship Type="http://schemas.openxmlformats.org/officeDocument/2006/relationships/slideLayout" Target="/ppt/slideLayouts/slideLayout2.xml" Id="Rd2e2fc697b9f40ee" /><Relationship Type="http://schemas.openxmlformats.org/officeDocument/2006/relationships/chart" Target="/ppt/slides/charts/chart2d.xml" Id="rId2" /></Relationships>
</file>

<file path=ppt/slides/_rels/slide2e.xml.rels>&#65279;<?xml version="1.0" encoding="utf-8"?><Relationships xmlns="http://schemas.openxmlformats.org/package/2006/relationships"><Relationship Type="http://schemas.openxmlformats.org/officeDocument/2006/relationships/slideLayout" Target="/ppt/slideLayouts/slideLayout2.xml" Id="Re1ec7dcef2e34dde" /><Relationship Type="http://schemas.openxmlformats.org/officeDocument/2006/relationships/chart" Target="/ppt/slides/charts/chart2e.xml" Id="rId2" /></Relationships>
</file>

<file path=ppt/slides/_rels/slide2f.xml.rels>&#65279;<?xml version="1.0" encoding="utf-8"?><Relationships xmlns="http://schemas.openxmlformats.org/package/2006/relationships"><Relationship Type="http://schemas.openxmlformats.org/officeDocument/2006/relationships/slideLayout" Target="/ppt/slideLayouts/slideLayout2.xml" Id="Ra09c459eeda54e54" /><Relationship Type="http://schemas.openxmlformats.org/officeDocument/2006/relationships/chart" Target="/ppt/slides/charts/chart2f.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20892fee29ca4984" /><Relationship Type="http://schemas.openxmlformats.org/officeDocument/2006/relationships/chart" Target="/ppt/slides/charts/chart3.xml" Id="rId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2.xml" Id="R6c9e286e221146c4" /><Relationship Type="http://schemas.openxmlformats.org/officeDocument/2006/relationships/chart" Target="/ppt/slides/charts/chart30.xml" Id="rId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2.xml" Id="R750419e4fef34a4b" /><Relationship Type="http://schemas.openxmlformats.org/officeDocument/2006/relationships/chart" Target="/ppt/slides/charts/chart31.xml" Id="rId2" /></Relationships>
</file>

<file path=ppt/slides/_rels/slide32.xml.rels>&#65279;<?xml version="1.0" encoding="utf-8"?><Relationships xmlns="http://schemas.openxmlformats.org/package/2006/relationships"><Relationship Type="http://schemas.openxmlformats.org/officeDocument/2006/relationships/slideLayout" Target="/ppt/slideLayouts/slideLayout2.xml" Id="Refc61f6affd5474f" /><Relationship Type="http://schemas.openxmlformats.org/officeDocument/2006/relationships/chart" Target="/ppt/slides/charts/chart32.xml" Id="rId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2.xml" Id="R4f8903adff544447" /><Relationship Type="http://schemas.openxmlformats.org/officeDocument/2006/relationships/chart" Target="/ppt/slides/charts/chart33.xml" Id="rId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xml" Id="Rb8a67156f2b94c0f" /><Relationship Type="http://schemas.openxmlformats.org/officeDocument/2006/relationships/chart" Target="/ppt/slides/charts/chart34.xml" Id="rId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2.xml" Id="R10742d3953a54969" /><Relationship Type="http://schemas.openxmlformats.org/officeDocument/2006/relationships/chart" Target="/ppt/slides/charts/chart35.xml" Id="rId2" /></Relationships>
</file>

<file path=ppt/slides/_rels/slide36.xml.rels>&#65279;<?xml version="1.0" encoding="utf-8"?><Relationships xmlns="http://schemas.openxmlformats.org/package/2006/relationships"><Relationship Type="http://schemas.openxmlformats.org/officeDocument/2006/relationships/slideLayout" Target="/ppt/slideLayouts/slideLayout2.xml" Id="R60567932a97f4987" /><Relationship Type="http://schemas.openxmlformats.org/officeDocument/2006/relationships/chart" Target="/ppt/slides/charts/chart36.xml" Id="rId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2.xml" Id="R2c4f0257e6a14dd2" /><Relationship Type="http://schemas.openxmlformats.org/officeDocument/2006/relationships/chart" Target="/ppt/slides/charts/chart37.xml" Id="rId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xml" Id="R38ee526043194758" /><Relationship Type="http://schemas.openxmlformats.org/officeDocument/2006/relationships/chart" Target="/ppt/slides/charts/chart38.xml" Id="rId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xml" Id="Rc5d6f50da564455c" /><Relationship Type="http://schemas.openxmlformats.org/officeDocument/2006/relationships/chart" Target="/ppt/slides/charts/chart39.xml" Id="rId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2.xml" Id="Rfff3cbc252f84b83" /><Relationship Type="http://schemas.openxmlformats.org/officeDocument/2006/relationships/chart" Target="/ppt/slides/charts/chart3a.xml" Id="rId2" /></Relationships>
</file>

<file path=ppt/slides/_rels/slide3b.xml.rels>&#65279;<?xml version="1.0" encoding="utf-8"?><Relationships xmlns="http://schemas.openxmlformats.org/package/2006/relationships"><Relationship Type="http://schemas.openxmlformats.org/officeDocument/2006/relationships/slideLayout" Target="/ppt/slideLayouts/slideLayout2.xml" Id="R2ab5a689240749c6" /><Relationship Type="http://schemas.openxmlformats.org/officeDocument/2006/relationships/chart" Target="/ppt/slides/charts/chart3b.xml" Id="rId2" /></Relationships>
</file>

<file path=ppt/slides/_rels/slide3c.xml.rels>&#65279;<?xml version="1.0" encoding="utf-8"?><Relationships xmlns="http://schemas.openxmlformats.org/package/2006/relationships"><Relationship Type="http://schemas.openxmlformats.org/officeDocument/2006/relationships/slideLayout" Target="/ppt/slideLayouts/slideLayout2.xml" Id="R8aca08a1d0954889" /><Relationship Type="http://schemas.openxmlformats.org/officeDocument/2006/relationships/chart" Target="/ppt/slides/charts/chart3c.xml" Id="rId2" /></Relationships>
</file>

<file path=ppt/slides/_rels/slide3d.xml.rels>&#65279;<?xml version="1.0" encoding="utf-8"?><Relationships xmlns="http://schemas.openxmlformats.org/package/2006/relationships"><Relationship Type="http://schemas.openxmlformats.org/officeDocument/2006/relationships/slideLayout" Target="/ppt/slideLayouts/slideLayout2.xml" Id="R7e4ebb189cbc48a1" /><Relationship Type="http://schemas.openxmlformats.org/officeDocument/2006/relationships/chart" Target="/ppt/slides/charts/chart3d.xml" Id="rId2" /></Relationships>
</file>

<file path=ppt/slides/_rels/slide3e.xml.rels>&#65279;<?xml version="1.0" encoding="utf-8"?><Relationships xmlns="http://schemas.openxmlformats.org/package/2006/relationships"><Relationship Type="http://schemas.openxmlformats.org/officeDocument/2006/relationships/slideLayout" Target="/ppt/slideLayouts/slideLayout2.xml" Id="R65b8c2d9b6344f41" /><Relationship Type="http://schemas.openxmlformats.org/officeDocument/2006/relationships/chart" Target="/ppt/slides/charts/chart3e.xml" Id="rId2" /></Relationships>
</file>

<file path=ppt/slides/_rels/slide3f.xml.rels>&#65279;<?xml version="1.0" encoding="utf-8"?><Relationships xmlns="http://schemas.openxmlformats.org/package/2006/relationships"><Relationship Type="http://schemas.openxmlformats.org/officeDocument/2006/relationships/slideLayout" Target="/ppt/slideLayouts/slideLayout2.xml" Id="Red6cbe5d6af74d80" /><Relationship Type="http://schemas.openxmlformats.org/officeDocument/2006/relationships/chart" Target="/ppt/slides/charts/chart3f.xml"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c1b5e6cf115d4403" /><Relationship Type="http://schemas.openxmlformats.org/officeDocument/2006/relationships/chart" Target="/ppt/slides/charts/chart4.xml" Id="rId2" /></Relationships>
</file>

<file path=ppt/slides/_rels/slide40.xml.rels>&#65279;<?xml version="1.0" encoding="utf-8"?><Relationships xmlns="http://schemas.openxmlformats.org/package/2006/relationships"><Relationship Type="http://schemas.openxmlformats.org/officeDocument/2006/relationships/slideLayout" Target="/ppt/slideLayouts/slideLayout2.xml" Id="R6aacb7afa1a84b53" /><Relationship Type="http://schemas.openxmlformats.org/officeDocument/2006/relationships/chart" Target="/ppt/slides/charts/chart40.xml" Id="rId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xml" Id="R49220485db044639" /><Relationship Type="http://schemas.openxmlformats.org/officeDocument/2006/relationships/chart" Target="/ppt/slides/charts/chart41.xml" Id="rId2" /></Relationships>
</file>

<file path=ppt/slides/_rels/slide42.xml.rels>&#65279;<?xml version="1.0" encoding="utf-8"?><Relationships xmlns="http://schemas.openxmlformats.org/package/2006/relationships"><Relationship Type="http://schemas.openxmlformats.org/officeDocument/2006/relationships/slideLayout" Target="/ppt/slideLayouts/slideLayout2.xml" Id="Rbb6f6ee51d7d4f31" /><Relationship Type="http://schemas.openxmlformats.org/officeDocument/2006/relationships/chart" Target="/ppt/slides/charts/chart42.xml" Id="rId2" /></Relationships>
</file>

<file path=ppt/slides/_rels/slide43.xml.rels>&#65279;<?xml version="1.0" encoding="utf-8"?><Relationships xmlns="http://schemas.openxmlformats.org/package/2006/relationships"><Relationship Type="http://schemas.openxmlformats.org/officeDocument/2006/relationships/slideLayout" Target="/ppt/slideLayouts/slideLayout2.xml" Id="R1f7e4d273c9f47a1" /><Relationship Type="http://schemas.openxmlformats.org/officeDocument/2006/relationships/chart" Target="/ppt/slides/charts/chart43.xml" Id="rId2" /></Relationships>
</file>

<file path=ppt/slides/_rels/slide44.xml.rels>&#65279;<?xml version="1.0" encoding="utf-8"?><Relationships xmlns="http://schemas.openxmlformats.org/package/2006/relationships"><Relationship Type="http://schemas.openxmlformats.org/officeDocument/2006/relationships/slideLayout" Target="/ppt/slideLayouts/slideLayout2.xml" Id="R7f3b504d203340f3" /><Relationship Type="http://schemas.openxmlformats.org/officeDocument/2006/relationships/chart" Target="/ppt/slides/charts/chart44.xml" Id="rId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2.xml" Id="R634f639070bd4439" /><Relationship Type="http://schemas.openxmlformats.org/officeDocument/2006/relationships/chart" Target="/ppt/slides/charts/chart45.xml" Id="rId2" /></Relationships>
</file>

<file path=ppt/slides/_rels/slide46.xml.rels>&#65279;<?xml version="1.0" encoding="utf-8"?><Relationships xmlns="http://schemas.openxmlformats.org/package/2006/relationships"><Relationship Type="http://schemas.openxmlformats.org/officeDocument/2006/relationships/slideLayout" Target="/ppt/slideLayouts/slideLayout2.xml" Id="Rf659382839314242" /><Relationship Type="http://schemas.openxmlformats.org/officeDocument/2006/relationships/chart" Target="/ppt/slides/charts/chart46.xml" Id="rId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2.xml" Id="R3fcbbb7fb18f43a1" /><Relationship Type="http://schemas.openxmlformats.org/officeDocument/2006/relationships/chart" Target="/ppt/slides/charts/chart47.xml" Id="rId2" /></Relationships>
</file>

<file path=ppt/slides/_rels/slide48.xml.rels>&#65279;<?xml version="1.0" encoding="utf-8"?><Relationships xmlns="http://schemas.openxmlformats.org/package/2006/relationships"><Relationship Type="http://schemas.openxmlformats.org/officeDocument/2006/relationships/slideLayout" Target="/ppt/slideLayouts/slideLayout2.xml" Id="R60eeba1aa0114d4c" /><Relationship Type="http://schemas.openxmlformats.org/officeDocument/2006/relationships/chart" Target="/ppt/slides/charts/chart48.xml" Id="rId2" /></Relationships>
</file>

<file path=ppt/slides/_rels/slide49.xml.rels>&#65279;<?xml version="1.0" encoding="utf-8"?><Relationships xmlns="http://schemas.openxmlformats.org/package/2006/relationships"><Relationship Type="http://schemas.openxmlformats.org/officeDocument/2006/relationships/slideLayout" Target="/ppt/slideLayouts/slideLayout2.xml" Id="R60d6f896026f48cf" /><Relationship Type="http://schemas.openxmlformats.org/officeDocument/2006/relationships/chart" Target="/ppt/slides/charts/chart49.xml" Id="rId2" /></Relationships>
</file>

<file path=ppt/slides/_rels/slide4a.xml.rels>&#65279;<?xml version="1.0" encoding="utf-8"?><Relationships xmlns="http://schemas.openxmlformats.org/package/2006/relationships"><Relationship Type="http://schemas.openxmlformats.org/officeDocument/2006/relationships/slideLayout" Target="/ppt/slideLayouts/slideLayout2.xml" Id="R9156f348c828464f" /><Relationship Type="http://schemas.openxmlformats.org/officeDocument/2006/relationships/chart" Target="/ppt/slides/charts/chart4a.xml" Id="rId2" /></Relationships>
</file>

<file path=ppt/slides/_rels/slide4b.xml.rels>&#65279;<?xml version="1.0" encoding="utf-8"?><Relationships xmlns="http://schemas.openxmlformats.org/package/2006/relationships"><Relationship Type="http://schemas.openxmlformats.org/officeDocument/2006/relationships/slideLayout" Target="/ppt/slideLayouts/slideLayout2.xml" Id="Re1add0c6ec254ca7" /><Relationship Type="http://schemas.openxmlformats.org/officeDocument/2006/relationships/chart" Target="/ppt/slides/charts/chart4b.xml" Id="rId2" /></Relationships>
</file>

<file path=ppt/slides/_rels/slide4c.xml.rels>&#65279;<?xml version="1.0" encoding="utf-8"?><Relationships xmlns="http://schemas.openxmlformats.org/package/2006/relationships"><Relationship Type="http://schemas.openxmlformats.org/officeDocument/2006/relationships/slideLayout" Target="/ppt/slideLayouts/slideLayout2.xml" Id="R5ddad008f9344d21" /><Relationship Type="http://schemas.openxmlformats.org/officeDocument/2006/relationships/chart" Target="/ppt/slides/charts/chart4c.xml" Id="rId2" /></Relationships>
</file>

<file path=ppt/slides/_rels/slide4d.xml.rels>&#65279;<?xml version="1.0" encoding="utf-8"?><Relationships xmlns="http://schemas.openxmlformats.org/package/2006/relationships"><Relationship Type="http://schemas.openxmlformats.org/officeDocument/2006/relationships/slideLayout" Target="/ppt/slideLayouts/slideLayout2.xml" Id="R8726777471e1446c" /><Relationship Type="http://schemas.openxmlformats.org/officeDocument/2006/relationships/chart" Target="/ppt/slides/charts/chart4d.xml" Id="rId2" /></Relationships>
</file>

<file path=ppt/slides/_rels/slide4e.xml.rels>&#65279;<?xml version="1.0" encoding="utf-8"?><Relationships xmlns="http://schemas.openxmlformats.org/package/2006/relationships"><Relationship Type="http://schemas.openxmlformats.org/officeDocument/2006/relationships/slideLayout" Target="/ppt/slideLayouts/slideLayout2.xml" Id="R3abc55e95045406e" /><Relationship Type="http://schemas.openxmlformats.org/officeDocument/2006/relationships/chart" Target="/ppt/slides/charts/chart4e.xml" Id="rId2" /></Relationships>
</file>

<file path=ppt/slides/_rels/slide4f.xml.rels>&#65279;<?xml version="1.0" encoding="utf-8"?><Relationships xmlns="http://schemas.openxmlformats.org/package/2006/relationships"><Relationship Type="http://schemas.openxmlformats.org/officeDocument/2006/relationships/slideLayout" Target="/ppt/slideLayouts/slideLayout2.xml" Id="R10ad2750083243e8" /><Relationship Type="http://schemas.openxmlformats.org/officeDocument/2006/relationships/chart" Target="/ppt/slides/charts/chart4f.xml"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9e75fd0b161a4823" /><Relationship Type="http://schemas.openxmlformats.org/officeDocument/2006/relationships/chart" Target="/ppt/slides/charts/chart5.xml" Id="rId2" /></Relationships>
</file>

<file path=ppt/slides/_rels/slide50.xml.rels>&#65279;<?xml version="1.0" encoding="utf-8"?><Relationships xmlns="http://schemas.openxmlformats.org/package/2006/relationships"><Relationship Type="http://schemas.openxmlformats.org/officeDocument/2006/relationships/slideLayout" Target="/ppt/slideLayouts/slideLayout2.xml" Id="R308a490faca74a5e" /><Relationship Type="http://schemas.openxmlformats.org/officeDocument/2006/relationships/chart" Target="/ppt/slides/charts/chart50.xml" Id="rId2" /></Relationships>
</file>

<file path=ppt/slides/_rels/slide51.xml.rels>&#65279;<?xml version="1.0" encoding="utf-8"?><Relationships xmlns="http://schemas.openxmlformats.org/package/2006/relationships"><Relationship Type="http://schemas.openxmlformats.org/officeDocument/2006/relationships/slideLayout" Target="/ppt/slideLayouts/slideLayout2.xml" Id="Rea248500ea4a483a" /><Relationship Type="http://schemas.openxmlformats.org/officeDocument/2006/relationships/chart" Target="/ppt/slides/charts/chart51.xml" Id="rId2" /></Relationships>
</file>

<file path=ppt/slides/_rels/slide52.xml.rels>&#65279;<?xml version="1.0" encoding="utf-8"?><Relationships xmlns="http://schemas.openxmlformats.org/package/2006/relationships"><Relationship Type="http://schemas.openxmlformats.org/officeDocument/2006/relationships/slideLayout" Target="/ppt/slideLayouts/slideLayout2.xml" Id="R02fdcea6c2614f99" /><Relationship Type="http://schemas.openxmlformats.org/officeDocument/2006/relationships/chart" Target="/ppt/slides/charts/chart52.xml" Id="rId2" /></Relationships>
</file>

<file path=ppt/slides/_rels/slide53.xml.rels>&#65279;<?xml version="1.0" encoding="utf-8"?><Relationships xmlns="http://schemas.openxmlformats.org/package/2006/relationships"><Relationship Type="http://schemas.openxmlformats.org/officeDocument/2006/relationships/slideLayout" Target="/ppt/slideLayouts/slideLayout2.xml" Id="R0d22696aefd24647" /><Relationship Type="http://schemas.openxmlformats.org/officeDocument/2006/relationships/chart" Target="/ppt/slides/charts/chart53.xml" Id="rId2" /></Relationships>
</file>

<file path=ppt/slides/_rels/slide54.xml.rels>&#65279;<?xml version="1.0" encoding="utf-8"?><Relationships xmlns="http://schemas.openxmlformats.org/package/2006/relationships"><Relationship Type="http://schemas.openxmlformats.org/officeDocument/2006/relationships/slideLayout" Target="/ppt/slideLayouts/slideLayout2.xml" Id="Rf39abbe28b1e48cf" /><Relationship Type="http://schemas.openxmlformats.org/officeDocument/2006/relationships/chart" Target="/ppt/slides/charts/chart54.xml" Id="rId2" /></Relationships>
</file>

<file path=ppt/slides/_rels/slide55.xml.rels>&#65279;<?xml version="1.0" encoding="utf-8"?><Relationships xmlns="http://schemas.openxmlformats.org/package/2006/relationships"><Relationship Type="http://schemas.openxmlformats.org/officeDocument/2006/relationships/slideLayout" Target="/ppt/slideLayouts/slideLayout2.xml" Id="R4d2381493abd43c7" /><Relationship Type="http://schemas.openxmlformats.org/officeDocument/2006/relationships/chart" Target="/ppt/slides/charts/chart55.xml" Id="rId2" /></Relationships>
</file>

<file path=ppt/slides/_rels/slide56.xml.rels>&#65279;<?xml version="1.0" encoding="utf-8"?><Relationships xmlns="http://schemas.openxmlformats.org/package/2006/relationships"><Relationship Type="http://schemas.openxmlformats.org/officeDocument/2006/relationships/slideLayout" Target="/ppt/slideLayouts/slideLayout2.xml" Id="R462f048f504b455a" /><Relationship Type="http://schemas.openxmlformats.org/officeDocument/2006/relationships/chart" Target="/ppt/slides/charts/chart56.xml" Id="rId2" /></Relationships>
</file>

<file path=ppt/slides/_rels/slide57.xml.rels>&#65279;<?xml version="1.0" encoding="utf-8"?><Relationships xmlns="http://schemas.openxmlformats.org/package/2006/relationships"><Relationship Type="http://schemas.openxmlformats.org/officeDocument/2006/relationships/slideLayout" Target="/ppt/slideLayouts/slideLayout2.xml" Id="R1ca73bbaa93d4004" /><Relationship Type="http://schemas.openxmlformats.org/officeDocument/2006/relationships/chart" Target="/ppt/slides/charts/chart57.xml" Id="rId2" /></Relationships>
</file>

<file path=ppt/slides/_rels/slide58.xml.rels>&#65279;<?xml version="1.0" encoding="utf-8"?><Relationships xmlns="http://schemas.openxmlformats.org/package/2006/relationships"><Relationship Type="http://schemas.openxmlformats.org/officeDocument/2006/relationships/slideLayout" Target="/ppt/slideLayouts/slideLayout2.xml" Id="R4891db4b76f04b07" /><Relationship Type="http://schemas.openxmlformats.org/officeDocument/2006/relationships/chart" Target="/ppt/slides/charts/chart58.xml" Id="rId2" /></Relationships>
</file>

<file path=ppt/slides/_rels/slide59.xml.rels>&#65279;<?xml version="1.0" encoding="utf-8"?><Relationships xmlns="http://schemas.openxmlformats.org/package/2006/relationships"><Relationship Type="http://schemas.openxmlformats.org/officeDocument/2006/relationships/slideLayout" Target="/ppt/slideLayouts/slideLayout2.xml" Id="R003e4769be1d4ce3" /><Relationship Type="http://schemas.openxmlformats.org/officeDocument/2006/relationships/chart" Target="/ppt/slides/charts/chart59.xml" Id="rId2" /></Relationships>
</file>

<file path=ppt/slides/_rels/slide5a.xml.rels>&#65279;<?xml version="1.0" encoding="utf-8"?><Relationships xmlns="http://schemas.openxmlformats.org/package/2006/relationships"><Relationship Type="http://schemas.openxmlformats.org/officeDocument/2006/relationships/slideLayout" Target="/ppt/slideLayouts/slideLayout2.xml" Id="Rcf1497c406b9432a" /><Relationship Type="http://schemas.openxmlformats.org/officeDocument/2006/relationships/chart" Target="/ppt/slides/charts/chart5a.xml" Id="rId2" /></Relationships>
</file>

<file path=ppt/slides/_rels/slide5b.xml.rels>&#65279;<?xml version="1.0" encoding="utf-8"?><Relationships xmlns="http://schemas.openxmlformats.org/package/2006/relationships"><Relationship Type="http://schemas.openxmlformats.org/officeDocument/2006/relationships/slideLayout" Target="/ppt/slideLayouts/slideLayout2.xml" Id="R827322b07e664213" /><Relationship Type="http://schemas.openxmlformats.org/officeDocument/2006/relationships/chart" Target="/ppt/slides/charts/chart5b.xml" Id="rId2" /></Relationships>
</file>

<file path=ppt/slides/_rels/slide5c.xml.rels>&#65279;<?xml version="1.0" encoding="utf-8"?><Relationships xmlns="http://schemas.openxmlformats.org/package/2006/relationships"><Relationship Type="http://schemas.openxmlformats.org/officeDocument/2006/relationships/slideLayout" Target="/ppt/slideLayouts/slideLayout2.xml" Id="R60a731166cbf49ff" /><Relationship Type="http://schemas.openxmlformats.org/officeDocument/2006/relationships/chart" Target="/ppt/slides/charts/chart5c.xml" Id="rId2" /></Relationships>
</file>

<file path=ppt/slides/_rels/slide5d.xml.rels>&#65279;<?xml version="1.0" encoding="utf-8"?><Relationships xmlns="http://schemas.openxmlformats.org/package/2006/relationships"><Relationship Type="http://schemas.openxmlformats.org/officeDocument/2006/relationships/slideLayout" Target="/ppt/slideLayouts/slideLayout2.xml" Id="R539d76d01731418d" /><Relationship Type="http://schemas.openxmlformats.org/officeDocument/2006/relationships/chart" Target="/ppt/slides/charts/chart5d.xml" Id="rId2" /></Relationships>
</file>

<file path=ppt/slides/_rels/slide5e.xml.rels>&#65279;<?xml version="1.0" encoding="utf-8"?><Relationships xmlns="http://schemas.openxmlformats.org/package/2006/relationships"><Relationship Type="http://schemas.openxmlformats.org/officeDocument/2006/relationships/slideLayout" Target="/ppt/slideLayouts/slideLayout2.xml" Id="R6f1e8cb16ca94466" /><Relationship Type="http://schemas.openxmlformats.org/officeDocument/2006/relationships/chart" Target="/ppt/slides/charts/chart5e.xml" Id="rId2" /></Relationships>
</file>

<file path=ppt/slides/_rels/slide5f.xml.rels>&#65279;<?xml version="1.0" encoding="utf-8"?><Relationships xmlns="http://schemas.openxmlformats.org/package/2006/relationships"><Relationship Type="http://schemas.openxmlformats.org/officeDocument/2006/relationships/slideLayout" Target="/ppt/slideLayouts/slideLayout2.xml" Id="Re06b35138e864dee" /><Relationship Type="http://schemas.openxmlformats.org/officeDocument/2006/relationships/chart" Target="/ppt/slides/charts/chart5f.xm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3193f413085e4088" /><Relationship Type="http://schemas.openxmlformats.org/officeDocument/2006/relationships/chart" Target="/ppt/slides/charts/chart6.xml" Id="rId2" /></Relationships>
</file>

<file path=ppt/slides/_rels/slide60.xml.rels>&#65279;<?xml version="1.0" encoding="utf-8"?><Relationships xmlns="http://schemas.openxmlformats.org/package/2006/relationships"><Relationship Type="http://schemas.openxmlformats.org/officeDocument/2006/relationships/slideLayout" Target="/ppt/slideLayouts/slideLayout2.xml" Id="Rea1b755008c34e65" /><Relationship Type="http://schemas.openxmlformats.org/officeDocument/2006/relationships/chart" Target="/ppt/slides/charts/chart60.xml" Id="rId2" /></Relationships>
</file>

<file path=ppt/slides/_rels/slide61.xml.rels>&#65279;<?xml version="1.0" encoding="utf-8"?><Relationships xmlns="http://schemas.openxmlformats.org/package/2006/relationships"><Relationship Type="http://schemas.openxmlformats.org/officeDocument/2006/relationships/slideLayout" Target="/ppt/slideLayouts/slideLayout2.xml" Id="R6cfa5ff62ba14c28" /><Relationship Type="http://schemas.openxmlformats.org/officeDocument/2006/relationships/chart" Target="/ppt/slides/charts/chart61.xml" Id="rId2" /></Relationships>
</file>

<file path=ppt/slides/_rels/slide62.xml.rels>&#65279;<?xml version="1.0" encoding="utf-8"?><Relationships xmlns="http://schemas.openxmlformats.org/package/2006/relationships"><Relationship Type="http://schemas.openxmlformats.org/officeDocument/2006/relationships/slideLayout" Target="/ppt/slideLayouts/slideLayout2.xml" Id="Ra50c62e983d344ce" /><Relationship Type="http://schemas.openxmlformats.org/officeDocument/2006/relationships/chart" Target="/ppt/slides/charts/chart62.xml" Id="rId2" /></Relationships>
</file>

<file path=ppt/slides/_rels/slide63.xml.rels>&#65279;<?xml version="1.0" encoding="utf-8"?><Relationships xmlns="http://schemas.openxmlformats.org/package/2006/relationships"><Relationship Type="http://schemas.openxmlformats.org/officeDocument/2006/relationships/slideLayout" Target="/ppt/slideLayouts/slideLayout2.xml" Id="Rd2eb363741dc4390" /><Relationship Type="http://schemas.openxmlformats.org/officeDocument/2006/relationships/chart" Target="/ppt/slides/charts/chart63.xml" Id="rId2" /></Relationships>
</file>

<file path=ppt/slides/_rels/slide64.xml.rels>&#65279;<?xml version="1.0" encoding="utf-8"?><Relationships xmlns="http://schemas.openxmlformats.org/package/2006/relationships"><Relationship Type="http://schemas.openxmlformats.org/officeDocument/2006/relationships/slideLayout" Target="/ppt/slideLayouts/slideLayout2.xml" Id="Rc3fb9a27c4bb445c" /><Relationship Type="http://schemas.openxmlformats.org/officeDocument/2006/relationships/chart" Target="/ppt/slides/charts/chart64.xml" Id="rId2" /></Relationships>
</file>

<file path=ppt/slides/_rels/slide65.xml.rels>&#65279;<?xml version="1.0" encoding="utf-8"?><Relationships xmlns="http://schemas.openxmlformats.org/package/2006/relationships"><Relationship Type="http://schemas.openxmlformats.org/officeDocument/2006/relationships/slideLayout" Target="/ppt/slideLayouts/slideLayout2.xml" Id="R3972daff060b49a5" /><Relationship Type="http://schemas.openxmlformats.org/officeDocument/2006/relationships/chart" Target="/ppt/slides/charts/chart65.xml" Id="rId2" /></Relationships>
</file>

<file path=ppt/slides/_rels/slide66.xml.rels>&#65279;<?xml version="1.0" encoding="utf-8"?><Relationships xmlns="http://schemas.openxmlformats.org/package/2006/relationships"><Relationship Type="http://schemas.openxmlformats.org/officeDocument/2006/relationships/slideLayout" Target="/ppt/slideLayouts/slideLayout2.xml" Id="Rc1c22a28b09e416c" /><Relationship Type="http://schemas.openxmlformats.org/officeDocument/2006/relationships/chart" Target="/ppt/slides/charts/chart66.xml" Id="rId2" /></Relationships>
</file>

<file path=ppt/slides/_rels/slide67.xml.rels>&#65279;<?xml version="1.0" encoding="utf-8"?><Relationships xmlns="http://schemas.openxmlformats.org/package/2006/relationships"><Relationship Type="http://schemas.openxmlformats.org/officeDocument/2006/relationships/slideLayout" Target="/ppt/slideLayouts/slideLayout2.xml" Id="Rabb68cbdd9294c2e" /><Relationship Type="http://schemas.openxmlformats.org/officeDocument/2006/relationships/chart" Target="/ppt/slides/charts/chart67.xml" Id="rId2" /></Relationships>
</file>

<file path=ppt/slides/_rels/slide68.xml.rels>&#65279;<?xml version="1.0" encoding="utf-8"?><Relationships xmlns="http://schemas.openxmlformats.org/package/2006/relationships"><Relationship Type="http://schemas.openxmlformats.org/officeDocument/2006/relationships/slideLayout" Target="/ppt/slideLayouts/slideLayout2.xml" Id="R6a52aae7f94b406e" /><Relationship Type="http://schemas.openxmlformats.org/officeDocument/2006/relationships/chart" Target="/ppt/slides/charts/chart68.xml" Id="rId2" /></Relationships>
</file>

<file path=ppt/slides/_rels/slide69.xml.rels>&#65279;<?xml version="1.0" encoding="utf-8"?><Relationships xmlns="http://schemas.openxmlformats.org/package/2006/relationships"><Relationship Type="http://schemas.openxmlformats.org/officeDocument/2006/relationships/slideLayout" Target="/ppt/slideLayouts/slideLayout2.xml" Id="R05d6ed99d66f4443" /><Relationship Type="http://schemas.openxmlformats.org/officeDocument/2006/relationships/chart" Target="/ppt/slides/charts/chart69.xml" Id="rId2" /></Relationships>
</file>

<file path=ppt/slides/_rels/slide6a.xml.rels>&#65279;<?xml version="1.0" encoding="utf-8"?><Relationships xmlns="http://schemas.openxmlformats.org/package/2006/relationships"><Relationship Type="http://schemas.openxmlformats.org/officeDocument/2006/relationships/slideLayout" Target="/ppt/slideLayouts/slideLayout2.xml" Id="Rf2615114141e4b59" /><Relationship Type="http://schemas.openxmlformats.org/officeDocument/2006/relationships/chart" Target="/ppt/slides/charts/chart6a.xml" Id="rId2" /></Relationships>
</file>

<file path=ppt/slides/_rels/slide6b.xml.rels>&#65279;<?xml version="1.0" encoding="utf-8"?><Relationships xmlns="http://schemas.openxmlformats.org/package/2006/relationships"><Relationship Type="http://schemas.openxmlformats.org/officeDocument/2006/relationships/slideLayout" Target="/ppt/slideLayouts/slideLayout2.xml" Id="R7f387d15347b4f65" /><Relationship Type="http://schemas.openxmlformats.org/officeDocument/2006/relationships/chart" Target="/ppt/slides/charts/chart6b.xml" Id="rId2" /></Relationships>
</file>

<file path=ppt/slides/_rels/slide6c.xml.rels>&#65279;<?xml version="1.0" encoding="utf-8"?><Relationships xmlns="http://schemas.openxmlformats.org/package/2006/relationships"><Relationship Type="http://schemas.openxmlformats.org/officeDocument/2006/relationships/slideLayout" Target="/ppt/slideLayouts/slideLayout2.xml" Id="R8f9aec6e61b94075" /><Relationship Type="http://schemas.openxmlformats.org/officeDocument/2006/relationships/chart" Target="/ppt/slides/charts/chart6c.xml" Id="rId2" /></Relationships>
</file>

<file path=ppt/slides/_rels/slide6d.xml.rels>&#65279;<?xml version="1.0" encoding="utf-8"?><Relationships xmlns="http://schemas.openxmlformats.org/package/2006/relationships"><Relationship Type="http://schemas.openxmlformats.org/officeDocument/2006/relationships/slideLayout" Target="/ppt/slideLayouts/slideLayout2.xml" Id="R50b9328220d64d92" /><Relationship Type="http://schemas.openxmlformats.org/officeDocument/2006/relationships/chart" Target="/ppt/slides/charts/chart6d.xml" Id="rId2" /></Relationships>
</file>

<file path=ppt/slides/_rels/slide6e.xml.rels>&#65279;<?xml version="1.0" encoding="utf-8"?><Relationships xmlns="http://schemas.openxmlformats.org/package/2006/relationships"><Relationship Type="http://schemas.openxmlformats.org/officeDocument/2006/relationships/slideLayout" Target="/ppt/slideLayouts/slideLayout2.xml" Id="Ra9522c636623442e" /><Relationship Type="http://schemas.openxmlformats.org/officeDocument/2006/relationships/chart" Target="/ppt/slides/charts/chart6e.xml" Id="rId2" /></Relationships>
</file>

<file path=ppt/slides/_rels/slide6f.xml.rels>&#65279;<?xml version="1.0" encoding="utf-8"?><Relationships xmlns="http://schemas.openxmlformats.org/package/2006/relationships"><Relationship Type="http://schemas.openxmlformats.org/officeDocument/2006/relationships/slideLayout" Target="/ppt/slideLayouts/slideLayout2.xml" Id="R38a21817640a4fe2" /><Relationship Type="http://schemas.openxmlformats.org/officeDocument/2006/relationships/chart" Target="/ppt/slides/charts/chart6f.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2520988dd3f84f56" /><Relationship Type="http://schemas.openxmlformats.org/officeDocument/2006/relationships/chart" Target="/ppt/slides/charts/chart7.xml" Id="rId2" /></Relationships>
</file>

<file path=ppt/slides/_rels/slide70.xml.rels>&#65279;<?xml version="1.0" encoding="utf-8"?><Relationships xmlns="http://schemas.openxmlformats.org/package/2006/relationships"><Relationship Type="http://schemas.openxmlformats.org/officeDocument/2006/relationships/slideLayout" Target="/ppt/slideLayouts/slideLayout2.xml" Id="Ra5289801c3d942ed" /><Relationship Type="http://schemas.openxmlformats.org/officeDocument/2006/relationships/chart" Target="/ppt/slides/charts/chart70.xml" Id="rId2" /></Relationships>
</file>

<file path=ppt/slides/_rels/slide71.xml.rels>&#65279;<?xml version="1.0" encoding="utf-8"?><Relationships xmlns="http://schemas.openxmlformats.org/package/2006/relationships"><Relationship Type="http://schemas.openxmlformats.org/officeDocument/2006/relationships/slideLayout" Target="/ppt/slideLayouts/slideLayout2.xml" Id="R2224dd749c2b40c4" /><Relationship Type="http://schemas.openxmlformats.org/officeDocument/2006/relationships/chart" Target="/ppt/slides/charts/chart71.xml" Id="rId2" /></Relationships>
</file>

<file path=ppt/slides/_rels/slide72.xml.rels>&#65279;<?xml version="1.0" encoding="utf-8"?><Relationships xmlns="http://schemas.openxmlformats.org/package/2006/relationships"><Relationship Type="http://schemas.openxmlformats.org/officeDocument/2006/relationships/slideLayout" Target="/ppt/slideLayouts/slideLayout2.xml" Id="Rcc23e809e7ca41cc" /><Relationship Type="http://schemas.openxmlformats.org/officeDocument/2006/relationships/chart" Target="/ppt/slides/charts/chart72.xml" Id="rId2" /></Relationships>
</file>

<file path=ppt/slides/_rels/slide73.xml.rels>&#65279;<?xml version="1.0" encoding="utf-8"?><Relationships xmlns="http://schemas.openxmlformats.org/package/2006/relationships"><Relationship Type="http://schemas.openxmlformats.org/officeDocument/2006/relationships/slideLayout" Target="/ppt/slideLayouts/slideLayout2.xml" Id="R9c00b136337c4051" /><Relationship Type="http://schemas.openxmlformats.org/officeDocument/2006/relationships/chart" Target="/ppt/slides/charts/chart73.xml" Id="rId2" /></Relationships>
</file>

<file path=ppt/slides/_rels/slide74.xml.rels>&#65279;<?xml version="1.0" encoding="utf-8"?><Relationships xmlns="http://schemas.openxmlformats.org/package/2006/relationships"><Relationship Type="http://schemas.openxmlformats.org/officeDocument/2006/relationships/slideLayout" Target="/ppt/slideLayouts/slideLayout2.xml" Id="R9c09c7d0bbc244ca" /><Relationship Type="http://schemas.openxmlformats.org/officeDocument/2006/relationships/chart" Target="/ppt/slides/charts/chart74.xml" Id="rId2" /></Relationships>
</file>

<file path=ppt/slides/_rels/slide75.xml.rels>&#65279;<?xml version="1.0" encoding="utf-8"?><Relationships xmlns="http://schemas.openxmlformats.org/package/2006/relationships"><Relationship Type="http://schemas.openxmlformats.org/officeDocument/2006/relationships/slideLayout" Target="/ppt/slideLayouts/slideLayout2.xml" Id="R2640ac5e3b084197" /><Relationship Type="http://schemas.openxmlformats.org/officeDocument/2006/relationships/chart" Target="/ppt/slides/charts/chart75.xml" Id="rId2" /></Relationships>
</file>

<file path=ppt/slides/_rels/slide76.xml.rels>&#65279;<?xml version="1.0" encoding="utf-8"?><Relationships xmlns="http://schemas.openxmlformats.org/package/2006/relationships"><Relationship Type="http://schemas.openxmlformats.org/officeDocument/2006/relationships/slideLayout" Target="/ppt/slideLayouts/slideLayout2.xml" Id="Re15809dabace48c1" /><Relationship Type="http://schemas.openxmlformats.org/officeDocument/2006/relationships/chart" Target="/ppt/slides/charts/chart76.xml" Id="rId2" /></Relationships>
</file>

<file path=ppt/slides/_rels/slide77.xml.rels>&#65279;<?xml version="1.0" encoding="utf-8"?><Relationships xmlns="http://schemas.openxmlformats.org/package/2006/relationships"><Relationship Type="http://schemas.openxmlformats.org/officeDocument/2006/relationships/slideLayout" Target="/ppt/slideLayouts/slideLayout2.xml" Id="R55fdca883c844428" /><Relationship Type="http://schemas.openxmlformats.org/officeDocument/2006/relationships/chart" Target="/ppt/slides/charts/chart77.xml" Id="rId2" /></Relationships>
</file>

<file path=ppt/slides/_rels/slide78.xml.rels>&#65279;<?xml version="1.0" encoding="utf-8"?><Relationships xmlns="http://schemas.openxmlformats.org/package/2006/relationships"><Relationship Type="http://schemas.openxmlformats.org/officeDocument/2006/relationships/slideLayout" Target="/ppt/slideLayouts/slideLayout2.xml" Id="R44e05e27aa694258" /><Relationship Type="http://schemas.openxmlformats.org/officeDocument/2006/relationships/chart" Target="/ppt/slides/charts/chart78.xml" Id="rId2" /></Relationships>
</file>

<file path=ppt/slides/_rels/slide79.xml.rels>&#65279;<?xml version="1.0" encoding="utf-8"?><Relationships xmlns="http://schemas.openxmlformats.org/package/2006/relationships"><Relationship Type="http://schemas.openxmlformats.org/officeDocument/2006/relationships/slideLayout" Target="/ppt/slideLayouts/slideLayout2.xml" Id="Rd8c898bdf2ce4f38" /><Relationship Type="http://schemas.openxmlformats.org/officeDocument/2006/relationships/chart" Target="/ppt/slides/charts/chart79.xml" Id="rId2" /></Relationships>
</file>

<file path=ppt/slides/_rels/slide7a.xml.rels>&#65279;<?xml version="1.0" encoding="utf-8"?><Relationships xmlns="http://schemas.openxmlformats.org/package/2006/relationships"><Relationship Type="http://schemas.openxmlformats.org/officeDocument/2006/relationships/slideLayout" Target="/ppt/slideLayouts/slideLayout2.xml" Id="R8988e553d81845f8" /><Relationship Type="http://schemas.openxmlformats.org/officeDocument/2006/relationships/chart" Target="/ppt/slides/charts/chart7a.xml" Id="rId2" /></Relationships>
</file>

<file path=ppt/slides/_rels/slide7b.xml.rels>&#65279;<?xml version="1.0" encoding="utf-8"?><Relationships xmlns="http://schemas.openxmlformats.org/package/2006/relationships"><Relationship Type="http://schemas.openxmlformats.org/officeDocument/2006/relationships/slideLayout" Target="/ppt/slideLayouts/slideLayout2.xml" Id="Re5eb11f5db704be4" /><Relationship Type="http://schemas.openxmlformats.org/officeDocument/2006/relationships/chart" Target="/ppt/slides/charts/chart7b.xml" Id="rId2" /></Relationships>
</file>

<file path=ppt/slides/_rels/slide7c.xml.rels>&#65279;<?xml version="1.0" encoding="utf-8"?><Relationships xmlns="http://schemas.openxmlformats.org/package/2006/relationships"><Relationship Type="http://schemas.openxmlformats.org/officeDocument/2006/relationships/slideLayout" Target="/ppt/slideLayouts/slideLayout2.xml" Id="R29a52b9b02d04ce2" /><Relationship Type="http://schemas.openxmlformats.org/officeDocument/2006/relationships/chart" Target="/ppt/slides/charts/chart7c.xml" Id="rId2" /></Relationships>
</file>

<file path=ppt/slides/_rels/slide7d.xml.rels>&#65279;<?xml version="1.0" encoding="utf-8"?><Relationships xmlns="http://schemas.openxmlformats.org/package/2006/relationships"><Relationship Type="http://schemas.openxmlformats.org/officeDocument/2006/relationships/slideLayout" Target="/ppt/slideLayouts/slideLayout2.xml" Id="Reade4b1a1bd9444f" /><Relationship Type="http://schemas.openxmlformats.org/officeDocument/2006/relationships/chart" Target="/ppt/slides/charts/chart7d.xml" Id="rId2" /></Relationships>
</file>

<file path=ppt/slides/_rels/slide7e.xml.rels>&#65279;<?xml version="1.0" encoding="utf-8"?><Relationships xmlns="http://schemas.openxmlformats.org/package/2006/relationships"><Relationship Type="http://schemas.openxmlformats.org/officeDocument/2006/relationships/slideLayout" Target="/ppt/slideLayouts/slideLayout2.xml" Id="R748b46724adc4987" /><Relationship Type="http://schemas.openxmlformats.org/officeDocument/2006/relationships/chart" Target="/ppt/slides/charts/chart7e.xml" Id="rId2" /></Relationships>
</file>

<file path=ppt/slides/_rels/slide7f.xml.rels>&#65279;<?xml version="1.0" encoding="utf-8"?><Relationships xmlns="http://schemas.openxmlformats.org/package/2006/relationships"><Relationship Type="http://schemas.openxmlformats.org/officeDocument/2006/relationships/slideLayout" Target="/ppt/slideLayouts/slideLayout2.xml" Id="Ra0d9a14b1f6840fe" /><Relationship Type="http://schemas.openxmlformats.org/officeDocument/2006/relationships/chart" Target="/ppt/slides/charts/chart7f.xm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2.xml" Id="R6d61b4f162694f2d" /><Relationship Type="http://schemas.openxmlformats.org/officeDocument/2006/relationships/chart" Target="/ppt/slides/charts/chart8.xml" Id="rId2" /></Relationships>
</file>

<file path=ppt/slides/_rels/slide80.xml.rels>&#65279;<?xml version="1.0" encoding="utf-8"?><Relationships xmlns="http://schemas.openxmlformats.org/package/2006/relationships"><Relationship Type="http://schemas.openxmlformats.org/officeDocument/2006/relationships/slideLayout" Target="/ppt/slideLayouts/slideLayout2.xml" Id="Rf80c650969374be9" /><Relationship Type="http://schemas.openxmlformats.org/officeDocument/2006/relationships/chart" Target="/ppt/slides/charts/chart80.xml" Id="rId2" /></Relationships>
</file>

<file path=ppt/slides/_rels/slide81.xml.rels>&#65279;<?xml version="1.0" encoding="utf-8"?><Relationships xmlns="http://schemas.openxmlformats.org/package/2006/relationships"><Relationship Type="http://schemas.openxmlformats.org/officeDocument/2006/relationships/slideLayout" Target="/ppt/slideLayouts/slideLayout2.xml" Id="Re28918968bf64deb" /><Relationship Type="http://schemas.openxmlformats.org/officeDocument/2006/relationships/chart" Target="/ppt/slides/charts/chart81.xml" Id="rId2" /></Relationships>
</file>

<file path=ppt/slides/_rels/slide82.xml.rels>&#65279;<?xml version="1.0" encoding="utf-8"?><Relationships xmlns="http://schemas.openxmlformats.org/package/2006/relationships"><Relationship Type="http://schemas.openxmlformats.org/officeDocument/2006/relationships/slideLayout" Target="/ppt/slideLayouts/slideLayout2.xml" Id="Rd68ec350755d4a60" /><Relationship Type="http://schemas.openxmlformats.org/officeDocument/2006/relationships/chart" Target="/ppt/slides/charts/chart82.xml" Id="rId2" /></Relationships>
</file>

<file path=ppt/slides/_rels/slide83.xml.rels>&#65279;<?xml version="1.0" encoding="utf-8"?><Relationships xmlns="http://schemas.openxmlformats.org/package/2006/relationships"><Relationship Type="http://schemas.openxmlformats.org/officeDocument/2006/relationships/slideLayout" Target="/ppt/slideLayouts/slideLayout2.xml" Id="R9a803654765d4c06" /><Relationship Type="http://schemas.openxmlformats.org/officeDocument/2006/relationships/chart" Target="/ppt/slides/charts/chart83.xml" Id="rId2" /></Relationships>
</file>

<file path=ppt/slides/_rels/slide84.xml.rels>&#65279;<?xml version="1.0" encoding="utf-8"?><Relationships xmlns="http://schemas.openxmlformats.org/package/2006/relationships"><Relationship Type="http://schemas.openxmlformats.org/officeDocument/2006/relationships/slideLayout" Target="/ppt/slideLayouts/slideLayout2.xml" Id="R1d21af9c8b17428d" /><Relationship Type="http://schemas.openxmlformats.org/officeDocument/2006/relationships/chart" Target="/ppt/slides/charts/chart84.xml" Id="rId2" /></Relationships>
</file>

<file path=ppt/slides/_rels/slide85.xml.rels>&#65279;<?xml version="1.0" encoding="utf-8"?><Relationships xmlns="http://schemas.openxmlformats.org/package/2006/relationships"><Relationship Type="http://schemas.openxmlformats.org/officeDocument/2006/relationships/slideLayout" Target="/ppt/slideLayouts/slideLayout2.xml" Id="Re5627abe37ce4c18" /><Relationship Type="http://schemas.openxmlformats.org/officeDocument/2006/relationships/chart" Target="/ppt/slides/charts/chart85.xml"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2.xml" Id="R8ce88e760f3045fa" /><Relationship Type="http://schemas.openxmlformats.org/officeDocument/2006/relationships/chart" Target="/ppt/slides/charts/chart9.xml" Id="rId2" /></Relationships>
</file>

<file path=ppt/slides/_rels/slidea.xml.rels>&#65279;<?xml version="1.0" encoding="utf-8"?><Relationships xmlns="http://schemas.openxmlformats.org/package/2006/relationships"><Relationship Type="http://schemas.openxmlformats.org/officeDocument/2006/relationships/slideLayout" Target="/ppt/slideLayouts/slideLayout2.xml" Id="R8237164479df4de1" /><Relationship Type="http://schemas.openxmlformats.org/officeDocument/2006/relationships/chart" Target="/ppt/slides/charts/charta.xml" Id="rId2" /></Relationships>
</file>

<file path=ppt/slides/_rels/slideb.xml.rels>&#65279;<?xml version="1.0" encoding="utf-8"?><Relationships xmlns="http://schemas.openxmlformats.org/package/2006/relationships"><Relationship Type="http://schemas.openxmlformats.org/officeDocument/2006/relationships/slideLayout" Target="/ppt/slideLayouts/slideLayout2.xml" Id="Raa5ed635de6341cf" /><Relationship Type="http://schemas.openxmlformats.org/officeDocument/2006/relationships/chart" Target="/ppt/slides/charts/chartb.xml" Id="rId2" /></Relationships>
</file>

<file path=ppt/slides/_rels/slidec.xml.rels>&#65279;<?xml version="1.0" encoding="utf-8"?><Relationships xmlns="http://schemas.openxmlformats.org/package/2006/relationships"><Relationship Type="http://schemas.openxmlformats.org/officeDocument/2006/relationships/slideLayout" Target="/ppt/slideLayouts/slideLayout2.xml" Id="Rc1addbec84074747" /><Relationship Type="http://schemas.openxmlformats.org/officeDocument/2006/relationships/chart" Target="/ppt/slides/charts/chartc.xml" Id="rId2" /></Relationships>
</file>

<file path=ppt/slides/_rels/slided.xml.rels>&#65279;<?xml version="1.0" encoding="utf-8"?><Relationships xmlns="http://schemas.openxmlformats.org/package/2006/relationships"><Relationship Type="http://schemas.openxmlformats.org/officeDocument/2006/relationships/slideLayout" Target="/ppt/slideLayouts/slideLayout2.xml" Id="Rbfe183a6b12a44cc" /><Relationship Type="http://schemas.openxmlformats.org/officeDocument/2006/relationships/chart" Target="/ppt/slides/charts/chartd.xml" Id="rId2" /></Relationships>
</file>

<file path=ppt/slides/_rels/slidee.xml.rels>&#65279;<?xml version="1.0" encoding="utf-8"?><Relationships xmlns="http://schemas.openxmlformats.org/package/2006/relationships"><Relationship Type="http://schemas.openxmlformats.org/officeDocument/2006/relationships/slideLayout" Target="/ppt/slideLayouts/slideLayout2.xml" Id="Rbc10ea81053f43cd" /><Relationship Type="http://schemas.openxmlformats.org/officeDocument/2006/relationships/chart" Target="/ppt/slides/charts/charte.xml" Id="rId2" /></Relationships>
</file>

<file path=ppt/slides/_rels/slidef.xml.rels>&#65279;<?xml version="1.0" encoding="utf-8"?><Relationships xmlns="http://schemas.openxmlformats.org/package/2006/relationships"><Relationship Type="http://schemas.openxmlformats.org/officeDocument/2006/relationships/slideLayout" Target="/ppt/slideLayouts/slideLayout2.xml" Id="R9734f320eb7b4858" /><Relationship Type="http://schemas.openxmlformats.org/officeDocument/2006/relationships/chart" Target="/ppt/slides/charts/chartf.xml" Id="rId2"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xml.rels>&#65279;<?xml version="1.0" encoding="utf-8"?><Relationships xmlns="http://schemas.openxmlformats.org/package/2006/relationships"><Relationship Type="http://schemas.openxmlformats.org/officeDocument/2006/relationships/package" Target="/ppt/slides/charts/embeddings/package2.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7560000000000005"/>
                </c:manualLayout>
              </c:layout>
              <c:showLegendKey val="0"/>
              <c:showVal val="1"/>
              <c:showCatName val="0"/>
              <c:showSerName val="0"/>
              <c:showPercent val="0"/>
            </c:dLbl>
            <c:dLbl>
              <c:idx val="6"/>
              <c:layout>
                <c:manualLayout>
                  <c:x val="0"/>
                  <c:y val="-0.056580000000000005"/>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0672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059040000000000009"/>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4.5</c:v>
                </c:pt>
                <c:pt idx="3">
                  <c:v>2.8</c:v>
                </c:pt>
                <c:pt idx="4">
                  <c:v/>
                </c:pt>
                <c:pt idx="5">
                  <c:v>5.8</c:v>
                </c:pt>
                <c:pt idx="6">
                  <c:v>6.9</c:v>
                </c:pt>
                <c:pt idx="7">
                  <c:v>3.1</c:v>
                </c:pt>
                <c:pt idx="8">
                  <c:v>8.2</c:v>
                </c:pt>
                <c:pt idx="9">
                  <c:v/>
                </c:pt>
                <c:pt idx="10">
                  <c:v>5.5</c:v>
                </c:pt>
                <c:pt idx="11">
                  <c:v>7.2</c:v>
                </c:pt>
                <c:pt idx="12">
                  <c:v>3.2</c:v>
                </c:pt>
              </c:numLit>
            </c:plus>
            <c:minus>
              <c:numLit>
                <c:formatCode>General</c:formatCode>
                <c:ptCount val="13"/>
                <c:pt idx="0">
                  <c:v>2.1</c:v>
                </c:pt>
                <c:pt idx="1">
                  <c:v/>
                </c:pt>
                <c:pt idx="2">
                  <c:v>3.3</c:v>
                </c:pt>
                <c:pt idx="3">
                  <c:v>2.2</c:v>
                </c:pt>
                <c:pt idx="4">
                  <c:v/>
                </c:pt>
                <c:pt idx="5">
                  <c:v>4.1</c:v>
                </c:pt>
                <c:pt idx="6">
                  <c:v>4.3</c:v>
                </c:pt>
                <c:pt idx="7">
                  <c:v>2.4</c:v>
                </c:pt>
                <c:pt idx="8">
                  <c:v>4.3</c:v>
                </c:pt>
                <c:pt idx="9">
                  <c:v/>
                </c:pt>
                <c:pt idx="10">
                  <c:v>3.8</c:v>
                </c:pt>
                <c:pt idx="11">
                  <c:v>5.4</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10.3</c:v>
                </c:pt>
                <c:pt idx="1">
                  <c:v/>
                </c:pt>
                <c:pt idx="2">
                  <c:v>10.0</c:v>
                </c:pt>
                <c:pt idx="3">
                  <c:v>10.8</c:v>
                </c:pt>
                <c:pt idx="4">
                  <c:v/>
                </c:pt>
                <c:pt idx="5">
                  <c:v>11.5</c:v>
                </c:pt>
                <c:pt idx="6">
                  <c:v>10.3</c:v>
                </c:pt>
                <c:pt idx="7">
                  <c:v>9.9</c:v>
                </c:pt>
                <c:pt idx="8">
                  <c:v>8.2</c:v>
                </c:pt>
                <c:pt idx="9">
                  <c:v/>
                </c:pt>
                <c:pt idx="10">
                  <c:v>10.3</c:v>
                </c:pt>
                <c:pt idx="11">
                  <c:v>17.4</c:v>
                </c:pt>
                <c:pt idx="12">
                  <c:v>7.7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82"/>
                </c:manualLayout>
              </c:layout>
              <c:showLegendKey val="0"/>
              <c:showVal val="1"/>
              <c:showCatName val="0"/>
              <c:showSerName val="0"/>
              <c:showPercent val="0"/>
            </c:dLbl>
            <c:dLbl>
              <c:idx val="6"/>
              <c:layout>
                <c:manualLayout>
                  <c:x val="0"/>
                  <c:y val="-0.03936"/>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09430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3460000000000006"/>
                </c:manualLayout>
              </c:layout>
              <c:showLegendKey val="0"/>
              <c:showVal val="1"/>
              <c:showCatName val="0"/>
              <c:showSerName val="0"/>
              <c:showPercent val="0"/>
            </c:dLbl>
            <c:dLbl>
              <c:idx val="11"/>
              <c:layout>
                <c:manualLayout>
                  <c:x val="0"/>
                  <c:y val="-0.042640000000000004"/>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4.2</c:v>
                </c:pt>
                <c:pt idx="3">
                  <c:v>3.5</c:v>
                </c:pt>
                <c:pt idx="4">
                  <c:v/>
                </c:pt>
                <c:pt idx="5">
                  <c:v>5.1</c:v>
                </c:pt>
                <c:pt idx="6">
                  <c:v>4.8</c:v>
                </c:pt>
                <c:pt idx="7">
                  <c:v>4.0</c:v>
                </c:pt>
                <c:pt idx="8">
                  <c:v>11.5</c:v>
                </c:pt>
                <c:pt idx="9">
                  <c:v/>
                </c:pt>
                <c:pt idx="10">
                  <c:v>5.3</c:v>
                </c:pt>
                <c:pt idx="11">
                  <c:v>5.2</c:v>
                </c:pt>
                <c:pt idx="12">
                  <c:v>4.1</c:v>
                </c:pt>
              </c:numLit>
            </c:plus>
            <c:minus>
              <c:numLit>
                <c:formatCode>General</c:formatCode>
                <c:ptCount val="13"/>
                <c:pt idx="0">
                  <c:v>2.5</c:v>
                </c:pt>
                <c:pt idx="1">
                  <c:v/>
                </c:pt>
                <c:pt idx="2">
                  <c:v>3.5</c:v>
                </c:pt>
                <c:pt idx="3">
                  <c:v>3.1</c:v>
                </c:pt>
                <c:pt idx="4">
                  <c:v/>
                </c:pt>
                <c:pt idx="5">
                  <c:v>4.4</c:v>
                </c:pt>
                <c:pt idx="6">
                  <c:v>4.0</c:v>
                </c:pt>
                <c:pt idx="7">
                  <c:v>3.2</c:v>
                </c:pt>
                <c:pt idx="8">
                  <c:v>7.5</c:v>
                </c:pt>
                <c:pt idx="9">
                  <c:v/>
                </c:pt>
                <c:pt idx="10">
                  <c:v>4.2</c:v>
                </c:pt>
                <c:pt idx="11">
                  <c:v>3.7</c:v>
                </c:pt>
                <c:pt idx="12">
                  <c:v>3.6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18.3</c:v>
                </c:pt>
                <c:pt idx="1">
                  <c:v/>
                </c:pt>
                <c:pt idx="2">
                  <c:v>16.9</c:v>
                </c:pt>
                <c:pt idx="3">
                  <c:v>19.9</c:v>
                </c:pt>
                <c:pt idx="4">
                  <c:v/>
                </c:pt>
                <c:pt idx="5">
                  <c:v>23.8</c:v>
                </c:pt>
                <c:pt idx="6">
                  <c:v>19.0</c:v>
                </c:pt>
                <c:pt idx="7">
                  <c:v>12.9</c:v>
                </c:pt>
                <c:pt idx="8">
                  <c:v>17.2</c:v>
                </c:pt>
                <c:pt idx="9">
                  <c:v/>
                </c:pt>
                <c:pt idx="10">
                  <c:v>15.8</c:v>
                </c:pt>
                <c:pt idx="11">
                  <c:v>12.5</c:v>
                </c:pt>
                <c:pt idx="12">
                  <c:v>22.9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4440000000000005"/>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065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2.9</c:v>
                </c:pt>
                <c:pt idx="3">
                  <c:v>4.1</c:v>
                </c:pt>
                <c:pt idx="4">
                  <c:v/>
                </c:pt>
                <c:pt idx="5">
                  <c:v>4.2</c:v>
                </c:pt>
                <c:pt idx="6">
                  <c:v>4.7</c:v>
                </c:pt>
                <c:pt idx="7">
                  <c:v>4.3</c:v>
                </c:pt>
                <c:pt idx="8">
                  <c:v>8.0</c:v>
                </c:pt>
                <c:pt idx="9">
                  <c:v/>
                </c:pt>
                <c:pt idx="10">
                  <c:v>3.9</c:v>
                </c:pt>
                <c:pt idx="11">
                  <c:v>5.1</c:v>
                </c:pt>
                <c:pt idx="12">
                  <c:v>4.7</c:v>
                </c:pt>
              </c:numLit>
            </c:plus>
            <c:minus>
              <c:numLit>
                <c:formatCode>General</c:formatCode>
                <c:ptCount val="13"/>
                <c:pt idx="0">
                  <c:v>2.2</c:v>
                </c:pt>
                <c:pt idx="1">
                  <c:v/>
                </c:pt>
                <c:pt idx="2">
                  <c:v>2.3</c:v>
                </c:pt>
                <c:pt idx="3">
                  <c:v>3.4</c:v>
                </c:pt>
                <c:pt idx="4">
                  <c:v/>
                </c:pt>
                <c:pt idx="5">
                  <c:v>3.4</c:v>
                </c:pt>
                <c:pt idx="6">
                  <c:v>3.6</c:v>
                </c:pt>
                <c:pt idx="7">
                  <c:v>3.2</c:v>
                </c:pt>
                <c:pt idx="8">
                  <c:v>5.2</c:v>
                </c:pt>
                <c:pt idx="9">
                  <c:v/>
                </c:pt>
                <c:pt idx="10">
                  <c:v>2.7</c:v>
                </c:pt>
                <c:pt idx="11">
                  <c:v>3.7</c:v>
                </c:pt>
                <c:pt idx="12">
                  <c:v>3.9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13.7</c:v>
                </c:pt>
                <c:pt idx="1">
                  <c:v/>
                </c:pt>
                <c:pt idx="2">
                  <c:v>9.4</c:v>
                </c:pt>
                <c:pt idx="3">
                  <c:v>18.0</c:v>
                </c:pt>
                <c:pt idx="4">
                  <c:v/>
                </c:pt>
                <c:pt idx="5">
                  <c:v>15.1</c:v>
                </c:pt>
                <c:pt idx="6">
                  <c:v>12.7</c:v>
                </c:pt>
                <c:pt idx="7">
                  <c:v>12.9</c:v>
                </c:pt>
                <c:pt idx="8">
                  <c:v>12.7</c:v>
                </c:pt>
                <c:pt idx="9">
                  <c:v/>
                </c:pt>
                <c:pt idx="10">
                  <c:v>9.1</c:v>
                </c:pt>
                <c:pt idx="11">
                  <c:v>11.6</c:v>
                </c:pt>
                <c:pt idx="12">
                  <c:v>19.0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385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8540000000000005"/>
                </c:manualLayout>
              </c:layout>
              <c:showLegendKey val="0"/>
              <c:showVal val="1"/>
              <c:showCatName val="0"/>
              <c:showSerName val="0"/>
              <c:showPercent val="0"/>
            </c:dLbl>
            <c:dLbl>
              <c:idx val="6"/>
              <c:layout>
                <c:manualLayout>
                  <c:x val="0"/>
                  <c:y val="-0.061500000000000006"/>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06970000000000001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182"/>
                </c:manualLayout>
              </c:layout>
              <c:showLegendKey val="0"/>
              <c:showVal val="1"/>
              <c:showCatName val="0"/>
              <c:showSerName val="0"/>
              <c:showPercent val="0"/>
            </c:dLbl>
            <c:dLbl>
              <c:idx val="11"/>
              <c:layout>
                <c:manualLayout>
                  <c:x val="0"/>
                  <c:y val="-0.052480000000000006"/>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3.2</c:v>
                </c:pt>
                <c:pt idx="3">
                  <c:v>4.7</c:v>
                </c:pt>
                <c:pt idx="4">
                  <c:v/>
                </c:pt>
                <c:pt idx="5">
                  <c:v>4.7</c:v>
                </c:pt>
                <c:pt idx="6">
                  <c:v>7.5</c:v>
                </c:pt>
                <c:pt idx="7">
                  <c:v>3.7</c:v>
                </c:pt>
                <c:pt idx="8">
                  <c:v>8.5</c:v>
                </c:pt>
                <c:pt idx="9">
                  <c:v/>
                </c:pt>
                <c:pt idx="10">
                  <c:v>5.1</c:v>
                </c:pt>
                <c:pt idx="11">
                  <c:v>6.4</c:v>
                </c:pt>
                <c:pt idx="12">
                  <c:v>4.7</c:v>
                </c:pt>
              </c:numLit>
            </c:plus>
            <c:minus>
              <c:numLit>
                <c:formatCode>General</c:formatCode>
                <c:ptCount val="13"/>
                <c:pt idx="0">
                  <c:v>2.6</c:v>
                </c:pt>
                <c:pt idx="1">
                  <c:v/>
                </c:pt>
                <c:pt idx="2">
                  <c:v>2.8</c:v>
                </c:pt>
                <c:pt idx="3">
                  <c:v>4.3</c:v>
                </c:pt>
                <c:pt idx="4">
                  <c:v/>
                </c:pt>
                <c:pt idx="5">
                  <c:v>4.2</c:v>
                </c:pt>
                <c:pt idx="6">
                  <c:v>6.1</c:v>
                </c:pt>
                <c:pt idx="7">
                  <c:v>3.4</c:v>
                </c:pt>
                <c:pt idx="8">
                  <c:v>7.0</c:v>
                </c:pt>
                <c:pt idx="9">
                  <c:v/>
                </c:pt>
                <c:pt idx="10">
                  <c:v>4.3</c:v>
                </c:pt>
                <c:pt idx="11">
                  <c:v>5.6</c:v>
                </c:pt>
                <c:pt idx="12">
                  <c:v>4.2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24.2</c:v>
                </c:pt>
                <c:pt idx="1">
                  <c:v/>
                </c:pt>
                <c:pt idx="2">
                  <c:v>18.0</c:v>
                </c:pt>
                <c:pt idx="3">
                  <c:v>30.4</c:v>
                </c:pt>
                <c:pt idx="4">
                  <c:v/>
                </c:pt>
                <c:pt idx="5">
                  <c:v>26.6</c:v>
                </c:pt>
                <c:pt idx="6">
                  <c:v>23.1</c:v>
                </c:pt>
                <c:pt idx="7">
                  <c:v>22.6</c:v>
                </c:pt>
                <c:pt idx="8">
                  <c:v>25.1</c:v>
                </c:pt>
                <c:pt idx="9">
                  <c:v/>
                </c:pt>
                <c:pt idx="10">
                  <c:v>22.1</c:v>
                </c:pt>
                <c:pt idx="11">
                  <c:v>27.7</c:v>
                </c:pt>
                <c:pt idx="12">
                  <c:v>24.5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9520000000000005"/>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23780000000000003"/>
                </c:manualLayout>
              </c:layout>
              <c:showLegendKey val="0"/>
              <c:showVal val="1"/>
              <c:showCatName val="0"/>
              <c:showSerName val="0"/>
              <c:showPercent val="0"/>
            </c:dLbl>
            <c:dLbl>
              <c:idx val="8"/>
              <c:layout>
                <c:manualLayout>
                  <c:x val="0"/>
                  <c:y val="-0.0541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0340000000000002"/>
                </c:manualLayout>
              </c:layout>
              <c:showLegendKey val="0"/>
              <c:showVal val="1"/>
              <c:showCatName val="0"/>
              <c:showSerName val="0"/>
              <c:showPercent val="0"/>
            </c:dLbl>
            <c:dLbl>
              <c:idx val="11"/>
              <c:layout>
                <c:manualLayout>
                  <c:x val="0"/>
                  <c:y val="-0.048380000000000006"/>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2.3</c:v>
                </c:pt>
                <c:pt idx="3">
                  <c:v>3.7</c:v>
                </c:pt>
                <c:pt idx="4">
                  <c:v/>
                </c:pt>
                <c:pt idx="5">
                  <c:v>3.6</c:v>
                </c:pt>
                <c:pt idx="6">
                  <c:v>4.9</c:v>
                </c:pt>
                <c:pt idx="7">
                  <c:v>2.9</c:v>
                </c:pt>
                <c:pt idx="8">
                  <c:v>6.6</c:v>
                </c:pt>
                <c:pt idx="9">
                  <c:v/>
                </c:pt>
                <c:pt idx="10">
                  <c:v>3.7</c:v>
                </c:pt>
                <c:pt idx="11">
                  <c:v>5.9</c:v>
                </c:pt>
                <c:pt idx="12">
                  <c:v>3.8</c:v>
                </c:pt>
              </c:numLit>
            </c:plus>
            <c:minus>
              <c:numLit>
                <c:formatCode>General</c:formatCode>
                <c:ptCount val="13"/>
                <c:pt idx="0">
                  <c:v>2.0</c:v>
                </c:pt>
                <c:pt idx="1">
                  <c:v/>
                </c:pt>
                <c:pt idx="2">
                  <c:v>1.9</c:v>
                </c:pt>
                <c:pt idx="3">
                  <c:v>3.1</c:v>
                </c:pt>
                <c:pt idx="4">
                  <c:v/>
                </c:pt>
                <c:pt idx="5">
                  <c:v>3.1</c:v>
                </c:pt>
                <c:pt idx="6">
                  <c:v>3.7</c:v>
                </c:pt>
                <c:pt idx="7">
                  <c:v>2.3</c:v>
                </c:pt>
                <c:pt idx="8">
                  <c:v>4.7</c:v>
                </c:pt>
                <c:pt idx="9">
                  <c:v/>
                </c:pt>
                <c:pt idx="10">
                  <c:v>2.9</c:v>
                </c:pt>
                <c:pt idx="11">
                  <c:v>4.6</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13.5</c:v>
                </c:pt>
                <c:pt idx="1">
                  <c:v/>
                </c:pt>
                <c:pt idx="2">
                  <c:v>10.9</c:v>
                </c:pt>
                <c:pt idx="3">
                  <c:v>16.4</c:v>
                </c:pt>
                <c:pt idx="4">
                  <c:v/>
                </c:pt>
                <c:pt idx="5">
                  <c:v>17.2</c:v>
                </c:pt>
                <c:pt idx="6">
                  <c:v>13.3</c:v>
                </c:pt>
                <c:pt idx="7">
                  <c:v>10.8</c:v>
                </c:pt>
                <c:pt idx="8">
                  <c:v>13.1</c:v>
                </c:pt>
                <c:pt idx="9">
                  <c:v/>
                </c:pt>
                <c:pt idx="10">
                  <c:v>11.8</c:v>
                </c:pt>
                <c:pt idx="11">
                  <c:v>17.4</c:v>
                </c:pt>
                <c:pt idx="12">
                  <c:v>13.8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040000000000004"/>
                </c:manualLayout>
              </c:layout>
              <c:showLegendKey val="0"/>
              <c:showVal val="1"/>
              <c:showCatName val="0"/>
              <c:showSerName val="0"/>
              <c:showPercent val="0"/>
            </c:dLbl>
            <c:dLbl>
              <c:idx val="3"/>
              <c:layout>
                <c:manualLayout>
                  <c:x val="0"/>
                  <c:y val="-0.0221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8700000000000003"/>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17220000000000003"/>
                </c:manualLayout>
              </c:layout>
              <c:showLegendKey val="0"/>
              <c:showVal val="1"/>
              <c:showCatName val="0"/>
              <c:showSerName val="0"/>
              <c:showPercent val="0"/>
            </c:dLbl>
            <c:dLbl>
              <c:idx val="8"/>
              <c:layout>
                <c:manualLayout>
                  <c:x val="0"/>
                  <c:y val="-0.04838000000000000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16"/>
                </c:manualLayout>
              </c:layout>
              <c:showLegendKey val="0"/>
              <c:showVal val="1"/>
              <c:showCatName val="0"/>
              <c:showSerName val="0"/>
              <c:showPercent val="0"/>
            </c:dLbl>
            <c:dLbl>
              <c:idx val="11"/>
              <c:layout>
                <c:manualLayout>
                  <c:x val="0"/>
                  <c:y val="-0.042640000000000004"/>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1.6</c:v>
                </c:pt>
                <c:pt idx="1">
                  <c:v/>
                </c:pt>
                <c:pt idx="2">
                  <c:v>2.2</c:v>
                </c:pt>
                <c:pt idx="3">
                  <c:v>2.7</c:v>
                </c:pt>
                <c:pt idx="4">
                  <c:v/>
                </c:pt>
                <c:pt idx="5">
                  <c:v>3.5</c:v>
                </c:pt>
                <c:pt idx="6">
                  <c:v>5.4</c:v>
                </c:pt>
                <c:pt idx="7">
                  <c:v>2.1</c:v>
                </c:pt>
                <c:pt idx="8">
                  <c:v>5.9</c:v>
                </c:pt>
                <c:pt idx="9">
                  <c:v/>
                </c:pt>
                <c:pt idx="10">
                  <c:v>3.8</c:v>
                </c:pt>
                <c:pt idx="11">
                  <c:v>5.2</c:v>
                </c:pt>
                <c:pt idx="12">
                  <c:v>3.2</c:v>
                </c:pt>
              </c:numLit>
            </c:plus>
            <c:minus>
              <c:numLit>
                <c:formatCode>General</c:formatCode>
                <c:ptCount val="13"/>
                <c:pt idx="0">
                  <c:v>1.5</c:v>
                </c:pt>
                <c:pt idx="1">
                  <c:v/>
                </c:pt>
                <c:pt idx="2">
                  <c:v>1.8</c:v>
                </c:pt>
                <c:pt idx="3">
                  <c:v>2.4</c:v>
                </c:pt>
                <c:pt idx="4">
                  <c:v/>
                </c:pt>
                <c:pt idx="5">
                  <c:v>2.7</c:v>
                </c:pt>
                <c:pt idx="6">
                  <c:v>3.9</c:v>
                </c:pt>
                <c:pt idx="7">
                  <c:v>1.6</c:v>
                </c:pt>
                <c:pt idx="8">
                  <c:v>4.2</c:v>
                </c:pt>
                <c:pt idx="9">
                  <c:v/>
                </c:pt>
                <c:pt idx="10">
                  <c:v>2.8</c:v>
                </c:pt>
                <c:pt idx="11">
                  <c:v>4.0</c:v>
                </c:pt>
                <c:pt idx="12">
                  <c:v>2.6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10.2</c:v>
                </c:pt>
                <c:pt idx="1">
                  <c:v/>
                </c:pt>
                <c:pt idx="2">
                  <c:v>7.6</c:v>
                </c:pt>
                <c:pt idx="3">
                  <c:v>12.8</c:v>
                </c:pt>
                <c:pt idx="4">
                  <c:v/>
                </c:pt>
                <c:pt idx="5">
                  <c:v>11.5</c:v>
                </c:pt>
                <c:pt idx="6">
                  <c:v>12.3</c:v>
                </c:pt>
                <c:pt idx="7">
                  <c:v>6.3</c:v>
                </c:pt>
                <c:pt idx="8">
                  <c:v>13.0</c:v>
                </c:pt>
                <c:pt idx="9">
                  <c:v/>
                </c:pt>
                <c:pt idx="10">
                  <c:v>8.6</c:v>
                </c:pt>
                <c:pt idx="11">
                  <c:v>14.5</c:v>
                </c:pt>
                <c:pt idx="12">
                  <c:v>10.1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968"/>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17220000000000003"/>
                </c:manualLayout>
              </c:layout>
              <c:showLegendKey val="0"/>
              <c:showVal val="1"/>
              <c:showCatName val="0"/>
              <c:showSerName val="0"/>
              <c:showPercent val="0"/>
            </c:dLbl>
            <c:dLbl>
              <c:idx val="8"/>
              <c:layout>
                <c:manualLayout>
                  <c:x val="0"/>
                  <c:y val="-0.0746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9520000000000005"/>
                </c:manualLayout>
              </c:layout>
              <c:showLegendKey val="0"/>
              <c:showVal val="1"/>
              <c:showCatName val="0"/>
              <c:showSerName val="0"/>
              <c:showPercent val="0"/>
            </c:dLbl>
            <c:dLbl>
              <c:idx val="11"/>
              <c:layout>
                <c:manualLayout>
                  <c:x val="0"/>
                  <c:y val="-0.05002"/>
                </c:manualLayout>
              </c:layout>
              <c:showLegendKey val="0"/>
              <c:showVal val="1"/>
              <c:showCatName val="0"/>
              <c:showSerName val="0"/>
              <c:showPercent val="0"/>
            </c:dLbl>
            <c:dLbl>
              <c:idx val="12"/>
              <c:layout>
                <c:manualLayout>
                  <c:x val="0"/>
                  <c:y val="-0.02378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1.7</c:v>
                </c:pt>
                <c:pt idx="1">
                  <c:v/>
                </c:pt>
                <c:pt idx="2">
                  <c:v>2.4</c:v>
                </c:pt>
                <c:pt idx="3">
                  <c:v>2.8</c:v>
                </c:pt>
                <c:pt idx="4">
                  <c:v/>
                </c:pt>
                <c:pt idx="5">
                  <c:v>3.7</c:v>
                </c:pt>
                <c:pt idx="6">
                  <c:v>4.9</c:v>
                </c:pt>
                <c:pt idx="7">
                  <c:v>2.1</c:v>
                </c:pt>
                <c:pt idx="8">
                  <c:v>9.1</c:v>
                </c:pt>
                <c:pt idx="9">
                  <c:v/>
                </c:pt>
                <c:pt idx="10">
                  <c:v>3.6</c:v>
                </c:pt>
                <c:pt idx="11">
                  <c:v>6.1</c:v>
                </c:pt>
                <c:pt idx="12">
                  <c:v>2.9</c:v>
                </c:pt>
              </c:numLit>
            </c:plus>
            <c:minus>
              <c:numLit>
                <c:formatCode>General</c:formatCode>
                <c:ptCount val="13"/>
                <c:pt idx="0">
                  <c:v>1.5</c:v>
                </c:pt>
                <c:pt idx="1">
                  <c:v/>
                </c:pt>
                <c:pt idx="2">
                  <c:v>1.8</c:v>
                </c:pt>
                <c:pt idx="3">
                  <c:v>2.0</c:v>
                </c:pt>
                <c:pt idx="4">
                  <c:v/>
                </c:pt>
                <c:pt idx="5">
                  <c:v>2.8</c:v>
                </c:pt>
                <c:pt idx="6">
                  <c:v>2.9</c:v>
                </c:pt>
                <c:pt idx="7">
                  <c:v>1.4</c:v>
                </c:pt>
                <c:pt idx="8">
                  <c:v>4.4</c:v>
                </c:pt>
                <c:pt idx="9">
                  <c:v/>
                </c:pt>
                <c:pt idx="10">
                  <c:v>2.3</c:v>
                </c:pt>
                <c:pt idx="11">
                  <c:v>3.9</c:v>
                </c:pt>
                <c:pt idx="12">
                  <c:v>2.0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7.0</c:v>
                </c:pt>
                <c:pt idx="1">
                  <c:v/>
                </c:pt>
                <c:pt idx="2">
                  <c:v>5.9</c:v>
                </c:pt>
                <c:pt idx="3">
                  <c:v>7.9</c:v>
                </c:pt>
                <c:pt idx="4">
                  <c:v/>
                </c:pt>
                <c:pt idx="5">
                  <c:v>9.8</c:v>
                </c:pt>
                <c:pt idx="6">
                  <c:v>6.9</c:v>
                </c:pt>
                <c:pt idx="7">
                  <c:v>4.1</c:v>
                </c:pt>
                <c:pt idx="8">
                  <c:v>7.8</c:v>
                </c:pt>
                <c:pt idx="9">
                  <c:v/>
                </c:pt>
                <c:pt idx="10">
                  <c:v>5.6</c:v>
                </c:pt>
                <c:pt idx="11">
                  <c:v>10.2</c:v>
                </c:pt>
                <c:pt idx="12">
                  <c:v>6.5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8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148"/>
                </c:manualLayout>
              </c:layout>
              <c:showLegendKey val="0"/>
              <c:showVal val="1"/>
              <c:showCatName val="0"/>
              <c:showSerName val="0"/>
              <c:showPercent val="0"/>
            </c:dLbl>
            <c:dLbl>
              <c:idx val="3"/>
              <c:layout>
                <c:manualLayout>
                  <c:x val="0"/>
                  <c:y val="-0.0155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6240000000000003"/>
                </c:manualLayout>
              </c:layout>
              <c:showLegendKey val="0"/>
              <c:showVal val="1"/>
              <c:showCatName val="0"/>
              <c:showSerName val="0"/>
              <c:showPercent val="0"/>
            </c:dLbl>
            <c:dLbl>
              <c:idx val="6"/>
              <c:layout>
                <c:manualLayout>
                  <c:x val="0"/>
                  <c:y val="-0.022140000000000003"/>
                </c:manualLayout>
              </c:layout>
              <c:showLegendKey val="0"/>
              <c:showVal val="1"/>
              <c:showCatName val="0"/>
              <c:showSerName val="0"/>
              <c:showPercent val="0"/>
            </c:dLbl>
            <c:dLbl>
              <c:idx val="7"/>
              <c:layout>
                <c:manualLayout>
                  <c:x val="0"/>
                  <c:y val="-0.012300000000000002"/>
                </c:manualLayout>
              </c:layout>
              <c:showLegendKey val="0"/>
              <c:showVal val="1"/>
              <c:showCatName val="0"/>
              <c:showSerName val="0"/>
              <c:showPercent val="0"/>
            </c:dLbl>
            <c:dLbl>
              <c:idx val="8"/>
              <c:layout>
                <c:manualLayout>
                  <c:x val="0"/>
                  <c:y val="-0.0631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362"/>
                </c:manualLayout>
              </c:layout>
              <c:showLegendKey val="0"/>
              <c:showVal val="1"/>
              <c:showCatName val="0"/>
              <c:showSerName val="0"/>
              <c:showPercent val="0"/>
            </c:dLbl>
            <c:dLbl>
              <c:idx val="11"/>
              <c:layout>
                <c:manualLayout>
                  <c:x val="0"/>
                  <c:y val="-0.0369"/>
                </c:manualLayout>
              </c:layout>
              <c:showLegendKey val="0"/>
              <c:showVal val="1"/>
              <c:showCatName val="0"/>
              <c:showSerName val="0"/>
              <c:showPercent val="0"/>
            </c:dLbl>
            <c:dLbl>
              <c:idx val="12"/>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1.0</c:v>
                </c:pt>
                <c:pt idx="1">
                  <c:v/>
                </c:pt>
                <c:pt idx="2">
                  <c:v>1.4</c:v>
                </c:pt>
                <c:pt idx="3">
                  <c:v>1.9</c:v>
                </c:pt>
                <c:pt idx="4">
                  <c:v/>
                </c:pt>
                <c:pt idx="5">
                  <c:v>3.2</c:v>
                </c:pt>
                <c:pt idx="6">
                  <c:v>2.7</c:v>
                </c:pt>
                <c:pt idx="7">
                  <c:v>1.5</c:v>
                </c:pt>
                <c:pt idx="8">
                  <c:v>7.7</c:v>
                </c:pt>
                <c:pt idx="9">
                  <c:v/>
                </c:pt>
                <c:pt idx="10">
                  <c:v>4.1</c:v>
                </c:pt>
                <c:pt idx="11">
                  <c:v>4.5</c:v>
                </c:pt>
                <c:pt idx="12">
                  <c:v>1.8</c:v>
                </c:pt>
              </c:numLit>
            </c:plus>
            <c:minus>
              <c:numLit>
                <c:formatCode>General</c:formatCode>
                <c:ptCount val="13"/>
                <c:pt idx="0">
                  <c:v>0.7</c:v>
                </c:pt>
                <c:pt idx="1">
                  <c:v/>
                </c:pt>
                <c:pt idx="2">
                  <c:v>0.9</c:v>
                </c:pt>
                <c:pt idx="3">
                  <c:v>0.9</c:v>
                </c:pt>
                <c:pt idx="4">
                  <c:v/>
                </c:pt>
                <c:pt idx="5">
                  <c:v>1.5</c:v>
                </c:pt>
                <c:pt idx="6">
                  <c:v>0.7</c:v>
                </c:pt>
                <c:pt idx="7">
                  <c:v>0.6</c:v>
                </c:pt>
                <c:pt idx="8">
                  <c:v>3.3</c:v>
                </c:pt>
                <c:pt idx="9">
                  <c:v/>
                </c:pt>
                <c:pt idx="10">
                  <c:v>1.3</c:v>
                </c:pt>
                <c:pt idx="11">
                  <c:v>1.7</c:v>
                </c:pt>
                <c:pt idx="12">
                  <c:v>1.0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c:v>
                </c:pt>
                <c:pt idx="1">
                  <c:v/>
                </c:pt>
                <c:pt idx="2">
                  <c:v>2.0</c:v>
                </c:pt>
                <c:pt idx="3">
                  <c:v>1.8</c:v>
                </c:pt>
                <c:pt idx="4">
                  <c:v/>
                </c:pt>
                <c:pt idx="5">
                  <c:v>2.8</c:v>
                </c:pt>
                <c:pt idx="6">
                  <c:v>0.9</c:v>
                </c:pt>
                <c:pt idx="7">
                  <c:v>1.1</c:v>
                </c:pt>
                <c:pt idx="8">
                  <c:v>5.3</c:v>
                </c:pt>
                <c:pt idx="9">
                  <c:v/>
                </c:pt>
                <c:pt idx="10">
                  <c:v>1.9</c:v>
                </c:pt>
                <c:pt idx="11">
                  <c:v>2.7</c:v>
                </c:pt>
                <c:pt idx="12">
                  <c:v>1.9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51"/>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8380000000000006"/>
                </c:manualLayout>
              </c:layout>
              <c:showLegendKey val="0"/>
              <c:showVal val="1"/>
              <c:showCatName val="0"/>
              <c:showSerName val="0"/>
              <c:showPercent val="0"/>
            </c:dLbl>
            <c:dLbl>
              <c:idx val="6"/>
              <c:layout>
                <c:manualLayout>
                  <c:x val="0"/>
                  <c:y val="-0.0656"/>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08036000000000001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061500000000000006"/>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5.5</c:v>
                </c:pt>
                <c:pt idx="3">
                  <c:v>4.0</c:v>
                </c:pt>
                <c:pt idx="4">
                  <c:v/>
                </c:pt>
                <c:pt idx="5">
                  <c:v>5.9</c:v>
                </c:pt>
                <c:pt idx="6">
                  <c:v>8.0</c:v>
                </c:pt>
                <c:pt idx="7">
                  <c:v>4.8</c:v>
                </c:pt>
                <c:pt idx="8">
                  <c:v>9.8</c:v>
                </c:pt>
                <c:pt idx="9">
                  <c:v/>
                </c:pt>
                <c:pt idx="10">
                  <c:v>5.5</c:v>
                </c:pt>
                <c:pt idx="11">
                  <c:v>7.5</c:v>
                </c:pt>
                <c:pt idx="12">
                  <c:v>4.7</c:v>
                </c:pt>
              </c:numLit>
            </c:plus>
            <c:minus>
              <c:numLit>
                <c:formatCode>General</c:formatCode>
                <c:ptCount val="13"/>
                <c:pt idx="0">
                  <c:v>3.2</c:v>
                </c:pt>
                <c:pt idx="1">
                  <c:v/>
                </c:pt>
                <c:pt idx="2">
                  <c:v>5.4</c:v>
                </c:pt>
                <c:pt idx="3">
                  <c:v>3.7</c:v>
                </c:pt>
                <c:pt idx="4">
                  <c:v/>
                </c:pt>
                <c:pt idx="5">
                  <c:v>5.5</c:v>
                </c:pt>
                <c:pt idx="6">
                  <c:v>7.5</c:v>
                </c:pt>
                <c:pt idx="7">
                  <c:v>4.6</c:v>
                </c:pt>
                <c:pt idx="8">
                  <c:v>10.2</c:v>
                </c:pt>
                <c:pt idx="9">
                  <c:v/>
                </c:pt>
                <c:pt idx="10">
                  <c:v>5.0</c:v>
                </c:pt>
                <c:pt idx="11">
                  <c:v>7.3</c:v>
                </c:pt>
                <c:pt idx="12">
                  <c:v>4.6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37.8</c:v>
                </c:pt>
                <c:pt idx="1">
                  <c:v/>
                </c:pt>
                <c:pt idx="2">
                  <c:v>41.5</c:v>
                </c:pt>
                <c:pt idx="3">
                  <c:v>34.3</c:v>
                </c:pt>
                <c:pt idx="4">
                  <c:v/>
                </c:pt>
                <c:pt idx="5">
                  <c:v>34.5</c:v>
                </c:pt>
                <c:pt idx="6">
                  <c:v>38.7</c:v>
                </c:pt>
                <c:pt idx="7">
                  <c:v>34.3</c:v>
                </c:pt>
                <c:pt idx="8">
                  <c:v>55.3</c:v>
                </c:pt>
                <c:pt idx="9">
                  <c:v/>
                </c:pt>
                <c:pt idx="10">
                  <c:v>30.8</c:v>
                </c:pt>
                <c:pt idx="11">
                  <c:v>44.7</c:v>
                </c:pt>
                <c:pt idx="12">
                  <c:v>41.6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2378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3116"/>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07544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4440000000000005"/>
                </c:manualLayout>
              </c:layout>
              <c:showLegendKey val="0"/>
              <c:showVal val="1"/>
              <c:showCatName val="0"/>
              <c:showSerName val="0"/>
              <c:showPercent val="0"/>
            </c:dLbl>
            <c:dLbl>
              <c:idx val="11"/>
              <c:layout>
                <c:manualLayout>
                  <c:x val="0"/>
                  <c:y val="-0.03936"/>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1.8</c:v>
                </c:pt>
                <c:pt idx="1">
                  <c:v/>
                </c:pt>
                <c:pt idx="2">
                  <c:v>3.2</c:v>
                </c:pt>
                <c:pt idx="3">
                  <c:v>2.9</c:v>
                </c:pt>
                <c:pt idx="4">
                  <c:v/>
                </c:pt>
                <c:pt idx="5">
                  <c:v>4.0</c:v>
                </c:pt>
                <c:pt idx="6">
                  <c:v>3.8</c:v>
                </c:pt>
                <c:pt idx="7">
                  <c:v>3.1</c:v>
                </c:pt>
                <c:pt idx="8">
                  <c:v>9.2</c:v>
                </c:pt>
                <c:pt idx="9">
                  <c:v/>
                </c:pt>
                <c:pt idx="10">
                  <c:v>4.2</c:v>
                </c:pt>
                <c:pt idx="11">
                  <c:v>4.8</c:v>
                </c:pt>
                <c:pt idx="12">
                  <c:v>3.2</c:v>
                </c:pt>
              </c:numLit>
            </c:plus>
            <c:minus>
              <c:numLit>
                <c:formatCode>General</c:formatCode>
                <c:ptCount val="13"/>
                <c:pt idx="0">
                  <c:v>1.4</c:v>
                </c:pt>
                <c:pt idx="1">
                  <c:v/>
                </c:pt>
                <c:pt idx="2">
                  <c:v>2.5</c:v>
                </c:pt>
                <c:pt idx="3">
                  <c:v>2.2</c:v>
                </c:pt>
                <c:pt idx="4">
                  <c:v/>
                </c:pt>
                <c:pt idx="5">
                  <c:v>3.2</c:v>
                </c:pt>
                <c:pt idx="6">
                  <c:v>2.6</c:v>
                </c:pt>
                <c:pt idx="7">
                  <c:v>2.2</c:v>
                </c:pt>
                <c:pt idx="8">
                  <c:v>5.5</c:v>
                </c:pt>
                <c:pt idx="9">
                  <c:v/>
                </c:pt>
                <c:pt idx="10">
                  <c:v>2.9</c:v>
                </c:pt>
                <c:pt idx="11">
                  <c:v>3.5</c:v>
                </c:pt>
                <c:pt idx="12">
                  <c:v>2.4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9.0</c:v>
                </c:pt>
                <c:pt idx="1">
                  <c:v/>
                </c:pt>
                <c:pt idx="2">
                  <c:v>10.7</c:v>
                </c:pt>
                <c:pt idx="3">
                  <c:v>7.6</c:v>
                </c:pt>
                <c:pt idx="4">
                  <c:v/>
                </c:pt>
                <c:pt idx="5">
                  <c:v>12.5</c:v>
                </c:pt>
                <c:pt idx="6">
                  <c:v>7.5</c:v>
                </c:pt>
                <c:pt idx="7">
                  <c:v>6.1</c:v>
                </c:pt>
                <c:pt idx="8">
                  <c:v>11.8</c:v>
                </c:pt>
                <c:pt idx="9">
                  <c:v/>
                </c:pt>
                <c:pt idx="10">
                  <c:v>8.9</c:v>
                </c:pt>
                <c:pt idx="11">
                  <c:v>12.1</c:v>
                </c:pt>
                <c:pt idx="12">
                  <c:v>8.6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362"/>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07708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1320000000000002"/>
                </c:manualLayout>
              </c:layout>
              <c:showLegendKey val="0"/>
              <c:showVal val="1"/>
              <c:showCatName val="0"/>
              <c:showSerName val="0"/>
              <c:showPercent val="0"/>
            </c:dLbl>
            <c:dLbl>
              <c:idx val="11"/>
              <c:layout>
                <c:manualLayout>
                  <c:x val="0"/>
                  <c:y val="-0.049200000000000008"/>
                </c:manualLayout>
              </c:layout>
              <c:showLegendKey val="0"/>
              <c:showVal val="1"/>
              <c:showCatName val="0"/>
              <c:showSerName val="0"/>
              <c:showPercent val="0"/>
            </c:dLbl>
            <c:dLbl>
              <c:idx val="12"/>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4.2</c:v>
                </c:pt>
                <c:pt idx="3">
                  <c:v>3.1</c:v>
                </c:pt>
                <c:pt idx="4">
                  <c:v/>
                </c:pt>
                <c:pt idx="5">
                  <c:v>4.1</c:v>
                </c:pt>
                <c:pt idx="6">
                  <c:v>5.0</c:v>
                </c:pt>
                <c:pt idx="7">
                  <c:v>4.2</c:v>
                </c:pt>
                <c:pt idx="8">
                  <c:v>9.4</c:v>
                </c:pt>
                <c:pt idx="9">
                  <c:v/>
                </c:pt>
                <c:pt idx="10">
                  <c:v>2.6</c:v>
                </c:pt>
                <c:pt idx="11">
                  <c:v>6.0</c:v>
                </c:pt>
                <c:pt idx="12">
                  <c:v>4.6</c:v>
                </c:pt>
              </c:numLit>
            </c:plus>
            <c:minus>
              <c:numLit>
                <c:formatCode>General</c:formatCode>
                <c:ptCount val="13"/>
                <c:pt idx="0">
                  <c:v>2.2</c:v>
                </c:pt>
                <c:pt idx="1">
                  <c:v/>
                </c:pt>
                <c:pt idx="2">
                  <c:v>3.5</c:v>
                </c:pt>
                <c:pt idx="3">
                  <c:v>2.5</c:v>
                </c:pt>
                <c:pt idx="4">
                  <c:v/>
                </c:pt>
                <c:pt idx="5">
                  <c:v>3.1</c:v>
                </c:pt>
                <c:pt idx="6">
                  <c:v>3.9</c:v>
                </c:pt>
                <c:pt idx="7">
                  <c:v>3.2</c:v>
                </c:pt>
                <c:pt idx="8">
                  <c:v>7.5</c:v>
                </c:pt>
                <c:pt idx="9">
                  <c:v/>
                </c:pt>
                <c:pt idx="10">
                  <c:v>2.0</c:v>
                </c:pt>
                <c:pt idx="11">
                  <c:v>4.4</c:v>
                </c:pt>
                <c:pt idx="12">
                  <c:v>4.0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14.1</c:v>
                </c:pt>
                <c:pt idx="1">
                  <c:v/>
                </c:pt>
                <c:pt idx="2">
                  <c:v>16.4</c:v>
                </c:pt>
                <c:pt idx="3">
                  <c:v>11.7</c:v>
                </c:pt>
                <c:pt idx="4">
                  <c:v/>
                </c:pt>
                <c:pt idx="5">
                  <c:v>11.6</c:v>
                </c:pt>
                <c:pt idx="6">
                  <c:v>14.3</c:v>
                </c:pt>
                <c:pt idx="7">
                  <c:v>12.1</c:v>
                </c:pt>
                <c:pt idx="8">
                  <c:v>24.3</c:v>
                </c:pt>
                <c:pt idx="9">
                  <c:v/>
                </c:pt>
                <c:pt idx="10">
                  <c:v>6.2</c:v>
                </c:pt>
                <c:pt idx="11">
                  <c:v>13.2</c:v>
                </c:pt>
                <c:pt idx="12">
                  <c:v>20.3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1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9520000000000005"/>
                </c:manualLayout>
              </c:layout>
              <c:showLegendKey val="0"/>
              <c:showVal val="1"/>
              <c:showCatName val="0"/>
              <c:showSerName val="0"/>
              <c:showPercent val="0"/>
            </c:dLbl>
            <c:dLbl>
              <c:idx val="6"/>
              <c:layout>
                <c:manualLayout>
                  <c:x val="0"/>
                  <c:y val="-0.03116"/>
                </c:manualLayout>
              </c:layout>
              <c:showLegendKey val="0"/>
              <c:showVal val="1"/>
              <c:showCatName val="0"/>
              <c:showSerName val="0"/>
              <c:showPercent val="0"/>
            </c:dLbl>
            <c:dLbl>
              <c:idx val="7"/>
              <c:layout>
                <c:manualLayout>
                  <c:x val="0"/>
                  <c:y val="-0.018860000000000002"/>
                </c:manualLayout>
              </c:layout>
              <c:showLegendKey val="0"/>
              <c:showVal val="1"/>
              <c:showCatName val="0"/>
              <c:showSerName val="0"/>
              <c:showPercent val="0"/>
            </c:dLbl>
            <c:dLbl>
              <c:idx val="8"/>
              <c:layout>
                <c:manualLayout>
                  <c:x val="0"/>
                  <c:y val="-0.05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4600000000000004"/>
                </c:manualLayout>
              </c:layout>
              <c:showLegendKey val="0"/>
              <c:showVal val="1"/>
              <c:showCatName val="0"/>
              <c:showSerName val="0"/>
              <c:showPercent val="0"/>
            </c:dLbl>
            <c:dLbl>
              <c:idx val="11"/>
              <c:layout>
                <c:manualLayout>
                  <c:x val="0"/>
                  <c:y val="-0.028700000000000003"/>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1.6</c:v>
                </c:pt>
                <c:pt idx="1">
                  <c:v/>
                </c:pt>
                <c:pt idx="2">
                  <c:v>2.8</c:v>
                </c:pt>
                <c:pt idx="3">
                  <c:v>2.1</c:v>
                </c:pt>
                <c:pt idx="4">
                  <c:v/>
                </c:pt>
                <c:pt idx="5">
                  <c:v>3.6</c:v>
                </c:pt>
                <c:pt idx="6">
                  <c:v>3.8</c:v>
                </c:pt>
                <c:pt idx="7">
                  <c:v>2.3</c:v>
                </c:pt>
                <c:pt idx="8">
                  <c:v>6.1</c:v>
                </c:pt>
                <c:pt idx="9">
                  <c:v/>
                </c:pt>
                <c:pt idx="10">
                  <c:v>3.0</c:v>
                </c:pt>
                <c:pt idx="11">
                  <c:v>3.5</c:v>
                </c:pt>
                <c:pt idx="12">
                  <c:v>3.2</c:v>
                </c:pt>
              </c:numLit>
            </c:plus>
            <c:minus>
              <c:numLit>
                <c:formatCode>General</c:formatCode>
                <c:ptCount val="13"/>
                <c:pt idx="0">
                  <c:v>1.3</c:v>
                </c:pt>
                <c:pt idx="1">
                  <c:v/>
                </c:pt>
                <c:pt idx="2">
                  <c:v>2.0</c:v>
                </c:pt>
                <c:pt idx="3">
                  <c:v>1.4</c:v>
                </c:pt>
                <c:pt idx="4">
                  <c:v/>
                </c:pt>
                <c:pt idx="5">
                  <c:v>1.8</c:v>
                </c:pt>
                <c:pt idx="6">
                  <c:v>2.3</c:v>
                </c:pt>
                <c:pt idx="7">
                  <c:v>1.3</c:v>
                </c:pt>
                <c:pt idx="8">
                  <c:v>4.2</c:v>
                </c:pt>
                <c:pt idx="9">
                  <c:v/>
                </c:pt>
                <c:pt idx="10">
                  <c:v>1.3</c:v>
                </c:pt>
                <c:pt idx="11">
                  <c:v>1.8</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4.9</c:v>
                </c:pt>
                <c:pt idx="1">
                  <c:v/>
                </c:pt>
                <c:pt idx="2">
                  <c:v>6.3</c:v>
                </c:pt>
                <c:pt idx="3">
                  <c:v>3.6</c:v>
                </c:pt>
                <c:pt idx="4">
                  <c:v/>
                </c:pt>
                <c:pt idx="5">
                  <c:v>3.4</c:v>
                </c:pt>
                <c:pt idx="6">
                  <c:v>5.8</c:v>
                </c:pt>
                <c:pt idx="7">
                  <c:v>2.8</c:v>
                </c:pt>
                <c:pt idx="8">
                  <c:v>11.4</c:v>
                </c:pt>
                <c:pt idx="9">
                  <c:v/>
                </c:pt>
                <c:pt idx="10">
                  <c:v>2.1</c:v>
                </c:pt>
                <c:pt idx="11">
                  <c:v>3.7</c:v>
                </c:pt>
                <c:pt idx="12">
                  <c:v>7.2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01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7400000000000007"/>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82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4.9</c:v>
                </c:pt>
                <c:pt idx="1">
                  <c:v/>
                </c:pt>
                <c:pt idx="2">
                  <c:v>7.0</c:v>
                </c:pt>
                <c:pt idx="3">
                  <c:v>0</c:v>
                </c:pt>
                <c:pt idx="4">
                  <c:v/>
                </c:pt>
                <c:pt idx="5">
                  <c:v>0</c:v>
                </c:pt>
                <c:pt idx="6">
                  <c:v>0</c:v>
                </c:pt>
                <c:pt idx="7">
                  <c:v>0</c:v>
                </c:pt>
                <c:pt idx="8">
                  <c:v>0</c:v>
                </c:pt>
                <c:pt idx="9">
                  <c:v/>
                </c:pt>
                <c:pt idx="10">
                  <c:v>0</c:v>
                </c:pt>
                <c:pt idx="11">
                  <c:v>0</c:v>
                </c:pt>
                <c:pt idx="12">
                  <c:v>7.1</c:v>
                </c:pt>
              </c:numLit>
            </c:plus>
            <c:minus>
              <c:numLit>
                <c:formatCode>General</c:formatCode>
                <c:ptCount val="13"/>
                <c:pt idx="0">
                  <c:v>3.2</c:v>
                </c:pt>
                <c:pt idx="1">
                  <c:v/>
                </c:pt>
                <c:pt idx="2">
                  <c:v>4.8</c:v>
                </c:pt>
                <c:pt idx="3">
                  <c:v>0</c:v>
                </c:pt>
                <c:pt idx="4">
                  <c:v/>
                </c:pt>
                <c:pt idx="5">
                  <c:v>0</c:v>
                </c:pt>
                <c:pt idx="6">
                  <c:v>0</c:v>
                </c:pt>
                <c:pt idx="7">
                  <c:v>0</c:v>
                </c:pt>
                <c:pt idx="8">
                  <c:v>0</c:v>
                </c:pt>
                <c:pt idx="9">
                  <c:v/>
                </c:pt>
                <c:pt idx="10">
                  <c:v>0</c:v>
                </c:pt>
                <c:pt idx="11">
                  <c:v>0</c:v>
                </c:pt>
                <c:pt idx="12">
                  <c:v>4.0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8.8</c:v>
                </c:pt>
                <c:pt idx="1">
                  <c:v/>
                </c:pt>
                <c:pt idx="2">
                  <c:v>12.7</c:v>
                </c:pt>
                <c:pt idx="3">
                  <c:v/>
                </c:pt>
                <c:pt idx="4">
                  <c:v/>
                </c:pt>
                <c:pt idx="5">
                  <c:v/>
                </c:pt>
                <c:pt idx="6">
                  <c:v/>
                </c:pt>
                <c:pt idx="7">
                  <c:v/>
                </c:pt>
                <c:pt idx="8">
                  <c:v/>
                </c:pt>
                <c:pt idx="9">
                  <c:v/>
                </c:pt>
                <c:pt idx="10">
                  <c:v/>
                </c:pt>
                <c:pt idx="11">
                  <c:v/>
                </c:pt>
                <c:pt idx="12">
                  <c:v>8.2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6.1</c:v>
                </c:pt>
                <c:pt idx="1">
                  <c:v/>
                </c:pt>
                <c:pt idx="2">
                  <c:v>0</c:v>
                </c:pt>
                <c:pt idx="3">
                  <c:v>0</c:v>
                </c:pt>
                <c:pt idx="4">
                  <c:v/>
                </c:pt>
                <c:pt idx="5">
                  <c:v>0</c:v>
                </c:pt>
                <c:pt idx="6">
                  <c:v>0</c:v>
                </c:pt>
                <c:pt idx="7">
                  <c:v>0</c:v>
                </c:pt>
                <c:pt idx="8">
                  <c:v>0</c:v>
                </c:pt>
                <c:pt idx="9">
                  <c:v/>
                </c:pt>
                <c:pt idx="10">
                  <c:v>0</c:v>
                </c:pt>
                <c:pt idx="11">
                  <c:v>0</c:v>
                </c:pt>
                <c:pt idx="12">
                  <c:v>0</c:v>
                </c:pt>
              </c:numLit>
            </c:plus>
            <c:minus>
              <c:numLit>
                <c:formatCode>General</c:formatCode>
                <c:ptCount val="13"/>
                <c:pt idx="0">
                  <c:v>4.8</c:v>
                </c:pt>
                <c:pt idx="1">
                  <c:v/>
                </c:pt>
                <c:pt idx="2">
                  <c:v>0</c:v>
                </c:pt>
                <c:pt idx="3">
                  <c:v>0</c:v>
                </c:pt>
                <c:pt idx="4">
                  <c:v/>
                </c:pt>
                <c:pt idx="5">
                  <c:v>0</c:v>
                </c:pt>
                <c:pt idx="6">
                  <c:v>0</c:v>
                </c:pt>
                <c:pt idx="7">
                  <c:v>0</c:v>
                </c:pt>
                <c:pt idx="8">
                  <c:v>0</c:v>
                </c:pt>
                <c:pt idx="9">
                  <c:v/>
                </c:pt>
                <c:pt idx="10">
                  <c:v>0</c:v>
                </c:pt>
                <c:pt idx="11">
                  <c:v>0</c:v>
                </c:pt>
                <c:pt idx="12">
                  <c:v>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16.6</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230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114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7220000000000003"/>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22140000000000003"/>
                </c:manualLayout>
              </c:layout>
              <c:showLegendKey val="0"/>
              <c:showVal val="1"/>
              <c:showCatName val="0"/>
              <c:showSerName val="0"/>
              <c:showPercent val="0"/>
            </c:dLbl>
            <c:dLbl>
              <c:idx val="8"/>
              <c:layout>
                <c:manualLayout>
                  <c:x val="0"/>
                  <c:y val="-0.08528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18040000000000004"/>
                </c:manualLayout>
              </c:layout>
              <c:showLegendKey val="0"/>
              <c:showVal val="1"/>
              <c:showCatName val="0"/>
              <c:showSerName val="0"/>
              <c:showPercent val="0"/>
            </c:dLbl>
            <c:dLbl>
              <c:idx val="11"/>
              <c:layout>
                <c:manualLayout>
                  <c:x val="0"/>
                  <c:y val="-0.0451"/>
                </c:manualLayout>
              </c:layout>
              <c:showLegendKey val="0"/>
              <c:showVal val="1"/>
              <c:showCatName val="0"/>
              <c:showSerName val="0"/>
              <c:showPercent val="0"/>
            </c:dLbl>
            <c:dLbl>
              <c:idx val="12"/>
              <c:layout>
                <c:manualLayout>
                  <c:x val="0"/>
                  <c:y val="-0.0221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1.5</c:v>
                </c:pt>
                <c:pt idx="1">
                  <c:v/>
                </c:pt>
                <c:pt idx="2">
                  <c:v>2.7</c:v>
                </c:pt>
                <c:pt idx="3">
                  <c:v>1.4</c:v>
                </c:pt>
                <c:pt idx="4">
                  <c:v/>
                </c:pt>
                <c:pt idx="5">
                  <c:v>2.1</c:v>
                </c:pt>
                <c:pt idx="6">
                  <c:v>3.7</c:v>
                </c:pt>
                <c:pt idx="7">
                  <c:v>2.7</c:v>
                </c:pt>
                <c:pt idx="8">
                  <c:v>10.4</c:v>
                </c:pt>
                <c:pt idx="9">
                  <c:v/>
                </c:pt>
                <c:pt idx="10">
                  <c:v>2.2</c:v>
                </c:pt>
                <c:pt idx="11">
                  <c:v>5.5</c:v>
                </c:pt>
                <c:pt idx="12">
                  <c:v>2.7</c:v>
                </c:pt>
              </c:numLit>
            </c:plus>
            <c:minus>
              <c:numLit>
                <c:formatCode>General</c:formatCode>
                <c:ptCount val="13"/>
                <c:pt idx="0">
                  <c:v>1.0</c:v>
                </c:pt>
                <c:pt idx="1">
                  <c:v/>
                </c:pt>
                <c:pt idx="2">
                  <c:v>1.8</c:v>
                </c:pt>
                <c:pt idx="3">
                  <c:v>0.7</c:v>
                </c:pt>
                <c:pt idx="4">
                  <c:v/>
                </c:pt>
                <c:pt idx="5">
                  <c:v>1.1</c:v>
                </c:pt>
                <c:pt idx="6">
                  <c:v>2.1</c:v>
                </c:pt>
                <c:pt idx="7">
                  <c:v>1.3</c:v>
                </c:pt>
                <c:pt idx="8">
                  <c:v>4.8</c:v>
                </c:pt>
                <c:pt idx="9">
                  <c:v/>
                </c:pt>
                <c:pt idx="10">
                  <c:v>0.9</c:v>
                </c:pt>
                <c:pt idx="11">
                  <c:v>2.5</c:v>
                </c:pt>
                <c:pt idx="12">
                  <c:v>1.7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3.6</c:v>
                </c:pt>
                <c:pt idx="1">
                  <c:v/>
                </c:pt>
                <c:pt idx="2">
                  <c:v>5.4</c:v>
                </c:pt>
                <c:pt idx="3">
                  <c:v>1.7</c:v>
                </c:pt>
                <c:pt idx="4">
                  <c:v/>
                </c:pt>
                <c:pt idx="5">
                  <c:v>2.2</c:v>
                </c:pt>
                <c:pt idx="6">
                  <c:v>4.9</c:v>
                </c:pt>
                <c:pt idx="7">
                  <c:v>2.3</c:v>
                </c:pt>
                <c:pt idx="8">
                  <c:v>8.3</c:v>
                </c:pt>
                <c:pt idx="9">
                  <c:v/>
                </c:pt>
                <c:pt idx="10">
                  <c:v>1.5</c:v>
                </c:pt>
                <c:pt idx="11">
                  <c:v>4.4</c:v>
                </c:pt>
                <c:pt idx="12">
                  <c:v>4.7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2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26240000000000003"/>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0418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7720000000000004"/>
                </c:manualLayout>
              </c:layout>
              <c:showLegendKey val="0"/>
              <c:showVal val="1"/>
              <c:showCatName val="0"/>
              <c:showSerName val="0"/>
              <c:showPercent val="0"/>
            </c:dLbl>
            <c:dLbl>
              <c:idx val="11"/>
              <c:layout>
                <c:manualLayout>
                  <c:x val="0"/>
                  <c:y val="-0.02542"/>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3.2</c:v>
                </c:pt>
                <c:pt idx="3">
                  <c:v>2.5</c:v>
                </c:pt>
                <c:pt idx="4">
                  <c:v/>
                </c:pt>
                <c:pt idx="5">
                  <c:v>4.0</c:v>
                </c:pt>
                <c:pt idx="6">
                  <c:v>3.2</c:v>
                </c:pt>
                <c:pt idx="7">
                  <c:v>3.1</c:v>
                </c:pt>
                <c:pt idx="8">
                  <c:v>5.1</c:v>
                </c:pt>
                <c:pt idx="9">
                  <c:v/>
                </c:pt>
                <c:pt idx="10">
                  <c:v>4.6</c:v>
                </c:pt>
                <c:pt idx="11">
                  <c:v>3.1</c:v>
                </c:pt>
                <c:pt idx="12">
                  <c:v>3.9</c:v>
                </c:pt>
              </c:numLit>
            </c:plus>
            <c:minus>
              <c:numLit>
                <c:formatCode>General</c:formatCode>
                <c:ptCount val="13"/>
                <c:pt idx="0">
                  <c:v>1.5</c:v>
                </c:pt>
                <c:pt idx="1">
                  <c:v/>
                </c:pt>
                <c:pt idx="2">
                  <c:v>2.3</c:v>
                </c:pt>
                <c:pt idx="3">
                  <c:v>1.9</c:v>
                </c:pt>
                <c:pt idx="4">
                  <c:v/>
                </c:pt>
                <c:pt idx="5">
                  <c:v>2.2</c:v>
                </c:pt>
                <c:pt idx="6">
                  <c:v>2.1</c:v>
                </c:pt>
                <c:pt idx="7">
                  <c:v>2.0</c:v>
                </c:pt>
                <c:pt idx="8">
                  <c:v>4.3</c:v>
                </c:pt>
                <c:pt idx="9">
                  <c:v/>
                </c:pt>
                <c:pt idx="10">
                  <c:v>2.0</c:v>
                </c:pt>
                <c:pt idx="11">
                  <c:v>2.0</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7.1</c:v>
                </c:pt>
                <c:pt idx="1">
                  <c:v/>
                </c:pt>
                <c:pt idx="2">
                  <c:v>8.0</c:v>
                </c:pt>
                <c:pt idx="3">
                  <c:v>6.3</c:v>
                </c:pt>
                <c:pt idx="4">
                  <c:v/>
                </c:pt>
                <c:pt idx="5">
                  <c:v>4.5</c:v>
                </c:pt>
                <c:pt idx="6">
                  <c:v>6.1</c:v>
                </c:pt>
                <c:pt idx="7">
                  <c:v>5.9</c:v>
                </c:pt>
                <c:pt idx="8">
                  <c:v>19.9</c:v>
                </c:pt>
                <c:pt idx="9">
                  <c:v/>
                </c:pt>
                <c:pt idx="10">
                  <c:v>3.5</c:v>
                </c:pt>
                <c:pt idx="11">
                  <c:v>5.0</c:v>
                </c:pt>
                <c:pt idx="12">
                  <c:v>10.4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188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164"/>
                </c:manualLayout>
              </c:layout>
              <c:showLegendKey val="0"/>
              <c:showVal val="1"/>
              <c:showCatName val="0"/>
              <c:showSerName val="0"/>
              <c:showPercent val="0"/>
            </c:dLbl>
            <c:dLbl>
              <c:idx val="8"/>
              <c:layout>
                <c:manualLayout>
                  <c:x val="0"/>
                  <c:y val="-0.05904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706"/>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dLbl>
              <c:idx val="12"/>
              <c:layout>
                <c:manualLayout>
                  <c:x val="0"/>
                  <c:y val="-0.016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1.7</c:v>
                </c:pt>
                <c:pt idx="1">
                  <c:v/>
                </c:pt>
                <c:pt idx="2">
                  <c:v>2.3</c:v>
                </c:pt>
                <c:pt idx="3">
                  <c:v>2.3</c:v>
                </c:pt>
                <c:pt idx="4">
                  <c:v/>
                </c:pt>
                <c:pt idx="5">
                  <c:v>3.7</c:v>
                </c:pt>
                <c:pt idx="6">
                  <c:v>4.3</c:v>
                </c:pt>
                <c:pt idx="7">
                  <c:v>2.0</c:v>
                </c:pt>
                <c:pt idx="8">
                  <c:v>7.2</c:v>
                </c:pt>
                <c:pt idx="9">
                  <c:v/>
                </c:pt>
                <c:pt idx="10">
                  <c:v>3.3</c:v>
                </c:pt>
                <c:pt idx="11">
                  <c:v>5.1</c:v>
                </c:pt>
                <c:pt idx="12">
                  <c:v>2.0</c:v>
                </c:pt>
              </c:numLit>
            </c:plus>
            <c:minus>
              <c:numLit>
                <c:formatCode>General</c:formatCode>
                <c:ptCount val="13"/>
                <c:pt idx="0">
                  <c:v>1.3</c:v>
                </c:pt>
                <c:pt idx="1">
                  <c:v/>
                </c:pt>
                <c:pt idx="2">
                  <c:v>1.9</c:v>
                </c:pt>
                <c:pt idx="3">
                  <c:v>1.6</c:v>
                </c:pt>
                <c:pt idx="4">
                  <c:v/>
                </c:pt>
                <c:pt idx="5">
                  <c:v>2.7</c:v>
                </c:pt>
                <c:pt idx="6">
                  <c:v>2.4</c:v>
                </c:pt>
                <c:pt idx="7">
                  <c:v>1.3</c:v>
                </c:pt>
                <c:pt idx="8">
                  <c:v>4.4</c:v>
                </c:pt>
                <c:pt idx="9">
                  <c:v/>
                </c:pt>
                <c:pt idx="10">
                  <c:v>2.5</c:v>
                </c:pt>
                <c:pt idx="11">
                  <c:v>3.5</c:v>
                </c:pt>
                <c:pt idx="12">
                  <c:v>1.2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6.4</c:v>
                </c:pt>
                <c:pt idx="1">
                  <c:v/>
                </c:pt>
                <c:pt idx="2">
                  <c:v>8.1</c:v>
                </c:pt>
                <c:pt idx="3">
                  <c:v>4.7</c:v>
                </c:pt>
                <c:pt idx="4">
                  <c:v/>
                </c:pt>
                <c:pt idx="5">
                  <c:v>8.2</c:v>
                </c:pt>
                <c:pt idx="6">
                  <c:v>5.4</c:v>
                </c:pt>
                <c:pt idx="7">
                  <c:v>3.8</c:v>
                </c:pt>
                <c:pt idx="8">
                  <c:v>9.7</c:v>
                </c:pt>
                <c:pt idx="9">
                  <c:v/>
                </c:pt>
                <c:pt idx="10">
                  <c:v>10.2</c:v>
                </c:pt>
                <c:pt idx="11">
                  <c:v>10.0</c:v>
                </c:pt>
                <c:pt idx="12">
                  <c:v>3.0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721600000000000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
                </c:manualLayout>
              </c:layout>
              <c:showLegendKey val="0"/>
              <c:showVal val="1"/>
              <c:showCatName val="0"/>
              <c:showSerName val="0"/>
              <c:showPercent val="0"/>
            </c:dLbl>
            <c:dLbl>
              <c:idx val="3"/>
              <c:layout>
                <c:manualLayout>
                  <c:x val="0"/>
                  <c:y val="-0"/>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951200000000000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8.8</c:v>
                </c:pt>
                <c:pt idx="1">
                  <c:v/>
                </c:pt>
                <c:pt idx="2">
                  <c:v>0</c:v>
                </c:pt>
                <c:pt idx="3">
                  <c:v>0</c:v>
                </c:pt>
                <c:pt idx="4">
                  <c:v/>
                </c:pt>
                <c:pt idx="5">
                  <c:v>0</c:v>
                </c:pt>
                <c:pt idx="6">
                  <c:v>0</c:v>
                </c:pt>
                <c:pt idx="7">
                  <c:v>0</c:v>
                </c:pt>
                <c:pt idx="8">
                  <c:v>0</c:v>
                </c:pt>
                <c:pt idx="9">
                  <c:v/>
                </c:pt>
                <c:pt idx="10">
                  <c:v>0</c:v>
                </c:pt>
                <c:pt idx="11">
                  <c:v>0</c:v>
                </c:pt>
                <c:pt idx="12">
                  <c:v>11.6</c:v>
                </c:pt>
              </c:numLit>
            </c:plus>
            <c:minus>
              <c:numLit>
                <c:formatCode>General</c:formatCode>
                <c:ptCount val="13"/>
                <c:pt idx="0">
                  <c:v>8.6</c:v>
                </c:pt>
                <c:pt idx="1">
                  <c:v/>
                </c:pt>
                <c:pt idx="2">
                  <c:v>0</c:v>
                </c:pt>
                <c:pt idx="3">
                  <c:v>0</c:v>
                </c:pt>
                <c:pt idx="4">
                  <c:v/>
                </c:pt>
                <c:pt idx="5">
                  <c:v>0</c:v>
                </c:pt>
                <c:pt idx="6">
                  <c:v>0</c:v>
                </c:pt>
                <c:pt idx="7">
                  <c:v>0</c:v>
                </c:pt>
                <c:pt idx="8">
                  <c:v>0</c:v>
                </c:pt>
                <c:pt idx="9">
                  <c:v/>
                </c:pt>
                <c:pt idx="10">
                  <c:v>0</c:v>
                </c:pt>
                <c:pt idx="11">
                  <c:v>0</c:v>
                </c:pt>
                <c:pt idx="12">
                  <c:v>11.2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49.4</c:v>
                </c:pt>
                <c:pt idx="1">
                  <c:v/>
                </c:pt>
                <c:pt idx="2">
                  <c:v/>
                </c:pt>
                <c:pt idx="3">
                  <c:v/>
                </c:pt>
                <c:pt idx="4">
                  <c:v/>
                </c:pt>
                <c:pt idx="5">
                  <c:v/>
                </c:pt>
                <c:pt idx="6">
                  <c:v/>
                </c:pt>
                <c:pt idx="7">
                  <c:v/>
                </c:pt>
                <c:pt idx="8">
                  <c:v/>
                </c:pt>
                <c:pt idx="9">
                  <c:v/>
                </c:pt>
                <c:pt idx="10">
                  <c:v/>
                </c:pt>
                <c:pt idx="11">
                  <c:v/>
                </c:pt>
                <c:pt idx="12">
                  <c:v>46.5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55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155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64"/>
                </c:manualLayout>
              </c:layout>
              <c:showLegendKey val="0"/>
              <c:showVal val="1"/>
              <c:showCatName val="0"/>
              <c:showSerName val="0"/>
              <c:showPercent val="0"/>
            </c:dLbl>
            <c:dLbl>
              <c:idx val="6"/>
              <c:layout>
                <c:manualLayout>
                  <c:x val="0"/>
                  <c:y val="-0.022140000000000003"/>
                </c:manualLayout>
              </c:layout>
              <c:showLegendKey val="0"/>
              <c:showVal val="1"/>
              <c:showCatName val="0"/>
              <c:showSerName val="0"/>
              <c:showPercent val="0"/>
            </c:dLbl>
            <c:dLbl>
              <c:idx val="7"/>
              <c:layout>
                <c:manualLayout>
                  <c:x val="0"/>
                  <c:y val="-0.02706"/>
                </c:manualLayout>
              </c:layout>
              <c:showLegendKey val="0"/>
              <c:showVal val="1"/>
              <c:showCatName val="0"/>
              <c:showSerName val="0"/>
              <c:showPercent val="0"/>
            </c:dLbl>
            <c:dLbl>
              <c:idx val="8"/>
              <c:layout>
                <c:manualLayout>
                  <c:x val="0"/>
                  <c:y val="-0.0729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296"/>
                </c:manualLayout>
              </c:layout>
              <c:showLegendKey val="0"/>
              <c:showVal val="1"/>
              <c:showCatName val="0"/>
              <c:showSerName val="0"/>
              <c:showPercent val="0"/>
            </c:dLbl>
            <c:dLbl>
              <c:idx val="11"/>
              <c:layout>
                <c:manualLayout>
                  <c:x val="0"/>
                  <c:y val="-0.037720000000000004"/>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1.9</c:v>
                </c:pt>
                <c:pt idx="1">
                  <c:v/>
                </c:pt>
                <c:pt idx="2">
                  <c:v>3.5</c:v>
                </c:pt>
                <c:pt idx="3">
                  <c:v>1.9</c:v>
                </c:pt>
                <c:pt idx="4">
                  <c:v/>
                </c:pt>
                <c:pt idx="5">
                  <c:v>2.0</c:v>
                </c:pt>
                <c:pt idx="6">
                  <c:v>2.7</c:v>
                </c:pt>
                <c:pt idx="7">
                  <c:v>3.3</c:v>
                </c:pt>
                <c:pt idx="8">
                  <c:v>8.9</c:v>
                </c:pt>
                <c:pt idx="9">
                  <c:v/>
                </c:pt>
                <c:pt idx="10">
                  <c:v>2.8</c:v>
                </c:pt>
                <c:pt idx="11">
                  <c:v>4.6</c:v>
                </c:pt>
                <c:pt idx="12">
                  <c:v>3.9</c:v>
                </c:pt>
              </c:numLit>
            </c:plus>
            <c:minus>
              <c:numLit>
                <c:formatCode>General</c:formatCode>
                <c:ptCount val="13"/>
                <c:pt idx="0">
                  <c:v>1.5</c:v>
                </c:pt>
                <c:pt idx="1">
                  <c:v/>
                </c:pt>
                <c:pt idx="2">
                  <c:v>2.7</c:v>
                </c:pt>
                <c:pt idx="3">
                  <c:v>1.1</c:v>
                </c:pt>
                <c:pt idx="4">
                  <c:v/>
                </c:pt>
                <c:pt idx="5">
                  <c:v>1.1</c:v>
                </c:pt>
                <c:pt idx="6">
                  <c:v>1.9</c:v>
                </c:pt>
                <c:pt idx="7">
                  <c:v>2.2</c:v>
                </c:pt>
                <c:pt idx="8">
                  <c:v>6.0</c:v>
                </c:pt>
                <c:pt idx="9">
                  <c:v/>
                </c:pt>
                <c:pt idx="10">
                  <c:v>1.1</c:v>
                </c:pt>
                <c:pt idx="11">
                  <c:v>2.7</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6.2</c:v>
                </c:pt>
                <c:pt idx="1">
                  <c:v/>
                </c:pt>
                <c:pt idx="2">
                  <c:v>9.8</c:v>
                </c:pt>
                <c:pt idx="3">
                  <c:v>2.4</c:v>
                </c:pt>
                <c:pt idx="4">
                  <c:v/>
                </c:pt>
                <c:pt idx="5">
                  <c:v>2.9</c:v>
                </c:pt>
                <c:pt idx="6">
                  <c:v>5.0</c:v>
                </c:pt>
                <c:pt idx="7">
                  <c:v>6.5</c:v>
                </c:pt>
                <c:pt idx="8">
                  <c:v>15.5</c:v>
                </c:pt>
                <c:pt idx="9">
                  <c:v/>
                </c:pt>
                <c:pt idx="10">
                  <c:v>1.8</c:v>
                </c:pt>
                <c:pt idx="11">
                  <c:v>6.1</c:v>
                </c:pt>
                <c:pt idx="12">
                  <c:v>9.7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5002"/>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11152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92"/>
                </c:manualLayout>
              </c:layout>
              <c:showLegendKey val="0"/>
              <c:showVal val="1"/>
              <c:showCatName val="0"/>
              <c:showSerName val="0"/>
              <c:showPercent val="0"/>
            </c:dLbl>
            <c:dLbl>
              <c:idx val="11"/>
              <c:layout>
                <c:manualLayout>
                  <c:x val="0"/>
                  <c:y val="-0.044280000000000007"/>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4.4</c:v>
                </c:pt>
                <c:pt idx="3">
                  <c:v>2.4</c:v>
                </c:pt>
                <c:pt idx="4">
                  <c:v/>
                </c:pt>
                <c:pt idx="5">
                  <c:v>3.9</c:v>
                </c:pt>
                <c:pt idx="6">
                  <c:v>6.1</c:v>
                </c:pt>
                <c:pt idx="7">
                  <c:v>3.1</c:v>
                </c:pt>
                <c:pt idx="8">
                  <c:v>13.6</c:v>
                </c:pt>
                <c:pt idx="9">
                  <c:v/>
                </c:pt>
                <c:pt idx="10">
                  <c:v>5.6</c:v>
                </c:pt>
                <c:pt idx="11">
                  <c:v>5.4</c:v>
                </c:pt>
                <c:pt idx="12">
                  <c:v>3.3</c:v>
                </c:pt>
              </c:numLit>
            </c:plus>
            <c:minus>
              <c:numLit>
                <c:formatCode>General</c:formatCode>
                <c:ptCount val="13"/>
                <c:pt idx="0">
                  <c:v>2.2</c:v>
                </c:pt>
                <c:pt idx="1">
                  <c:v/>
                </c:pt>
                <c:pt idx="2">
                  <c:v>3.6</c:v>
                </c:pt>
                <c:pt idx="3">
                  <c:v>1.9</c:v>
                </c:pt>
                <c:pt idx="4">
                  <c:v/>
                </c:pt>
                <c:pt idx="5">
                  <c:v>2.9</c:v>
                </c:pt>
                <c:pt idx="6">
                  <c:v>4.2</c:v>
                </c:pt>
                <c:pt idx="7">
                  <c:v>2.5</c:v>
                </c:pt>
                <c:pt idx="8">
                  <c:v>9.0</c:v>
                </c:pt>
                <c:pt idx="9">
                  <c:v/>
                </c:pt>
                <c:pt idx="10">
                  <c:v>4.1</c:v>
                </c:pt>
                <c:pt idx="11">
                  <c:v>4.0</c:v>
                </c:pt>
                <c:pt idx="12">
                  <c:v>2.8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12.6</c:v>
                </c:pt>
                <c:pt idx="1">
                  <c:v/>
                </c:pt>
                <c:pt idx="2">
                  <c:v>16.5</c:v>
                </c:pt>
                <c:pt idx="3">
                  <c:v>8.2</c:v>
                </c:pt>
                <c:pt idx="4">
                  <c:v/>
                </c:pt>
                <c:pt idx="5">
                  <c:v>10.6</c:v>
                </c:pt>
                <c:pt idx="6">
                  <c:v>12.1</c:v>
                </c:pt>
                <c:pt idx="7">
                  <c:v>10.8</c:v>
                </c:pt>
                <c:pt idx="8">
                  <c:v>20.0</c:v>
                </c:pt>
                <c:pt idx="9">
                  <c:v/>
                </c:pt>
                <c:pt idx="10">
                  <c:v>12.4</c:v>
                </c:pt>
                <c:pt idx="11">
                  <c:v>12.7</c:v>
                </c:pt>
                <c:pt idx="12">
                  <c:v>14.1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2640000000000004"/>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69"/>
                </c:manualLayout>
              </c:layout>
              <c:showLegendKey val="0"/>
              <c:showVal val="1"/>
              <c:showCatName val="0"/>
              <c:showSerName val="0"/>
              <c:showPercent val="0"/>
            </c:dLbl>
            <c:dLbl>
              <c:idx val="6"/>
              <c:layout>
                <c:manualLayout>
                  <c:x val="0"/>
                  <c:y val="-0.05084"/>
                </c:manualLayout>
              </c:layout>
              <c:showLegendKey val="0"/>
              <c:showVal val="1"/>
              <c:showCatName val="0"/>
              <c:showSerName val="0"/>
              <c:showPercent val="0"/>
            </c:dLbl>
            <c:dLbl>
              <c:idx val="7"/>
              <c:layout>
                <c:manualLayout>
                  <c:x val="0"/>
                  <c:y val="-0.0369"/>
                </c:manualLayout>
              </c:layout>
              <c:showLegendKey val="0"/>
              <c:showVal val="1"/>
              <c:showCatName val="0"/>
              <c:showSerName val="0"/>
              <c:showPercent val="0"/>
            </c:dLbl>
            <c:dLbl>
              <c:idx val="8"/>
              <c:layout>
                <c:manualLayout>
                  <c:x val="0"/>
                  <c:y val="-0.09430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4440000000000005"/>
                </c:manualLayout>
              </c:layout>
              <c:showLegendKey val="0"/>
              <c:showVal val="1"/>
              <c:showCatName val="0"/>
              <c:showSerName val="0"/>
              <c:showPercent val="0"/>
            </c:dLbl>
            <c:dLbl>
              <c:idx val="11"/>
              <c:layout>
                <c:manualLayout>
                  <c:x val="0"/>
                  <c:y val="-0.052480000000000006"/>
                </c:manualLayout>
              </c:layout>
              <c:showLegendKey val="0"/>
              <c:showVal val="1"/>
              <c:showCatName val="0"/>
              <c:showSerName val="0"/>
              <c:showPercent val="0"/>
            </c:dLbl>
            <c:dLbl>
              <c:idx val="12"/>
              <c:layout>
                <c:manualLayout>
                  <c:x val="0"/>
                  <c:y val="-0.0393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3.1</c:v>
                </c:pt>
                <c:pt idx="1">
                  <c:v/>
                </c:pt>
                <c:pt idx="2">
                  <c:v>5.2</c:v>
                </c:pt>
                <c:pt idx="3">
                  <c:v>3.4</c:v>
                </c:pt>
                <c:pt idx="4">
                  <c:v/>
                </c:pt>
                <c:pt idx="5">
                  <c:v>4.5</c:v>
                </c:pt>
                <c:pt idx="6">
                  <c:v>6.2</c:v>
                </c:pt>
                <c:pt idx="7">
                  <c:v>4.5</c:v>
                </c:pt>
                <c:pt idx="8">
                  <c:v>11.5</c:v>
                </c:pt>
                <c:pt idx="9">
                  <c:v/>
                </c:pt>
                <c:pt idx="10">
                  <c:v>4.2</c:v>
                </c:pt>
                <c:pt idx="11">
                  <c:v>6.4</c:v>
                </c:pt>
                <c:pt idx="12">
                  <c:v>4.8</c:v>
                </c:pt>
              </c:numLit>
            </c:plus>
            <c:minus>
              <c:numLit>
                <c:formatCode>General</c:formatCode>
                <c:ptCount val="13"/>
                <c:pt idx="0">
                  <c:v>2.7</c:v>
                </c:pt>
                <c:pt idx="1">
                  <c:v/>
                </c:pt>
                <c:pt idx="2">
                  <c:v>4.6</c:v>
                </c:pt>
                <c:pt idx="3">
                  <c:v>3.0</c:v>
                </c:pt>
                <c:pt idx="4">
                  <c:v/>
                </c:pt>
                <c:pt idx="5">
                  <c:v>3.6</c:v>
                </c:pt>
                <c:pt idx="6">
                  <c:v>5.2</c:v>
                </c:pt>
                <c:pt idx="7">
                  <c:v>3.8</c:v>
                </c:pt>
                <c:pt idx="8">
                  <c:v>9.7</c:v>
                </c:pt>
                <c:pt idx="9">
                  <c:v/>
                </c:pt>
                <c:pt idx="10">
                  <c:v>3.4</c:v>
                </c:pt>
                <c:pt idx="11">
                  <c:v>4.9</c:v>
                </c:pt>
                <c:pt idx="12">
                  <c:v>4.3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20.3</c:v>
                </c:pt>
                <c:pt idx="1">
                  <c:v/>
                </c:pt>
                <c:pt idx="2">
                  <c:v>24.4</c:v>
                </c:pt>
                <c:pt idx="3">
                  <c:v>16.0</c:v>
                </c:pt>
                <c:pt idx="4">
                  <c:v/>
                </c:pt>
                <c:pt idx="5">
                  <c:v>15.0</c:v>
                </c:pt>
                <c:pt idx="6">
                  <c:v>21.2</c:v>
                </c:pt>
                <c:pt idx="7">
                  <c:v>19.2</c:v>
                </c:pt>
                <c:pt idx="8">
                  <c:v>32.9</c:v>
                </c:pt>
                <c:pt idx="9">
                  <c:v/>
                </c:pt>
                <c:pt idx="10">
                  <c:v>14.2</c:v>
                </c:pt>
                <c:pt idx="11">
                  <c:v>16.5</c:v>
                </c:pt>
                <c:pt idx="12">
                  <c:v>27.6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870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92"/>
                </c:manualLayout>
              </c:layout>
              <c:showLegendKey val="0"/>
              <c:showVal val="1"/>
              <c:showCatName val="0"/>
              <c:showSerName val="0"/>
              <c:showPercent val="0"/>
            </c:dLbl>
            <c:dLbl>
              <c:idx val="6"/>
              <c:layout>
                <c:manualLayout>
                  <c:x val="0"/>
                  <c:y val="-0.055760000000000004"/>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065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05002"/>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3.5</c:v>
                </c:pt>
                <c:pt idx="1">
                  <c:v/>
                </c:pt>
                <c:pt idx="2">
                  <c:v>5.0</c:v>
                </c:pt>
                <c:pt idx="3">
                  <c:v>4.3</c:v>
                </c:pt>
                <c:pt idx="4">
                  <c:v/>
                </c:pt>
                <c:pt idx="5">
                  <c:v>5.6</c:v>
                </c:pt>
                <c:pt idx="6">
                  <c:v>6.8</c:v>
                </c:pt>
                <c:pt idx="7">
                  <c:v>4.8</c:v>
                </c:pt>
                <c:pt idx="8">
                  <c:v>8.0</c:v>
                </c:pt>
                <c:pt idx="9">
                  <c:v/>
                </c:pt>
                <c:pt idx="10">
                  <c:v>5.5</c:v>
                </c:pt>
                <c:pt idx="11">
                  <c:v>6.1</c:v>
                </c:pt>
                <c:pt idx="12">
                  <c:v>5.1</c:v>
                </c:pt>
              </c:numLit>
            </c:plus>
            <c:minus>
              <c:numLit>
                <c:formatCode>General</c:formatCode>
                <c:ptCount val="13"/>
                <c:pt idx="0">
                  <c:v>3.6</c:v>
                </c:pt>
                <c:pt idx="1">
                  <c:v/>
                </c:pt>
                <c:pt idx="2">
                  <c:v>5.4</c:v>
                </c:pt>
                <c:pt idx="3">
                  <c:v>4.5</c:v>
                </c:pt>
                <c:pt idx="4">
                  <c:v/>
                </c:pt>
                <c:pt idx="5">
                  <c:v>5.9</c:v>
                </c:pt>
                <c:pt idx="6">
                  <c:v>7.2</c:v>
                </c:pt>
                <c:pt idx="7">
                  <c:v>5.2</c:v>
                </c:pt>
                <c:pt idx="8">
                  <c:v>11.4</c:v>
                </c:pt>
                <c:pt idx="9">
                  <c:v/>
                </c:pt>
                <c:pt idx="10">
                  <c:v>5.8</c:v>
                </c:pt>
                <c:pt idx="11">
                  <c:v>7.2</c:v>
                </c:pt>
                <c:pt idx="12">
                  <c:v>5.5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65.1</c:v>
                </c:pt>
                <c:pt idx="1">
                  <c:v/>
                </c:pt>
                <c:pt idx="2">
                  <c:v>66.5</c:v>
                </c:pt>
                <c:pt idx="3">
                  <c:v>63.9</c:v>
                </c:pt>
                <c:pt idx="4">
                  <c:v/>
                </c:pt>
                <c:pt idx="5">
                  <c:v>58.5</c:v>
                </c:pt>
                <c:pt idx="6">
                  <c:v>62.3</c:v>
                </c:pt>
                <c:pt idx="7">
                  <c:v>68.0</c:v>
                </c:pt>
                <c:pt idx="8">
                  <c:v>80.0</c:v>
                </c:pt>
                <c:pt idx="9">
                  <c:v/>
                </c:pt>
                <c:pt idx="10">
                  <c:v>61.8</c:v>
                </c:pt>
                <c:pt idx="11">
                  <c:v>74.6</c:v>
                </c:pt>
                <c:pt idx="12">
                  <c:v>68.4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3936"/>
                </c:manualLayout>
              </c:layout>
              <c:showLegendKey val="0"/>
              <c:showVal val="1"/>
              <c:showCatName val="0"/>
              <c:showSerName val="0"/>
              <c:showPercent val="0"/>
            </c:dLbl>
            <c:dLbl>
              <c:idx val="8"/>
              <c:layout>
                <c:manualLayout>
                  <c:x val="0"/>
                  <c:y val="-0.09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1660000000000005"/>
                </c:manualLayout>
              </c:layout>
              <c:showLegendKey val="0"/>
              <c:showVal val="1"/>
              <c:showCatName val="0"/>
              <c:showSerName val="0"/>
              <c:showPercent val="0"/>
            </c:dLbl>
            <c:dLbl>
              <c:idx val="11"/>
              <c:layout>
                <c:manualLayout>
                  <c:x val="0"/>
                  <c:y val="-0.04592"/>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4.0</c:v>
                </c:pt>
                <c:pt idx="3">
                  <c:v>3.6</c:v>
                </c:pt>
                <c:pt idx="4">
                  <c:v/>
                </c:pt>
                <c:pt idx="5">
                  <c:v>5.3</c:v>
                </c:pt>
                <c:pt idx="6">
                  <c:v>5.1</c:v>
                </c:pt>
                <c:pt idx="7">
                  <c:v>4.8</c:v>
                </c:pt>
                <c:pt idx="8">
                  <c:v>11.0</c:v>
                </c:pt>
                <c:pt idx="9">
                  <c:v/>
                </c:pt>
                <c:pt idx="10">
                  <c:v>6.3</c:v>
                </c:pt>
                <c:pt idx="11">
                  <c:v>5.6</c:v>
                </c:pt>
                <c:pt idx="12">
                  <c:v>3.8</c:v>
                </c:pt>
              </c:numLit>
            </c:plus>
            <c:minus>
              <c:numLit>
                <c:formatCode>General</c:formatCode>
                <c:ptCount val="13"/>
                <c:pt idx="0">
                  <c:v>2.5</c:v>
                </c:pt>
                <c:pt idx="1">
                  <c:v/>
                </c:pt>
                <c:pt idx="2">
                  <c:v>3.6</c:v>
                </c:pt>
                <c:pt idx="3">
                  <c:v>3.0</c:v>
                </c:pt>
                <c:pt idx="4">
                  <c:v/>
                </c:pt>
                <c:pt idx="5">
                  <c:v>4.7</c:v>
                </c:pt>
                <c:pt idx="6">
                  <c:v>4.1</c:v>
                </c:pt>
                <c:pt idx="7">
                  <c:v>3.9</c:v>
                </c:pt>
                <c:pt idx="8">
                  <c:v>6.7</c:v>
                </c:pt>
                <c:pt idx="9">
                  <c:v/>
                </c:pt>
                <c:pt idx="10">
                  <c:v>5.0</c:v>
                </c:pt>
                <c:pt idx="11">
                  <c:v>4.8</c:v>
                </c:pt>
                <c:pt idx="12">
                  <c:v>3.2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18.3</c:v>
                </c:pt>
                <c:pt idx="1">
                  <c:v/>
                </c:pt>
                <c:pt idx="2">
                  <c:v>22.5</c:v>
                </c:pt>
                <c:pt idx="3">
                  <c:v>14.0</c:v>
                </c:pt>
                <c:pt idx="4">
                  <c:v/>
                </c:pt>
                <c:pt idx="5">
                  <c:v>23.7</c:v>
                </c:pt>
                <c:pt idx="6">
                  <c:v>16.2</c:v>
                </c:pt>
                <c:pt idx="7">
                  <c:v>16.0</c:v>
                </c:pt>
                <c:pt idx="8">
                  <c:v>14.2</c:v>
                </c:pt>
                <c:pt idx="9">
                  <c:v/>
                </c:pt>
                <c:pt idx="10">
                  <c:v>19.8</c:v>
                </c:pt>
                <c:pt idx="11">
                  <c:v>24.1</c:v>
                </c:pt>
                <c:pt idx="12">
                  <c:v>15.9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9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6740000000000004"/>
                </c:manualLayout>
              </c:layout>
              <c:showLegendKey val="0"/>
              <c:showVal val="1"/>
              <c:showCatName val="0"/>
              <c:showSerName val="0"/>
              <c:showPercent val="0"/>
            </c:dLbl>
            <c:dLbl>
              <c:idx val="3"/>
              <c:layout>
                <c:manualLayout>
                  <c:x val="0"/>
                  <c:y val="-0.03772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0680000000000005"/>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09348000000000000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3300000000000007"/>
                </c:manualLayout>
              </c:layout>
              <c:showLegendKey val="0"/>
              <c:showVal val="1"/>
              <c:showCatName val="0"/>
              <c:showSerName val="0"/>
              <c:showPercent val="0"/>
            </c:dLbl>
            <c:dLbl>
              <c:idx val="11"/>
              <c:layout>
                <c:manualLayout>
                  <c:x val="0"/>
                  <c:y val="-0.0738"/>
                </c:manualLayout>
              </c:layout>
              <c:showLegendKey val="0"/>
              <c:showVal val="1"/>
              <c:showCatName val="0"/>
              <c:showSerName val="0"/>
              <c:showPercent val="0"/>
            </c:dLbl>
            <c:dLbl>
              <c:idx val="12"/>
              <c:layout>
                <c:manualLayout>
                  <c:x val="0"/>
                  <c:y val="-0.04346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3.9</c:v>
                </c:pt>
                <c:pt idx="1">
                  <c:v/>
                </c:pt>
                <c:pt idx="2">
                  <c:v>5.7</c:v>
                </c:pt>
                <c:pt idx="3">
                  <c:v>4.6</c:v>
                </c:pt>
                <c:pt idx="4">
                  <c:v/>
                </c:pt>
                <c:pt idx="5">
                  <c:v>7.4</c:v>
                </c:pt>
                <c:pt idx="6">
                  <c:v>6.0</c:v>
                </c:pt>
                <c:pt idx="7">
                  <c:v>5.1</c:v>
                </c:pt>
                <c:pt idx="8">
                  <c:v>11.4</c:v>
                </c:pt>
                <c:pt idx="9">
                  <c:v/>
                </c:pt>
                <c:pt idx="10">
                  <c:v>6.5</c:v>
                </c:pt>
                <c:pt idx="11">
                  <c:v>9.0</c:v>
                </c:pt>
                <c:pt idx="12">
                  <c:v>5.3</c:v>
                </c:pt>
              </c:numLit>
            </c:plus>
            <c:minus>
              <c:numLit>
                <c:formatCode>General</c:formatCode>
                <c:ptCount val="13"/>
                <c:pt idx="0">
                  <c:v>3.7</c:v>
                </c:pt>
                <c:pt idx="1">
                  <c:v/>
                </c:pt>
                <c:pt idx="2">
                  <c:v>5.4</c:v>
                </c:pt>
                <c:pt idx="3">
                  <c:v>4.3</c:v>
                </c:pt>
                <c:pt idx="4">
                  <c:v/>
                </c:pt>
                <c:pt idx="5">
                  <c:v>6.6</c:v>
                </c:pt>
                <c:pt idx="6">
                  <c:v>5.3</c:v>
                </c:pt>
                <c:pt idx="7">
                  <c:v>4.8</c:v>
                </c:pt>
                <c:pt idx="8">
                  <c:v>12.1</c:v>
                </c:pt>
                <c:pt idx="9">
                  <c:v/>
                </c:pt>
                <c:pt idx="10">
                  <c:v>5.6</c:v>
                </c:pt>
                <c:pt idx="11">
                  <c:v>8.1</c:v>
                </c:pt>
                <c:pt idx="12">
                  <c:v>5.2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35.6</c:v>
                </c:pt>
                <c:pt idx="1">
                  <c:v/>
                </c:pt>
                <c:pt idx="2">
                  <c:v>36.0</c:v>
                </c:pt>
                <c:pt idx="3">
                  <c:v>34.9</c:v>
                </c:pt>
                <c:pt idx="4">
                  <c:v/>
                </c:pt>
                <c:pt idx="5">
                  <c:v>30.9</c:v>
                </c:pt>
                <c:pt idx="6">
                  <c:v>30.6</c:v>
                </c:pt>
                <c:pt idx="7">
                  <c:v>36.5</c:v>
                </c:pt>
                <c:pt idx="8">
                  <c:v>56.4</c:v>
                </c:pt>
                <c:pt idx="9">
                  <c:v/>
                </c:pt>
                <c:pt idx="10">
                  <c:v>27.5</c:v>
                </c:pt>
                <c:pt idx="11">
                  <c:v>36.4</c:v>
                </c:pt>
                <c:pt idx="12">
                  <c:v>42.6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7720000000000004"/>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451"/>
                </c:manualLayout>
              </c:layout>
              <c:showLegendKey val="0"/>
              <c:showVal val="1"/>
              <c:showCatName val="0"/>
              <c:showSerName val="0"/>
              <c:showPercent val="0"/>
            </c:dLbl>
            <c:dLbl>
              <c:idx val="7"/>
              <c:layout>
                <c:manualLayout>
                  <c:x val="0"/>
                  <c:y val="-0.040180000000000007"/>
                </c:manualLayout>
              </c:layout>
              <c:showLegendKey val="0"/>
              <c:showVal val="1"/>
              <c:showCatName val="0"/>
              <c:showSerName val="0"/>
              <c:showPercent val="0"/>
            </c:dLbl>
            <c:dLbl>
              <c:idx val="8"/>
              <c:layout>
                <c:manualLayout>
                  <c:x val="0"/>
                  <c:y val="-0.11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182"/>
                </c:manualLayout>
              </c:layout>
              <c:showLegendKey val="0"/>
              <c:showVal val="1"/>
              <c:showCatName val="0"/>
              <c:showSerName val="0"/>
              <c:showPercent val="0"/>
            </c:dLbl>
            <c:dLbl>
              <c:idx val="11"/>
              <c:layout>
                <c:manualLayout>
                  <c:x val="0"/>
                  <c:y val="-0.05822"/>
                </c:manualLayout>
              </c:layout>
              <c:showLegendKey val="0"/>
              <c:showVal val="1"/>
              <c:showCatName val="0"/>
              <c:showSerName val="0"/>
              <c:showPercent val="0"/>
            </c:dLbl>
            <c:dLbl>
              <c:idx val="12"/>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4.6</c:v>
                </c:pt>
                <c:pt idx="3">
                  <c:v>4.0</c:v>
                </c:pt>
                <c:pt idx="4">
                  <c:v/>
                </c:pt>
                <c:pt idx="5">
                  <c:v>3.9</c:v>
                </c:pt>
                <c:pt idx="6">
                  <c:v>5.5</c:v>
                </c:pt>
                <c:pt idx="7">
                  <c:v>4.9</c:v>
                </c:pt>
                <c:pt idx="8">
                  <c:v>13.5</c:v>
                </c:pt>
                <c:pt idx="9">
                  <c:v/>
                </c:pt>
                <c:pt idx="10">
                  <c:v>5.1</c:v>
                </c:pt>
                <c:pt idx="11">
                  <c:v>7.1</c:v>
                </c:pt>
                <c:pt idx="12">
                  <c:v>4.9</c:v>
                </c:pt>
              </c:numLit>
            </c:plus>
            <c:minus>
              <c:numLit>
                <c:formatCode>General</c:formatCode>
                <c:ptCount val="13"/>
                <c:pt idx="0">
                  <c:v>2.9</c:v>
                </c:pt>
                <c:pt idx="1">
                  <c:v/>
                </c:pt>
                <c:pt idx="2">
                  <c:v>4.0</c:v>
                </c:pt>
                <c:pt idx="3">
                  <c:v>3.3</c:v>
                </c:pt>
                <c:pt idx="4">
                  <c:v/>
                </c:pt>
                <c:pt idx="5">
                  <c:v>3.2</c:v>
                </c:pt>
                <c:pt idx="6">
                  <c:v>4.4</c:v>
                </c:pt>
                <c:pt idx="7">
                  <c:v>4.2</c:v>
                </c:pt>
                <c:pt idx="8">
                  <c:v>11.7</c:v>
                </c:pt>
                <c:pt idx="9">
                  <c:v/>
                </c:pt>
                <c:pt idx="10">
                  <c:v>3.7</c:v>
                </c:pt>
                <c:pt idx="11">
                  <c:v>5.5</c:v>
                </c:pt>
                <c:pt idx="12">
                  <c:v>4.3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19.8</c:v>
                </c:pt>
                <c:pt idx="1">
                  <c:v/>
                </c:pt>
                <c:pt idx="2">
                  <c:v>21.0</c:v>
                </c:pt>
                <c:pt idx="3">
                  <c:v>18.5</c:v>
                </c:pt>
                <c:pt idx="4">
                  <c:v/>
                </c:pt>
                <c:pt idx="5">
                  <c:v>13.0</c:v>
                </c:pt>
                <c:pt idx="6">
                  <c:v>17.4</c:v>
                </c:pt>
                <c:pt idx="7">
                  <c:v>21.9</c:v>
                </c:pt>
                <c:pt idx="8">
                  <c:v>36.8</c:v>
                </c:pt>
                <c:pt idx="9">
                  <c:v/>
                </c:pt>
                <c:pt idx="10">
                  <c:v>11.9</c:v>
                </c:pt>
                <c:pt idx="11">
                  <c:v>18.6</c:v>
                </c:pt>
                <c:pt idx="12">
                  <c:v>25.9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06"/>
                </c:manualLayout>
              </c:layout>
              <c:showLegendKey val="0"/>
              <c:showVal val="1"/>
              <c:showCatName val="0"/>
              <c:showSerName val="0"/>
              <c:showPercent val="0"/>
            </c:dLbl>
            <c:dLbl>
              <c:idx val="6"/>
              <c:layout>
                <c:manualLayout>
                  <c:x val="0"/>
                  <c:y val="-0.021320000000000002"/>
                </c:manualLayout>
              </c:layout>
              <c:showLegendKey val="0"/>
              <c:showVal val="1"/>
              <c:showCatName val="0"/>
              <c:showSerName val="0"/>
              <c:showPercent val="0"/>
            </c:dLbl>
            <c:dLbl>
              <c:idx val="7"/>
              <c:layout>
                <c:manualLayout>
                  <c:x val="0"/>
                  <c:y val="-0.023780000000000003"/>
                </c:manualLayout>
              </c:layout>
              <c:showLegendKey val="0"/>
              <c:showVal val="1"/>
              <c:showCatName val="0"/>
              <c:showSerName val="0"/>
              <c:showPercent val="0"/>
            </c:dLbl>
            <c:dLbl>
              <c:idx val="8"/>
              <c:layout>
                <c:manualLayout>
                  <c:x val="0"/>
                  <c:y val="-0.1016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8700000000000003"/>
                </c:manualLayout>
              </c:layout>
              <c:showLegendKey val="0"/>
              <c:showVal val="1"/>
              <c:showCatName val="0"/>
              <c:showSerName val="0"/>
              <c:showPercent val="0"/>
            </c:dLbl>
            <c:dLbl>
              <c:idx val="11"/>
              <c:layout>
                <c:manualLayout>
                  <c:x val="0"/>
                  <c:y val="-0.043460000000000006"/>
                </c:manualLayout>
              </c:layout>
              <c:showLegendKey val="0"/>
              <c:showVal val="1"/>
              <c:showCatName val="0"/>
              <c:showSerName val="0"/>
              <c:showPercent val="0"/>
            </c:dLbl>
            <c:dLbl>
              <c:idx val="12"/>
              <c:layout>
                <c:manualLayout>
                  <c:x val="0"/>
                  <c:y val="-0.022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3.3</c:v>
                </c:pt>
                <c:pt idx="3">
                  <c:v>2.0</c:v>
                </c:pt>
                <c:pt idx="4">
                  <c:v/>
                </c:pt>
                <c:pt idx="5">
                  <c:v>3.3</c:v>
                </c:pt>
                <c:pt idx="6">
                  <c:v>2.6</c:v>
                </c:pt>
                <c:pt idx="7">
                  <c:v>2.9</c:v>
                </c:pt>
                <c:pt idx="8">
                  <c:v>12.4</c:v>
                </c:pt>
                <c:pt idx="9">
                  <c:v/>
                </c:pt>
                <c:pt idx="10">
                  <c:v>3.5</c:v>
                </c:pt>
                <c:pt idx="11">
                  <c:v>5.3</c:v>
                </c:pt>
                <c:pt idx="12">
                  <c:v>2.8</c:v>
                </c:pt>
              </c:numLit>
            </c:plus>
            <c:minus>
              <c:numLit>
                <c:formatCode>General</c:formatCode>
                <c:ptCount val="13"/>
                <c:pt idx="0">
                  <c:v>1.4</c:v>
                </c:pt>
                <c:pt idx="1">
                  <c:v/>
                </c:pt>
                <c:pt idx="2">
                  <c:v>2.2</c:v>
                </c:pt>
                <c:pt idx="3">
                  <c:v>1.0</c:v>
                </c:pt>
                <c:pt idx="4">
                  <c:v/>
                </c:pt>
                <c:pt idx="5">
                  <c:v>1.5</c:v>
                </c:pt>
                <c:pt idx="6">
                  <c:v>1.4</c:v>
                </c:pt>
                <c:pt idx="7">
                  <c:v>1.8</c:v>
                </c:pt>
                <c:pt idx="8">
                  <c:v>6.5</c:v>
                </c:pt>
                <c:pt idx="9">
                  <c:v/>
                </c:pt>
                <c:pt idx="10">
                  <c:v>1.0</c:v>
                </c:pt>
                <c:pt idx="11">
                  <c:v>2.7</c:v>
                </c:pt>
                <c:pt idx="12">
                  <c:v>2.0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4.5</c:v>
                </c:pt>
                <c:pt idx="1">
                  <c:v/>
                </c:pt>
                <c:pt idx="2">
                  <c:v>7.0</c:v>
                </c:pt>
                <c:pt idx="3">
                  <c:v>2.1</c:v>
                </c:pt>
                <c:pt idx="4">
                  <c:v/>
                </c:pt>
                <c:pt idx="5">
                  <c:v>2.9</c:v>
                </c:pt>
                <c:pt idx="6">
                  <c:v>2.8</c:v>
                </c:pt>
                <c:pt idx="7">
                  <c:v>4.8</c:v>
                </c:pt>
                <c:pt idx="8">
                  <c:v>11.7</c:v>
                </c:pt>
                <c:pt idx="9">
                  <c:v/>
                </c:pt>
                <c:pt idx="10">
                  <c:v>1.4</c:v>
                </c:pt>
                <c:pt idx="11">
                  <c:v>5.1</c:v>
                </c:pt>
                <c:pt idx="12">
                  <c:v>6.8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01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1660000000000005"/>
                </c:manualLayout>
              </c:layout>
              <c:showLegendKey val="0"/>
              <c:showVal val="1"/>
              <c:showCatName val="0"/>
              <c:showSerName val="0"/>
              <c:showPercent val="0"/>
            </c:dLbl>
            <c:dLbl>
              <c:idx val="3"/>
              <c:layout>
                <c:manualLayout>
                  <c:x val="0"/>
                  <c:y val="-0.063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6888000000000001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16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4.9</c:v>
                </c:pt>
                <c:pt idx="1">
                  <c:v/>
                </c:pt>
                <c:pt idx="2">
                  <c:v>6.3</c:v>
                </c:pt>
                <c:pt idx="3">
                  <c:v>7.8</c:v>
                </c:pt>
                <c:pt idx="4">
                  <c:v/>
                </c:pt>
                <c:pt idx="5">
                  <c:v>0</c:v>
                </c:pt>
                <c:pt idx="6">
                  <c:v>0</c:v>
                </c:pt>
                <c:pt idx="7">
                  <c:v>8.4</c:v>
                </c:pt>
                <c:pt idx="8">
                  <c:v>0</c:v>
                </c:pt>
                <c:pt idx="9">
                  <c:v/>
                </c:pt>
                <c:pt idx="10">
                  <c:v>0</c:v>
                </c:pt>
                <c:pt idx="11">
                  <c:v>0</c:v>
                </c:pt>
                <c:pt idx="12">
                  <c:v>6.3</c:v>
                </c:pt>
              </c:numLit>
            </c:plus>
            <c:minus>
              <c:numLit>
                <c:formatCode>General</c:formatCode>
                <c:ptCount val="13"/>
                <c:pt idx="0">
                  <c:v>4.7</c:v>
                </c:pt>
                <c:pt idx="1">
                  <c:v/>
                </c:pt>
                <c:pt idx="2">
                  <c:v>5.8</c:v>
                </c:pt>
                <c:pt idx="3">
                  <c:v>7.5</c:v>
                </c:pt>
                <c:pt idx="4">
                  <c:v/>
                </c:pt>
                <c:pt idx="5">
                  <c:v>0</c:v>
                </c:pt>
                <c:pt idx="6">
                  <c:v>0</c:v>
                </c:pt>
                <c:pt idx="7">
                  <c:v>7.8</c:v>
                </c:pt>
                <c:pt idx="8">
                  <c:v>0</c:v>
                </c:pt>
                <c:pt idx="9">
                  <c:v/>
                </c:pt>
                <c:pt idx="10">
                  <c:v>0</c:v>
                </c:pt>
                <c:pt idx="11">
                  <c:v>0</c:v>
                </c:pt>
                <c:pt idx="12">
                  <c:v>6.1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40.1</c:v>
                </c:pt>
                <c:pt idx="1">
                  <c:v/>
                </c:pt>
                <c:pt idx="2">
                  <c:v>36.5</c:v>
                </c:pt>
                <c:pt idx="3">
                  <c:v>43.0</c:v>
                </c:pt>
                <c:pt idx="4">
                  <c:v/>
                </c:pt>
                <c:pt idx="5">
                  <c:v/>
                </c:pt>
                <c:pt idx="6">
                  <c:v/>
                </c:pt>
                <c:pt idx="7">
                  <c:v>39.7</c:v>
                </c:pt>
                <c:pt idx="8">
                  <c:v/>
                </c:pt>
                <c:pt idx="9">
                  <c:v/>
                </c:pt>
                <c:pt idx="10">
                  <c:v/>
                </c:pt>
                <c:pt idx="11">
                  <c:v/>
                </c:pt>
                <c:pt idx="12">
                  <c:v>42.5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860000000000003"/>
                </c:manualLayout>
              </c:layout>
              <c:showLegendKey val="0"/>
              <c:showVal val="1"/>
              <c:showCatName val="0"/>
              <c:showSerName val="0"/>
              <c:showPercent val="0"/>
            </c:dLbl>
            <c:dLbl>
              <c:idx val="6"/>
              <c:layout>
                <c:manualLayout>
                  <c:x val="0"/>
                  <c:y val="-0.075440000000000007"/>
                </c:manualLayout>
              </c:layout>
              <c:showLegendKey val="0"/>
              <c:showVal val="1"/>
              <c:showCatName val="0"/>
              <c:showSerName val="0"/>
              <c:showPercent val="0"/>
            </c:dLbl>
            <c:dLbl>
              <c:idx val="7"/>
              <c:layout>
                <c:manualLayout>
                  <c:x val="0"/>
                  <c:y val="-0.038540000000000005"/>
                </c:manualLayout>
              </c:layout>
              <c:showLegendKey val="0"/>
              <c:showVal val="1"/>
              <c:showCatName val="0"/>
              <c:showSerName val="0"/>
              <c:showPercent val="0"/>
            </c:dLbl>
            <c:dLbl>
              <c:idx val="8"/>
              <c:layout>
                <c:manualLayout>
                  <c:x val="0"/>
                  <c:y val="-0.06888000000000001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1660000000000005"/>
                </c:manualLayout>
              </c:layout>
              <c:showLegendKey val="0"/>
              <c:showVal val="1"/>
              <c:showCatName val="0"/>
              <c:showSerName val="0"/>
              <c:showPercent val="0"/>
            </c:dLbl>
            <c:dLbl>
              <c:idx val="11"/>
              <c:layout>
                <c:manualLayout>
                  <c:x val="0"/>
                  <c:y val="-0.061500000000000006"/>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3.4</c:v>
                </c:pt>
                <c:pt idx="1">
                  <c:v/>
                </c:pt>
                <c:pt idx="2">
                  <c:v>4.9</c:v>
                </c:pt>
                <c:pt idx="3">
                  <c:v>4.4</c:v>
                </c:pt>
                <c:pt idx="4">
                  <c:v/>
                </c:pt>
                <c:pt idx="5">
                  <c:v>7.3</c:v>
                </c:pt>
                <c:pt idx="6">
                  <c:v>9.2</c:v>
                </c:pt>
                <c:pt idx="7">
                  <c:v>4.7</c:v>
                </c:pt>
                <c:pt idx="8">
                  <c:v>8.4</c:v>
                </c:pt>
                <c:pt idx="9">
                  <c:v/>
                </c:pt>
                <c:pt idx="10">
                  <c:v>6.3</c:v>
                </c:pt>
                <c:pt idx="11">
                  <c:v>7.5</c:v>
                </c:pt>
                <c:pt idx="12">
                  <c:v>5.1</c:v>
                </c:pt>
              </c:numLit>
            </c:plus>
            <c:minus>
              <c:numLit>
                <c:formatCode>General</c:formatCode>
                <c:ptCount val="13"/>
                <c:pt idx="0">
                  <c:v>3.4</c:v>
                </c:pt>
                <c:pt idx="1">
                  <c:v/>
                </c:pt>
                <c:pt idx="2">
                  <c:v>4.8</c:v>
                </c:pt>
                <c:pt idx="3">
                  <c:v>4.4</c:v>
                </c:pt>
                <c:pt idx="4">
                  <c:v/>
                </c:pt>
                <c:pt idx="5">
                  <c:v>6.8</c:v>
                </c:pt>
                <c:pt idx="6">
                  <c:v>8.6</c:v>
                </c:pt>
                <c:pt idx="7">
                  <c:v>4.6</c:v>
                </c:pt>
                <c:pt idx="8">
                  <c:v>8.7</c:v>
                </c:pt>
                <c:pt idx="9">
                  <c:v/>
                </c:pt>
                <c:pt idx="10">
                  <c:v>6.2</c:v>
                </c:pt>
                <c:pt idx="11">
                  <c:v>7.3</c:v>
                </c:pt>
                <c:pt idx="12">
                  <c:v>5.0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45.3</c:v>
                </c:pt>
                <c:pt idx="1">
                  <c:v/>
                </c:pt>
                <c:pt idx="2">
                  <c:v>50.0</c:v>
                </c:pt>
                <c:pt idx="3">
                  <c:v>40.4</c:v>
                </c:pt>
                <c:pt idx="4">
                  <c:v/>
                </c:pt>
                <c:pt idx="5">
                  <c:v>38.5</c:v>
                </c:pt>
                <c:pt idx="6">
                  <c:v>41.6</c:v>
                </c:pt>
                <c:pt idx="7">
                  <c:v>49.3</c:v>
                </c:pt>
                <c:pt idx="8">
                  <c:v>55.6</c:v>
                </c:pt>
                <c:pt idx="9">
                  <c:v/>
                </c:pt>
                <c:pt idx="10">
                  <c:v>46.2</c:v>
                </c:pt>
                <c:pt idx="11">
                  <c:v>47.3</c:v>
                </c:pt>
                <c:pt idx="12">
                  <c:v>47.0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3198"/>
                </c:manualLayout>
              </c:layout>
              <c:showLegendKey val="0"/>
              <c:showVal val="1"/>
              <c:showCatName val="0"/>
              <c:showSerName val="0"/>
              <c:showPercent val="0"/>
            </c:dLbl>
            <c:dLbl>
              <c:idx val="8"/>
              <c:layout>
                <c:manualLayout>
                  <c:x val="0"/>
                  <c:y val="-0.07626000000000000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1"/>
                </c:manualLayout>
              </c:layout>
              <c:showLegendKey val="0"/>
              <c:showVal val="1"/>
              <c:showCatName val="0"/>
              <c:showSerName val="0"/>
              <c:showPercent val="0"/>
            </c:dLbl>
            <c:dLbl>
              <c:idx val="11"/>
              <c:layout>
                <c:manualLayout>
                  <c:x val="0"/>
                  <c:y val="-0.041"/>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3.3</c:v>
                </c:pt>
                <c:pt idx="3">
                  <c:v>3.0</c:v>
                </c:pt>
                <c:pt idx="4">
                  <c:v/>
                </c:pt>
                <c:pt idx="5">
                  <c:v>5.0</c:v>
                </c:pt>
                <c:pt idx="6">
                  <c:v>5.7</c:v>
                </c:pt>
                <c:pt idx="7">
                  <c:v>3.9</c:v>
                </c:pt>
                <c:pt idx="8">
                  <c:v>9.3</c:v>
                </c:pt>
                <c:pt idx="9">
                  <c:v/>
                </c:pt>
                <c:pt idx="10">
                  <c:v>5.0</c:v>
                </c:pt>
                <c:pt idx="11">
                  <c:v>5.0</c:v>
                </c:pt>
                <c:pt idx="12">
                  <c:v>3.8</c:v>
                </c:pt>
              </c:numLit>
            </c:plus>
            <c:minus>
              <c:numLit>
                <c:formatCode>General</c:formatCode>
                <c:ptCount val="13"/>
                <c:pt idx="0">
                  <c:v>2.1</c:v>
                </c:pt>
                <c:pt idx="1">
                  <c:v/>
                </c:pt>
                <c:pt idx="2">
                  <c:v>2.8</c:v>
                </c:pt>
                <c:pt idx="3">
                  <c:v>2.0</c:v>
                </c:pt>
                <c:pt idx="4">
                  <c:v/>
                </c:pt>
                <c:pt idx="5">
                  <c:v>3.8</c:v>
                </c:pt>
                <c:pt idx="6">
                  <c:v>3.7</c:v>
                </c:pt>
                <c:pt idx="7">
                  <c:v>2.4</c:v>
                </c:pt>
                <c:pt idx="8">
                  <c:v>5.6</c:v>
                </c:pt>
                <c:pt idx="9">
                  <c:v/>
                </c:pt>
                <c:pt idx="10">
                  <c:v>3.8</c:v>
                </c:pt>
                <c:pt idx="11">
                  <c:v>3.5</c:v>
                </c:pt>
                <c:pt idx="12">
                  <c:v>2.6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10.1</c:v>
                </c:pt>
                <c:pt idx="1">
                  <c:v/>
                </c:pt>
                <c:pt idx="2">
                  <c:v>14.2</c:v>
                </c:pt>
                <c:pt idx="3">
                  <c:v>5.6</c:v>
                </c:pt>
                <c:pt idx="4">
                  <c:v/>
                </c:pt>
                <c:pt idx="5">
                  <c:v>13.2</c:v>
                </c:pt>
                <c:pt idx="6">
                  <c:v>9.7</c:v>
                </c:pt>
                <c:pt idx="7">
                  <c:v>6.1</c:v>
                </c:pt>
                <c:pt idx="8">
                  <c:v>12.1</c:v>
                </c:pt>
                <c:pt idx="9">
                  <c:v/>
                </c:pt>
                <c:pt idx="10">
                  <c:v>12.3</c:v>
                </c:pt>
                <c:pt idx="11">
                  <c:v>10.5</c:v>
                </c:pt>
                <c:pt idx="12">
                  <c:v>7.8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88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1660000000000005"/>
                </c:manualLayout>
              </c:layout>
              <c:showLegendKey val="0"/>
              <c:showVal val="1"/>
              <c:showCatName val="0"/>
              <c:showSerName val="0"/>
              <c:showPercent val="0"/>
            </c:dLbl>
            <c:dLbl>
              <c:idx val="6"/>
              <c:layout>
                <c:manualLayout>
                  <c:x val="0"/>
                  <c:y val="-0.0738"/>
                </c:manualLayout>
              </c:layout>
              <c:showLegendKey val="0"/>
              <c:showVal val="1"/>
              <c:showCatName val="0"/>
              <c:showSerName val="0"/>
              <c:showPercent val="0"/>
            </c:dLbl>
            <c:dLbl>
              <c:idx val="7"/>
              <c:layout>
                <c:manualLayout>
                  <c:x val="0"/>
                  <c:y val="-0.040180000000000007"/>
                </c:manualLayout>
              </c:layout>
              <c:showLegendKey val="0"/>
              <c:showVal val="1"/>
              <c:showCatName val="0"/>
              <c:showSerName val="0"/>
              <c:showPercent val="0"/>
            </c:dLbl>
            <c:dLbl>
              <c:idx val="8"/>
              <c:layout>
                <c:manualLayout>
                  <c:x val="0"/>
                  <c:y val="-0.07216000000000001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84"/>
                </c:manualLayout>
              </c:layout>
              <c:showLegendKey val="0"/>
              <c:showVal val="1"/>
              <c:showCatName val="0"/>
              <c:showSerName val="0"/>
              <c:showPercent val="0"/>
            </c:dLbl>
            <c:dLbl>
              <c:idx val="11"/>
              <c:layout>
                <c:manualLayout>
                  <c:x val="0"/>
                  <c:y val="-0.068880000000000011"/>
                </c:manualLayout>
              </c:layout>
              <c:showLegendKey val="0"/>
              <c:showVal val="1"/>
              <c:showCatName val="0"/>
              <c:showSerName val="0"/>
              <c:showPercent val="0"/>
            </c:dLbl>
            <c:dLbl>
              <c:idx val="12"/>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3.4</c:v>
                </c:pt>
                <c:pt idx="1">
                  <c:v/>
                </c:pt>
                <c:pt idx="2">
                  <c:v>5.0</c:v>
                </c:pt>
                <c:pt idx="3">
                  <c:v>4.2</c:v>
                </c:pt>
                <c:pt idx="4">
                  <c:v/>
                </c:pt>
                <c:pt idx="5">
                  <c:v>6.3</c:v>
                </c:pt>
                <c:pt idx="6">
                  <c:v>9.0</c:v>
                </c:pt>
                <c:pt idx="7">
                  <c:v>4.9</c:v>
                </c:pt>
                <c:pt idx="8">
                  <c:v>8.8</c:v>
                </c:pt>
                <c:pt idx="9">
                  <c:v/>
                </c:pt>
                <c:pt idx="10">
                  <c:v>6.2</c:v>
                </c:pt>
                <c:pt idx="11">
                  <c:v>8.4</c:v>
                </c:pt>
                <c:pt idx="12">
                  <c:v>4.9</c:v>
                </c:pt>
              </c:numLit>
            </c:plus>
            <c:minus>
              <c:numLit>
                <c:formatCode>General</c:formatCode>
                <c:ptCount val="13"/>
                <c:pt idx="0">
                  <c:v>3.2</c:v>
                </c:pt>
                <c:pt idx="1">
                  <c:v/>
                </c:pt>
                <c:pt idx="2">
                  <c:v>4.6</c:v>
                </c:pt>
                <c:pt idx="3">
                  <c:v>3.8</c:v>
                </c:pt>
                <c:pt idx="4">
                  <c:v/>
                </c:pt>
                <c:pt idx="5">
                  <c:v>5.5</c:v>
                </c:pt>
                <c:pt idx="6">
                  <c:v>7.5</c:v>
                </c:pt>
                <c:pt idx="7">
                  <c:v>4.5</c:v>
                </c:pt>
                <c:pt idx="8">
                  <c:v>7.9</c:v>
                </c:pt>
                <c:pt idx="9">
                  <c:v/>
                </c:pt>
                <c:pt idx="10">
                  <c:v>5.4</c:v>
                </c:pt>
                <c:pt idx="11">
                  <c:v>7.3</c:v>
                </c:pt>
                <c:pt idx="12">
                  <c:v>4.5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28.4</c:v>
                </c:pt>
                <c:pt idx="1">
                  <c:v/>
                </c:pt>
                <c:pt idx="2">
                  <c:v>31.3</c:v>
                </c:pt>
                <c:pt idx="3">
                  <c:v>25.1</c:v>
                </c:pt>
                <c:pt idx="4">
                  <c:v/>
                </c:pt>
                <c:pt idx="5">
                  <c:v>26.2</c:v>
                </c:pt>
                <c:pt idx="6">
                  <c:v>26.8</c:v>
                </c:pt>
                <c:pt idx="7">
                  <c:v>28.7</c:v>
                </c:pt>
                <c:pt idx="8">
                  <c:v>33.9</c:v>
                </c:pt>
                <c:pt idx="9">
                  <c:v/>
                </c:pt>
                <c:pt idx="10">
                  <c:v>26.9</c:v>
                </c:pt>
                <c:pt idx="11">
                  <c:v>30.4</c:v>
                </c:pt>
                <c:pt idx="12">
                  <c:v>30.5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8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040000000000004"/>
                </c:manualLayout>
              </c:layout>
              <c:showLegendKey val="0"/>
              <c:showVal val="1"/>
              <c:showCatName val="0"/>
              <c:showSerName val="0"/>
              <c:showPercent val="0"/>
            </c:dLbl>
            <c:dLbl>
              <c:idx val="3"/>
              <c:layout>
                <c:manualLayout>
                  <c:x val="0"/>
                  <c:y val="-0.01230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140000000000003"/>
                </c:manualLayout>
              </c:layout>
              <c:showLegendKey val="0"/>
              <c:showVal val="1"/>
              <c:showCatName val="0"/>
              <c:showSerName val="0"/>
              <c:showPercent val="0"/>
            </c:dLbl>
            <c:dLbl>
              <c:idx val="6"/>
              <c:layout>
                <c:manualLayout>
                  <c:x val="0"/>
                  <c:y val="-0.021320000000000002"/>
                </c:manualLayout>
              </c:layout>
              <c:showLegendKey val="0"/>
              <c:showVal val="1"/>
              <c:showCatName val="0"/>
              <c:showSerName val="0"/>
              <c:showPercent val="0"/>
            </c:dLbl>
            <c:dLbl>
              <c:idx val="7"/>
              <c:layout>
                <c:manualLayout>
                  <c:x val="0"/>
                  <c:y val="-0.013940000000000001"/>
                </c:manualLayout>
              </c:layout>
              <c:showLegendKey val="0"/>
              <c:showVal val="1"/>
              <c:showCatName val="0"/>
              <c:showSerName val="0"/>
              <c:showPercent val="0"/>
            </c:dLbl>
            <c:dLbl>
              <c:idx val="8"/>
              <c:layout>
                <c:manualLayout>
                  <c:x val="0"/>
                  <c:y val="-0.065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0340000000000002"/>
                </c:manualLayout>
              </c:layout>
              <c:showLegendKey val="0"/>
              <c:showVal val="1"/>
              <c:showCatName val="0"/>
              <c:showSerName val="0"/>
              <c:showPercent val="0"/>
            </c:dLbl>
            <c:dLbl>
              <c:idx val="11"/>
              <c:layout>
                <c:manualLayout>
                  <c:x val="0"/>
                  <c:y val="-0.03526"/>
                </c:manualLayout>
              </c:layout>
              <c:showLegendKey val="0"/>
              <c:showVal val="1"/>
              <c:showCatName val="0"/>
              <c:showSerName val="0"/>
              <c:showPercent val="0"/>
            </c:dLbl>
            <c:dLbl>
              <c:idx val="12"/>
              <c:layout>
                <c:manualLayout>
                  <c:x val="0"/>
                  <c:y val="-0.0180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1.2</c:v>
                </c:pt>
                <c:pt idx="1">
                  <c:v/>
                </c:pt>
                <c:pt idx="2">
                  <c:v>2.2</c:v>
                </c:pt>
                <c:pt idx="3">
                  <c:v>1.5</c:v>
                </c:pt>
                <c:pt idx="4">
                  <c:v/>
                </c:pt>
                <c:pt idx="5">
                  <c:v>2.7</c:v>
                </c:pt>
                <c:pt idx="6">
                  <c:v>2.6</c:v>
                </c:pt>
                <c:pt idx="7">
                  <c:v>1.7</c:v>
                </c:pt>
                <c:pt idx="8">
                  <c:v>8.0</c:v>
                </c:pt>
                <c:pt idx="9">
                  <c:v/>
                </c:pt>
                <c:pt idx="10">
                  <c:v>3.7</c:v>
                </c:pt>
                <c:pt idx="11">
                  <c:v>4.3</c:v>
                </c:pt>
                <c:pt idx="12">
                  <c:v>2.2</c:v>
                </c:pt>
              </c:numLit>
            </c:plus>
            <c:minus>
              <c:numLit>
                <c:formatCode>General</c:formatCode>
                <c:ptCount val="13"/>
                <c:pt idx="0">
                  <c:v>1.0</c:v>
                </c:pt>
                <c:pt idx="1">
                  <c:v/>
                </c:pt>
                <c:pt idx="2">
                  <c:v>1.6</c:v>
                </c:pt>
                <c:pt idx="3">
                  <c:v>0.8</c:v>
                </c:pt>
                <c:pt idx="4">
                  <c:v/>
                </c:pt>
                <c:pt idx="5">
                  <c:v>1.5</c:v>
                </c:pt>
                <c:pt idx="6">
                  <c:v>1.2</c:v>
                </c:pt>
                <c:pt idx="7">
                  <c:v>1.0</c:v>
                </c:pt>
                <c:pt idx="8">
                  <c:v>4.6</c:v>
                </c:pt>
                <c:pt idx="9">
                  <c:v/>
                </c:pt>
                <c:pt idx="10">
                  <c:v>1.7</c:v>
                </c:pt>
                <c:pt idx="11">
                  <c:v>2.3</c:v>
                </c:pt>
                <c:pt idx="12">
                  <c:v>1.4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3.6</c:v>
                </c:pt>
                <c:pt idx="1">
                  <c:v/>
                </c:pt>
                <c:pt idx="2">
                  <c:v>5.1</c:v>
                </c:pt>
                <c:pt idx="3">
                  <c:v>1.8</c:v>
                </c:pt>
                <c:pt idx="4">
                  <c:v/>
                </c:pt>
                <c:pt idx="5">
                  <c:v>3.3</c:v>
                </c:pt>
                <c:pt idx="6">
                  <c:v>2.3</c:v>
                </c:pt>
                <c:pt idx="7">
                  <c:v>2.5</c:v>
                </c:pt>
                <c:pt idx="8">
                  <c:v>9.6</c:v>
                </c:pt>
                <c:pt idx="9">
                  <c:v/>
                </c:pt>
                <c:pt idx="10">
                  <c:v>3.1</c:v>
                </c:pt>
                <c:pt idx="11">
                  <c:v>4.8</c:v>
                </c:pt>
                <c:pt idx="12">
                  <c:v>3.8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180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140000000000003"/>
                </c:manualLayout>
              </c:layout>
              <c:showLegendKey val="0"/>
              <c:showVal val="1"/>
              <c:showCatName val="0"/>
              <c:showSerName val="0"/>
              <c:showPercent val="0"/>
            </c:dLbl>
            <c:dLbl>
              <c:idx val="6"/>
              <c:layout>
                <c:manualLayout>
                  <c:x val="0"/>
                  <c:y val="-0.02542"/>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07544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4440000000000005"/>
                </c:manualLayout>
              </c:layout>
              <c:showLegendKey val="0"/>
              <c:showVal val="1"/>
              <c:showCatName val="0"/>
              <c:showSerName val="0"/>
              <c:showPercent val="0"/>
            </c:dLbl>
            <c:dLbl>
              <c:idx val="11"/>
              <c:layout>
                <c:manualLayout>
                  <c:x val="0"/>
                  <c:y val="-0.03198"/>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1.8</c:v>
                </c:pt>
                <c:pt idx="1">
                  <c:v/>
                </c:pt>
                <c:pt idx="2">
                  <c:v>2.7</c:v>
                </c:pt>
                <c:pt idx="3">
                  <c:v>2.2</c:v>
                </c:pt>
                <c:pt idx="4">
                  <c:v/>
                </c:pt>
                <c:pt idx="5">
                  <c:v>2.7</c:v>
                </c:pt>
                <c:pt idx="6">
                  <c:v>3.1</c:v>
                </c:pt>
                <c:pt idx="7">
                  <c:v>4.0</c:v>
                </c:pt>
                <c:pt idx="8">
                  <c:v>9.2</c:v>
                </c:pt>
                <c:pt idx="9">
                  <c:v/>
                </c:pt>
                <c:pt idx="10">
                  <c:v>4.2</c:v>
                </c:pt>
                <c:pt idx="11">
                  <c:v>3.9</c:v>
                </c:pt>
                <c:pt idx="12">
                  <c:v>3.2</c:v>
                </c:pt>
              </c:numLit>
            </c:plus>
            <c:minus>
              <c:numLit>
                <c:formatCode>General</c:formatCode>
                <c:ptCount val="13"/>
                <c:pt idx="0">
                  <c:v>1.5</c:v>
                </c:pt>
                <c:pt idx="1">
                  <c:v/>
                </c:pt>
                <c:pt idx="2">
                  <c:v>2.1</c:v>
                </c:pt>
                <c:pt idx="3">
                  <c:v>1.6</c:v>
                </c:pt>
                <c:pt idx="4">
                  <c:v/>
                </c:pt>
                <c:pt idx="5">
                  <c:v>2.0</c:v>
                </c:pt>
                <c:pt idx="6">
                  <c:v>2.1</c:v>
                </c:pt>
                <c:pt idx="7">
                  <c:v>2.4</c:v>
                </c:pt>
                <c:pt idx="8">
                  <c:v>5.8</c:v>
                </c:pt>
                <c:pt idx="9">
                  <c:v/>
                </c:pt>
                <c:pt idx="10">
                  <c:v>2.8</c:v>
                </c:pt>
                <c:pt idx="11">
                  <c:v>2.7</c:v>
                </c:pt>
                <c:pt idx="12">
                  <c:v>2.2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7.5</c:v>
                </c:pt>
                <c:pt idx="1">
                  <c:v/>
                </c:pt>
                <c:pt idx="2">
                  <c:v>8.8</c:v>
                </c:pt>
                <c:pt idx="3">
                  <c:v>6.0</c:v>
                </c:pt>
                <c:pt idx="4">
                  <c:v/>
                </c:pt>
                <c:pt idx="5">
                  <c:v>7.3</c:v>
                </c:pt>
                <c:pt idx="6">
                  <c:v>6.4</c:v>
                </c:pt>
                <c:pt idx="7">
                  <c:v>6.3</c:v>
                </c:pt>
                <c:pt idx="8">
                  <c:v>13.3</c:v>
                </c:pt>
                <c:pt idx="9">
                  <c:v/>
                </c:pt>
                <c:pt idx="10">
                  <c:v>7.7</c:v>
                </c:pt>
                <c:pt idx="11">
                  <c:v>7.7</c:v>
                </c:pt>
                <c:pt idx="12">
                  <c:v>7.5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066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64"/>
                </c:manualLayout>
              </c:layout>
              <c:showLegendKey val="0"/>
              <c:showVal val="1"/>
              <c:showCatName val="0"/>
              <c:showSerName val="0"/>
              <c:showPercent val="0"/>
            </c:dLbl>
            <c:dLbl>
              <c:idx val="3"/>
              <c:layout>
                <c:manualLayout>
                  <c:x val="0"/>
                  <c:y val="-0.01394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16"/>
                </c:manualLayout>
              </c:layout>
              <c:showLegendKey val="0"/>
              <c:showVal val="1"/>
              <c:showCatName val="0"/>
              <c:showSerName val="0"/>
              <c:showPercent val="0"/>
            </c:dLbl>
            <c:dLbl>
              <c:idx val="6"/>
              <c:layout>
                <c:manualLayout>
                  <c:x val="0"/>
                  <c:y val="-0.021320000000000002"/>
                </c:manualLayout>
              </c:layout>
              <c:showLegendKey val="0"/>
              <c:showVal val="1"/>
              <c:showCatName val="0"/>
              <c:showSerName val="0"/>
              <c:showPercent val="0"/>
            </c:dLbl>
            <c:dLbl>
              <c:idx val="7"/>
              <c:layout>
                <c:manualLayout>
                  <c:x val="0"/>
                  <c:y val="-0.01148"/>
                </c:manualLayout>
              </c:layout>
              <c:showLegendKey val="0"/>
              <c:showVal val="1"/>
              <c:showCatName val="0"/>
              <c:showSerName val="0"/>
              <c:showPercent val="0"/>
            </c:dLbl>
            <c:dLbl>
              <c:idx val="8"/>
              <c:layout>
                <c:manualLayout>
                  <c:x val="0"/>
                  <c:y val="-0.0631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0340000000000002"/>
                </c:manualLayout>
              </c:layout>
              <c:showLegendKey val="0"/>
              <c:showVal val="1"/>
              <c:showCatName val="0"/>
              <c:showSerName val="0"/>
              <c:showPercent val="0"/>
            </c:dLbl>
            <c:dLbl>
              <c:idx val="11"/>
              <c:layout>
                <c:manualLayout>
                  <c:x val="0"/>
                  <c:y val="-0.036080000000000008"/>
                </c:manualLayout>
              </c:layout>
              <c:showLegendKey val="0"/>
              <c:showVal val="1"/>
              <c:showCatName val="0"/>
              <c:showSerName val="0"/>
              <c:showPercent val="0"/>
            </c:dLbl>
            <c:dLbl>
              <c:idx val="12"/>
              <c:layout>
                <c:manualLayout>
                  <c:x val="0"/>
                  <c:y val="-0.0155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1.3</c:v>
                </c:pt>
                <c:pt idx="1">
                  <c:v/>
                </c:pt>
                <c:pt idx="2">
                  <c:v>2.0</c:v>
                </c:pt>
                <c:pt idx="3">
                  <c:v>1.7</c:v>
                </c:pt>
                <c:pt idx="4">
                  <c:v/>
                </c:pt>
                <c:pt idx="5">
                  <c:v>3.8</c:v>
                </c:pt>
                <c:pt idx="6">
                  <c:v>2.6</c:v>
                </c:pt>
                <c:pt idx="7">
                  <c:v>1.4</c:v>
                </c:pt>
                <c:pt idx="8">
                  <c:v>7.7</c:v>
                </c:pt>
                <c:pt idx="9">
                  <c:v/>
                </c:pt>
                <c:pt idx="10">
                  <c:v>3.7</c:v>
                </c:pt>
                <c:pt idx="11">
                  <c:v>4.4</c:v>
                </c:pt>
                <c:pt idx="12">
                  <c:v>1.9</c:v>
                </c:pt>
              </c:numLit>
            </c:plus>
            <c:minus>
              <c:numLit>
                <c:formatCode>General</c:formatCode>
                <c:ptCount val="13"/>
                <c:pt idx="0">
                  <c:v>0.9</c:v>
                </c:pt>
                <c:pt idx="1">
                  <c:v/>
                </c:pt>
                <c:pt idx="2">
                  <c:v>1.4</c:v>
                </c:pt>
                <c:pt idx="3">
                  <c:v>0.7</c:v>
                </c:pt>
                <c:pt idx="4">
                  <c:v/>
                </c:pt>
                <c:pt idx="5">
                  <c:v>1.6</c:v>
                </c:pt>
                <c:pt idx="6">
                  <c:v>1.1</c:v>
                </c:pt>
                <c:pt idx="7">
                  <c:v>0.8</c:v>
                </c:pt>
                <c:pt idx="8">
                  <c:v>4.1</c:v>
                </c:pt>
                <c:pt idx="9">
                  <c:v/>
                </c:pt>
                <c:pt idx="10">
                  <c:v>1.5</c:v>
                </c:pt>
                <c:pt idx="11">
                  <c:v>1.9</c:v>
                </c:pt>
                <c:pt idx="12">
                  <c:v>1.2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3.0</c:v>
                </c:pt>
                <c:pt idx="1">
                  <c:v/>
                </c:pt>
                <c:pt idx="2">
                  <c:v>4.3</c:v>
                </c:pt>
                <c:pt idx="3">
                  <c:v>1.4</c:v>
                </c:pt>
                <c:pt idx="4">
                  <c:v/>
                </c:pt>
                <c:pt idx="5">
                  <c:v>2.7</c:v>
                </c:pt>
                <c:pt idx="6">
                  <c:v>2.0</c:v>
                </c:pt>
                <c:pt idx="7">
                  <c:v>1.8</c:v>
                </c:pt>
                <c:pt idx="8">
                  <c:v>8.3</c:v>
                </c:pt>
                <c:pt idx="9">
                  <c:v/>
                </c:pt>
                <c:pt idx="10">
                  <c:v>2.5</c:v>
                </c:pt>
                <c:pt idx="11">
                  <c:v>3.3</c:v>
                </c:pt>
                <c:pt idx="12">
                  <c:v>3.8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3526"/>
                </c:manualLayout>
              </c:layout>
              <c:showLegendKey val="0"/>
              <c:showVal val="1"/>
              <c:showCatName val="0"/>
              <c:showSerName val="0"/>
              <c:showPercent val="0"/>
            </c:dLbl>
            <c:dLbl>
              <c:idx val="7"/>
              <c:layout>
                <c:manualLayout>
                  <c:x val="0"/>
                  <c:y val="-0.0369"/>
                </c:manualLayout>
              </c:layout>
              <c:showLegendKey val="0"/>
              <c:showVal val="1"/>
              <c:showCatName val="0"/>
              <c:showSerName val="0"/>
              <c:showPercent val="0"/>
            </c:dLbl>
            <c:dLbl>
              <c:idx val="8"/>
              <c:layout>
                <c:manualLayout>
                  <c:x val="0"/>
                  <c:y val="-0.09430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6740000000000004"/>
                </c:manualLayout>
              </c:layout>
              <c:showLegendKey val="0"/>
              <c:showVal val="1"/>
              <c:showCatName val="0"/>
              <c:showSerName val="0"/>
              <c:showPercent val="0"/>
            </c:dLbl>
            <c:dLbl>
              <c:idx val="11"/>
              <c:layout>
                <c:manualLayout>
                  <c:x val="0"/>
                  <c:y val="-0.051660000000000005"/>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4.4</c:v>
                </c:pt>
                <c:pt idx="3">
                  <c:v>3.5</c:v>
                </c:pt>
                <c:pt idx="4">
                  <c:v/>
                </c:pt>
                <c:pt idx="5">
                  <c:v>4.0</c:v>
                </c:pt>
                <c:pt idx="6">
                  <c:v>4.3</c:v>
                </c:pt>
                <c:pt idx="7">
                  <c:v>4.5</c:v>
                </c:pt>
                <c:pt idx="8">
                  <c:v>11.5</c:v>
                </c:pt>
                <c:pt idx="9">
                  <c:v/>
                </c:pt>
                <c:pt idx="10">
                  <c:v>5.7</c:v>
                </c:pt>
                <c:pt idx="11">
                  <c:v>6.3</c:v>
                </c:pt>
                <c:pt idx="12">
                  <c:v>4.1</c:v>
                </c:pt>
              </c:numLit>
            </c:plus>
            <c:minus>
              <c:numLit>
                <c:formatCode>General</c:formatCode>
                <c:ptCount val="13"/>
                <c:pt idx="0">
                  <c:v>2.5</c:v>
                </c:pt>
                <c:pt idx="1">
                  <c:v/>
                </c:pt>
                <c:pt idx="2">
                  <c:v>3.8</c:v>
                </c:pt>
                <c:pt idx="3">
                  <c:v>3.1</c:v>
                </c:pt>
                <c:pt idx="4">
                  <c:v/>
                </c:pt>
                <c:pt idx="5">
                  <c:v>3.5</c:v>
                </c:pt>
                <c:pt idx="6">
                  <c:v>3.6</c:v>
                </c:pt>
                <c:pt idx="7">
                  <c:v>3.8</c:v>
                </c:pt>
                <c:pt idx="8">
                  <c:v>9.4</c:v>
                </c:pt>
                <c:pt idx="9">
                  <c:v/>
                </c:pt>
                <c:pt idx="10">
                  <c:v>4.6</c:v>
                </c:pt>
                <c:pt idx="11">
                  <c:v>5.3</c:v>
                </c:pt>
                <c:pt idx="12">
                  <c:v>3.6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20.1</c:v>
                </c:pt>
                <c:pt idx="1">
                  <c:v/>
                </c:pt>
                <c:pt idx="2">
                  <c:v>19.9</c:v>
                </c:pt>
                <c:pt idx="3">
                  <c:v>20.6</c:v>
                </c:pt>
                <c:pt idx="4">
                  <c:v/>
                </c:pt>
                <c:pt idx="5">
                  <c:v>18.7</c:v>
                </c:pt>
                <c:pt idx="6">
                  <c:v>20.0</c:v>
                </c:pt>
                <c:pt idx="7">
                  <c:v>18.1</c:v>
                </c:pt>
                <c:pt idx="8">
                  <c:v>29.9</c:v>
                </c:pt>
                <c:pt idx="9">
                  <c:v/>
                </c:pt>
                <c:pt idx="10">
                  <c:v>19.2</c:v>
                </c:pt>
                <c:pt idx="11">
                  <c:v>22.9</c:v>
                </c:pt>
                <c:pt idx="12">
                  <c:v>21.9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4760000000000002"/>
                </c:manualLayout>
              </c:layout>
              <c:showLegendKey val="0"/>
              <c:showVal val="1"/>
              <c:showCatName val="0"/>
              <c:showSerName val="0"/>
              <c:showPercent val="0"/>
            </c:dLbl>
            <c:dLbl>
              <c:idx val="3"/>
              <c:layout>
                <c:manualLayout>
                  <c:x val="0"/>
                  <c:y val="-0.01394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64"/>
                </c:manualLayout>
              </c:layout>
              <c:showLegendKey val="0"/>
              <c:showVal val="1"/>
              <c:showCatName val="0"/>
              <c:showSerName val="0"/>
              <c:showPercent val="0"/>
            </c:dLbl>
            <c:dLbl>
              <c:idx val="6"/>
              <c:layout>
                <c:manualLayout>
                  <c:x val="0"/>
                  <c:y val="-0.024600000000000004"/>
                </c:manualLayout>
              </c:layout>
              <c:showLegendKey val="0"/>
              <c:showVal val="1"/>
              <c:showCatName val="0"/>
              <c:showSerName val="0"/>
              <c:showPercent val="0"/>
            </c:dLbl>
            <c:dLbl>
              <c:idx val="7"/>
              <c:layout>
                <c:manualLayout>
                  <c:x val="0"/>
                  <c:y val="-0.013120000000000002"/>
                </c:manualLayout>
              </c:layout>
              <c:showLegendKey val="0"/>
              <c:showVal val="1"/>
              <c:showCatName val="0"/>
              <c:showSerName val="0"/>
              <c:showPercent val="0"/>
            </c:dLbl>
            <c:dLbl>
              <c:idx val="8"/>
              <c:layout>
                <c:manualLayout>
                  <c:x val="0"/>
                  <c:y val="-0.065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16"/>
                </c:manualLayout>
              </c:layout>
              <c:showLegendKey val="0"/>
              <c:showVal val="1"/>
              <c:showCatName val="0"/>
              <c:showSerName val="0"/>
              <c:showPercent val="0"/>
            </c:dLbl>
            <c:dLbl>
              <c:idx val="11"/>
              <c:layout>
                <c:manualLayout>
                  <c:x val="0"/>
                  <c:y val="-0.028700000000000003"/>
                </c:manualLayout>
              </c:layout>
              <c:showLegendKey val="0"/>
              <c:showVal val="1"/>
              <c:showCatName val="0"/>
              <c:showSerName val="0"/>
              <c:showPercent val="0"/>
            </c:dLbl>
            <c:dLbl>
              <c:idx val="12"/>
              <c:layout>
                <c:manualLayout>
                  <c:x val="0"/>
                  <c:y val="-0.016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1.1</c:v>
                </c:pt>
                <c:pt idx="1">
                  <c:v/>
                </c:pt>
                <c:pt idx="2">
                  <c:v>1.8</c:v>
                </c:pt>
                <c:pt idx="3">
                  <c:v>1.7</c:v>
                </c:pt>
                <c:pt idx="4">
                  <c:v/>
                </c:pt>
                <c:pt idx="5">
                  <c:v>2.0</c:v>
                </c:pt>
                <c:pt idx="6">
                  <c:v>3.0</c:v>
                </c:pt>
                <c:pt idx="7">
                  <c:v>1.6</c:v>
                </c:pt>
                <c:pt idx="8">
                  <c:v>8.0</c:v>
                </c:pt>
                <c:pt idx="9">
                  <c:v/>
                </c:pt>
                <c:pt idx="10">
                  <c:v>3.8</c:v>
                </c:pt>
                <c:pt idx="11">
                  <c:v>3.5</c:v>
                </c:pt>
                <c:pt idx="12">
                  <c:v>2.0</c:v>
                </c:pt>
              </c:numLit>
            </c:plus>
            <c:minus>
              <c:numLit>
                <c:formatCode>General</c:formatCode>
                <c:ptCount val="13"/>
                <c:pt idx="0">
                  <c:v>0.8</c:v>
                </c:pt>
                <c:pt idx="1">
                  <c:v/>
                </c:pt>
                <c:pt idx="2">
                  <c:v>1.3</c:v>
                </c:pt>
                <c:pt idx="3">
                  <c:v>0.8</c:v>
                </c:pt>
                <c:pt idx="4">
                  <c:v/>
                </c:pt>
                <c:pt idx="5">
                  <c:v>0.9</c:v>
                </c:pt>
                <c:pt idx="6">
                  <c:v>1.6</c:v>
                </c:pt>
                <c:pt idx="7">
                  <c:v>0.8</c:v>
                </c:pt>
                <c:pt idx="8">
                  <c:v>4.0</c:v>
                </c:pt>
                <c:pt idx="9">
                  <c:v/>
                </c:pt>
                <c:pt idx="10">
                  <c:v>1.6</c:v>
                </c:pt>
                <c:pt idx="11">
                  <c:v>1.4</c:v>
                </c:pt>
                <c:pt idx="12">
                  <c:v>1.2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2.9</c:v>
                </c:pt>
                <c:pt idx="1">
                  <c:v/>
                </c:pt>
                <c:pt idx="2">
                  <c:v>4.0</c:v>
                </c:pt>
                <c:pt idx="3">
                  <c:v>1.5</c:v>
                </c:pt>
                <c:pt idx="4">
                  <c:v/>
                </c:pt>
                <c:pt idx="5">
                  <c:v>1.5</c:v>
                </c:pt>
                <c:pt idx="6">
                  <c:v>3.4</c:v>
                </c:pt>
                <c:pt idx="7">
                  <c:v>1.8</c:v>
                </c:pt>
                <c:pt idx="8">
                  <c:v>7.5</c:v>
                </c:pt>
                <c:pt idx="9">
                  <c:v/>
                </c:pt>
                <c:pt idx="10">
                  <c:v>2.7</c:v>
                </c:pt>
                <c:pt idx="11">
                  <c:v>2.3</c:v>
                </c:pt>
                <c:pt idx="12">
                  <c:v>3.2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6240000000000003"/>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1558"/>
                </c:manualLayout>
              </c:layout>
              <c:showLegendKey val="0"/>
              <c:showVal val="1"/>
              <c:showCatName val="0"/>
              <c:showSerName val="0"/>
              <c:showPercent val="0"/>
            </c:dLbl>
            <c:dLbl>
              <c:idx val="8"/>
              <c:layout>
                <c:manualLayout>
                  <c:x val="0"/>
                  <c:y val="-0.0664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dLbl>
              <c:idx val="12"/>
              <c:layout>
                <c:manualLayout>
                  <c:x val="0"/>
                  <c:y val="-0.01722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1.8</c:v>
                </c:pt>
                <c:pt idx="1">
                  <c:v/>
                </c:pt>
                <c:pt idx="2">
                  <c:v>2.3</c:v>
                </c:pt>
                <c:pt idx="3">
                  <c:v>2.8</c:v>
                </c:pt>
                <c:pt idx="4">
                  <c:v/>
                </c:pt>
                <c:pt idx="5">
                  <c:v>3.2</c:v>
                </c:pt>
                <c:pt idx="6">
                  <c:v>6.0</c:v>
                </c:pt>
                <c:pt idx="7">
                  <c:v>1.9</c:v>
                </c:pt>
                <c:pt idx="8">
                  <c:v>8.1</c:v>
                </c:pt>
                <c:pt idx="9">
                  <c:v/>
                </c:pt>
                <c:pt idx="10">
                  <c:v>3.9</c:v>
                </c:pt>
                <c:pt idx="11">
                  <c:v>5.1</c:v>
                </c:pt>
                <c:pt idx="12">
                  <c:v>2.1</c:v>
                </c:pt>
              </c:numLit>
            </c:plus>
            <c:minus>
              <c:numLit>
                <c:formatCode>General</c:formatCode>
                <c:ptCount val="13"/>
                <c:pt idx="0">
                  <c:v>1.4</c:v>
                </c:pt>
                <c:pt idx="1">
                  <c:v/>
                </c:pt>
                <c:pt idx="2">
                  <c:v>1.8</c:v>
                </c:pt>
                <c:pt idx="3">
                  <c:v>1.7</c:v>
                </c:pt>
                <c:pt idx="4">
                  <c:v/>
                </c:pt>
                <c:pt idx="5">
                  <c:v>1.8</c:v>
                </c:pt>
                <c:pt idx="6">
                  <c:v>3.3</c:v>
                </c:pt>
                <c:pt idx="7">
                  <c:v>1.3</c:v>
                </c:pt>
                <c:pt idx="8">
                  <c:v>4.8</c:v>
                </c:pt>
                <c:pt idx="9">
                  <c:v/>
                </c:pt>
                <c:pt idx="10">
                  <c:v>1.9</c:v>
                </c:pt>
                <c:pt idx="11">
                  <c:v>3.1</c:v>
                </c:pt>
                <c:pt idx="12">
                  <c:v>1.5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5.5</c:v>
                </c:pt>
                <c:pt idx="1">
                  <c:v/>
                </c:pt>
                <c:pt idx="2">
                  <c:v>6.8</c:v>
                </c:pt>
                <c:pt idx="3">
                  <c:v>3.8</c:v>
                </c:pt>
                <c:pt idx="4">
                  <c:v/>
                </c:pt>
                <c:pt idx="5">
                  <c:v>3.9</c:v>
                </c:pt>
                <c:pt idx="6">
                  <c:v>6.6</c:v>
                </c:pt>
                <c:pt idx="7">
                  <c:v>3.8</c:v>
                </c:pt>
                <c:pt idx="8">
                  <c:v>10.3</c:v>
                </c:pt>
                <c:pt idx="9">
                  <c:v/>
                </c:pt>
                <c:pt idx="10">
                  <c:v>3.6</c:v>
                </c:pt>
                <c:pt idx="11">
                  <c:v>7.2</c:v>
                </c:pt>
                <c:pt idx="12">
                  <c:v>5.1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066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558"/>
                </c:manualLayout>
              </c:layout>
              <c:showLegendKey val="0"/>
              <c:showVal val="1"/>
              <c:showCatName val="0"/>
              <c:showSerName val="0"/>
              <c:showPercent val="0"/>
            </c:dLbl>
            <c:dLbl>
              <c:idx val="3"/>
              <c:layout>
                <c:manualLayout>
                  <c:x val="0"/>
                  <c:y val="-0.01230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3780000000000003"/>
                </c:manualLayout>
              </c:layout>
              <c:showLegendKey val="0"/>
              <c:showVal val="1"/>
              <c:showCatName val="0"/>
              <c:showSerName val="0"/>
              <c:showPercent val="0"/>
            </c:dLbl>
            <c:dLbl>
              <c:idx val="6"/>
              <c:layout>
                <c:manualLayout>
                  <c:x val="0"/>
                  <c:y val="-0.0205"/>
                </c:manualLayout>
              </c:layout>
              <c:showLegendKey val="0"/>
              <c:showVal val="1"/>
              <c:showCatName val="0"/>
              <c:showSerName val="0"/>
              <c:showPercent val="0"/>
            </c:dLbl>
            <c:dLbl>
              <c:idx val="7"/>
              <c:layout>
                <c:manualLayout>
                  <c:x val="0"/>
                  <c:y val="-0.017220000000000003"/>
                </c:manualLayout>
              </c:layout>
              <c:showLegendKey val="0"/>
              <c:showVal val="1"/>
              <c:showCatName val="0"/>
              <c:showSerName val="0"/>
              <c:showPercent val="0"/>
            </c:dLbl>
            <c:dLbl>
              <c:idx val="8"/>
              <c:layout>
                <c:manualLayout>
                  <c:x val="0"/>
                  <c:y val="-0.04674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706"/>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dLbl>
              <c:idx val="12"/>
              <c:layout>
                <c:manualLayout>
                  <c:x val="0"/>
                  <c:y val="-0.0180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1.3</c:v>
                </c:pt>
                <c:pt idx="1">
                  <c:v/>
                </c:pt>
                <c:pt idx="2">
                  <c:v>1.9</c:v>
                </c:pt>
                <c:pt idx="3">
                  <c:v>1.5</c:v>
                </c:pt>
                <c:pt idx="4">
                  <c:v/>
                </c:pt>
                <c:pt idx="5">
                  <c:v>2.9</c:v>
                </c:pt>
                <c:pt idx="6">
                  <c:v>2.5</c:v>
                </c:pt>
                <c:pt idx="7">
                  <c:v>2.1</c:v>
                </c:pt>
                <c:pt idx="8">
                  <c:v>5.7</c:v>
                </c:pt>
                <c:pt idx="9">
                  <c:v/>
                </c:pt>
                <c:pt idx="10">
                  <c:v>3.3</c:v>
                </c:pt>
                <c:pt idx="11">
                  <c:v>5.1</c:v>
                </c:pt>
                <c:pt idx="12">
                  <c:v>2.2</c:v>
                </c:pt>
              </c:numLit>
            </c:plus>
            <c:minus>
              <c:numLit>
                <c:formatCode>General</c:formatCode>
                <c:ptCount val="13"/>
                <c:pt idx="0">
                  <c:v>1.0</c:v>
                </c:pt>
                <c:pt idx="1">
                  <c:v/>
                </c:pt>
                <c:pt idx="2">
                  <c:v>1.3</c:v>
                </c:pt>
                <c:pt idx="3">
                  <c:v>0.9</c:v>
                </c:pt>
                <c:pt idx="4">
                  <c:v/>
                </c:pt>
                <c:pt idx="5">
                  <c:v>1.3</c:v>
                </c:pt>
                <c:pt idx="6">
                  <c:v>1.4</c:v>
                </c:pt>
                <c:pt idx="7">
                  <c:v>1.2</c:v>
                </c:pt>
                <c:pt idx="8">
                  <c:v>3.1</c:v>
                </c:pt>
                <c:pt idx="9">
                  <c:v/>
                </c:pt>
                <c:pt idx="10">
                  <c:v>1.6</c:v>
                </c:pt>
                <c:pt idx="11">
                  <c:v>2.5</c:v>
                </c:pt>
                <c:pt idx="12">
                  <c:v>1.3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c:v>
                </c:pt>
                <c:pt idx="1">
                  <c:v/>
                </c:pt>
                <c:pt idx="2">
                  <c:v>4.2</c:v>
                </c:pt>
                <c:pt idx="3">
                  <c:v>1.9</c:v>
                </c:pt>
                <c:pt idx="4">
                  <c:v/>
                </c:pt>
                <c:pt idx="5">
                  <c:v>2.1</c:v>
                </c:pt>
                <c:pt idx="6">
                  <c:v>2.9</c:v>
                </c:pt>
                <c:pt idx="7">
                  <c:v>2.7</c:v>
                </c:pt>
                <c:pt idx="8">
                  <c:v>6.1</c:v>
                </c:pt>
                <c:pt idx="9">
                  <c:v/>
                </c:pt>
                <c:pt idx="10">
                  <c:v>2.9</c:v>
                </c:pt>
                <c:pt idx="11">
                  <c:v>4.7</c:v>
                </c:pt>
                <c:pt idx="12">
                  <c:v>3.3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6560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2300000000000002"/>
                </c:manualLayout>
              </c:layout>
              <c:showLegendKey val="0"/>
              <c:showVal val="1"/>
              <c:showCatName val="0"/>
              <c:showSerName val="0"/>
              <c:showPercent val="0"/>
            </c:dLbl>
            <c:dLbl>
              <c:idx val="3"/>
              <c:layout>
                <c:manualLayout>
                  <c:x val="0"/>
                  <c:y val="-0.008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7220000000000003"/>
                </c:manualLayout>
              </c:layout>
              <c:showLegendKey val="0"/>
              <c:showVal val="1"/>
              <c:showCatName val="0"/>
              <c:showSerName val="0"/>
              <c:showPercent val="0"/>
            </c:dLbl>
            <c:dLbl>
              <c:idx val="6"/>
              <c:layout>
                <c:manualLayout>
                  <c:x val="0"/>
                  <c:y val="-0.018040000000000004"/>
                </c:manualLayout>
              </c:layout>
              <c:showLegendKey val="0"/>
              <c:showVal val="1"/>
              <c:showCatName val="0"/>
              <c:showSerName val="0"/>
              <c:showPercent val="0"/>
            </c:dLbl>
            <c:dLbl>
              <c:idx val="7"/>
              <c:layout>
                <c:manualLayout>
                  <c:x val="0"/>
                  <c:y val="-0.01148"/>
                </c:manualLayout>
              </c:layout>
              <c:showLegendKey val="0"/>
              <c:showVal val="1"/>
              <c:showCatName val="0"/>
              <c:showSerName val="0"/>
              <c:showPercent val="0"/>
            </c:dLbl>
            <c:dLbl>
              <c:idx val="8"/>
              <c:layout>
                <c:manualLayout>
                  <c:x val="0"/>
                  <c:y val="-0.03608000000000000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296"/>
                </c:manualLayout>
              </c:layout>
              <c:showLegendKey val="0"/>
              <c:showVal val="1"/>
              <c:showCatName val="0"/>
              <c:showSerName val="0"/>
              <c:showPercent val="0"/>
            </c:dLbl>
            <c:dLbl>
              <c:idx val="11"/>
              <c:layout>
                <c:manualLayout>
                  <c:x val="0"/>
                  <c:y val="-0.03116"/>
                </c:manualLayout>
              </c:layout>
              <c:showLegendKey val="0"/>
              <c:showVal val="1"/>
              <c:showCatName val="0"/>
              <c:showSerName val="0"/>
              <c:showPercent val="0"/>
            </c:dLbl>
            <c:dLbl>
              <c:idx val="12"/>
              <c:layout>
                <c:manualLayout>
                  <c:x val="0"/>
                  <c:y val="-0.01230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0.8</c:v>
                </c:pt>
                <c:pt idx="1">
                  <c:v/>
                </c:pt>
                <c:pt idx="2">
                  <c:v>1.5</c:v>
                </c:pt>
                <c:pt idx="3">
                  <c:v>1.0</c:v>
                </c:pt>
                <c:pt idx="4">
                  <c:v/>
                </c:pt>
                <c:pt idx="5">
                  <c:v>2.1</c:v>
                </c:pt>
                <c:pt idx="6">
                  <c:v>2.2</c:v>
                </c:pt>
                <c:pt idx="7">
                  <c:v>1.4</c:v>
                </c:pt>
                <c:pt idx="8">
                  <c:v>4.4</c:v>
                </c:pt>
                <c:pt idx="9">
                  <c:v/>
                </c:pt>
                <c:pt idx="10">
                  <c:v>2.8</c:v>
                </c:pt>
                <c:pt idx="11">
                  <c:v>3.8</c:v>
                </c:pt>
                <c:pt idx="12">
                  <c:v>1.5</c:v>
                </c:pt>
              </c:numLit>
            </c:plus>
            <c:minus>
              <c:numLit>
                <c:formatCode>General</c:formatCode>
                <c:ptCount val="13"/>
                <c:pt idx="0">
                  <c:v>0.5</c:v>
                </c:pt>
                <c:pt idx="1">
                  <c:v/>
                </c:pt>
                <c:pt idx="2">
                  <c:v>1.0</c:v>
                </c:pt>
                <c:pt idx="3">
                  <c:v>0.4</c:v>
                </c:pt>
                <c:pt idx="4">
                  <c:v/>
                </c:pt>
                <c:pt idx="5">
                  <c:v>0.9</c:v>
                </c:pt>
                <c:pt idx="6">
                  <c:v>0.9</c:v>
                </c:pt>
                <c:pt idx="7">
                  <c:v>0.6</c:v>
                </c:pt>
                <c:pt idx="8">
                  <c:v>2.3</c:v>
                </c:pt>
                <c:pt idx="9">
                  <c:v/>
                </c:pt>
                <c:pt idx="10">
                  <c:v>0.9</c:v>
                </c:pt>
                <c:pt idx="11">
                  <c:v>1.7</c:v>
                </c:pt>
                <c:pt idx="12">
                  <c:v>0.9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c:v>
                </c:pt>
                <c:pt idx="1">
                  <c:v/>
                </c:pt>
                <c:pt idx="2">
                  <c:v>3.1</c:v>
                </c:pt>
                <c:pt idx="3">
                  <c:v>0.7</c:v>
                </c:pt>
                <c:pt idx="4">
                  <c:v/>
                </c:pt>
                <c:pt idx="5">
                  <c:v>1.5</c:v>
                </c:pt>
                <c:pt idx="6">
                  <c:v>1.5</c:v>
                </c:pt>
                <c:pt idx="7">
                  <c:v>0.9</c:v>
                </c:pt>
                <c:pt idx="8">
                  <c:v>4.5</c:v>
                </c:pt>
                <c:pt idx="9">
                  <c:v/>
                </c:pt>
                <c:pt idx="10">
                  <c:v>1.4</c:v>
                </c:pt>
                <c:pt idx="11">
                  <c:v>2.9</c:v>
                </c:pt>
                <c:pt idx="12">
                  <c:v>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6740000000000004"/>
                </c:manualLayout>
              </c:layout>
              <c:showLegendKey val="0"/>
              <c:showVal val="1"/>
              <c:showCatName val="0"/>
              <c:showSerName val="0"/>
              <c:showPercent val="0"/>
            </c:dLbl>
            <c:dLbl>
              <c:idx val="6"/>
              <c:layout>
                <c:manualLayout>
                  <c:x val="0"/>
                  <c:y val="-0.036080000000000008"/>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06150000000000000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061500000000000006"/>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3.5</c:v>
                </c:pt>
                <c:pt idx="3">
                  <c:v>3.4</c:v>
                </c:pt>
                <c:pt idx="4">
                  <c:v/>
                </c:pt>
                <c:pt idx="5">
                  <c:v>5.7</c:v>
                </c:pt>
                <c:pt idx="6">
                  <c:v>4.4</c:v>
                </c:pt>
                <c:pt idx="7">
                  <c:v>4.3</c:v>
                </c:pt>
                <c:pt idx="8">
                  <c:v>7.5</c:v>
                </c:pt>
                <c:pt idx="9">
                  <c:v/>
                </c:pt>
                <c:pt idx="10">
                  <c:v>4.8</c:v>
                </c:pt>
                <c:pt idx="11">
                  <c:v>7.5</c:v>
                </c:pt>
                <c:pt idx="12">
                  <c:v>3.3</c:v>
                </c:pt>
              </c:numLit>
            </c:plus>
            <c:minus>
              <c:numLit>
                <c:formatCode>General</c:formatCode>
                <c:ptCount val="13"/>
                <c:pt idx="0">
                  <c:v>2.3</c:v>
                </c:pt>
                <c:pt idx="1">
                  <c:v/>
                </c:pt>
                <c:pt idx="2">
                  <c:v>3.3</c:v>
                </c:pt>
                <c:pt idx="3">
                  <c:v>3.0</c:v>
                </c:pt>
                <c:pt idx="4">
                  <c:v/>
                </c:pt>
                <c:pt idx="5">
                  <c:v>4.7</c:v>
                </c:pt>
                <c:pt idx="6">
                  <c:v>3.9</c:v>
                </c:pt>
                <c:pt idx="7">
                  <c:v>3.6</c:v>
                </c:pt>
                <c:pt idx="8">
                  <c:v>5.9</c:v>
                </c:pt>
                <c:pt idx="9">
                  <c:v/>
                </c:pt>
                <c:pt idx="10">
                  <c:v>3.9</c:v>
                </c:pt>
                <c:pt idx="11">
                  <c:v>6.5</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21.7</c:v>
                </c:pt>
                <c:pt idx="1">
                  <c:v/>
                </c:pt>
                <c:pt idx="2">
                  <c:v>27.9</c:v>
                </c:pt>
                <c:pt idx="3">
                  <c:v>15.8</c:v>
                </c:pt>
                <c:pt idx="4">
                  <c:v/>
                </c:pt>
                <c:pt idx="5">
                  <c:v>22.0</c:v>
                </c:pt>
                <c:pt idx="6">
                  <c:v>24.6</c:v>
                </c:pt>
                <c:pt idx="7">
                  <c:v>20.0</c:v>
                </c:pt>
                <c:pt idx="8">
                  <c:v>20.4</c:v>
                </c:pt>
                <c:pt idx="9">
                  <c:v/>
                </c:pt>
                <c:pt idx="10">
                  <c:v>18.9</c:v>
                </c:pt>
                <c:pt idx="11">
                  <c:v>27.4</c:v>
                </c:pt>
                <c:pt idx="12">
                  <c:v>23.1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85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9200000000000008"/>
                </c:manualLayout>
              </c:layout>
              <c:showLegendKey val="0"/>
              <c:showVal val="1"/>
              <c:showCatName val="0"/>
              <c:showSerName val="0"/>
              <c:showPercent val="0"/>
            </c:dLbl>
            <c:dLbl>
              <c:idx val="3"/>
              <c:layout>
                <c:manualLayout>
                  <c:x val="0"/>
                  <c:y val="-0.045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5760000000000004"/>
                </c:manualLayout>
              </c:layout>
              <c:showLegendKey val="0"/>
              <c:showVal val="1"/>
              <c:showCatName val="0"/>
              <c:showSerName val="0"/>
              <c:showPercent val="0"/>
            </c:dLbl>
            <c:dLbl>
              <c:idx val="6"/>
              <c:layout>
                <c:manualLayout>
                  <c:x val="0"/>
                  <c:y val="-0.085280000000000009"/>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0836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0680000000000005"/>
                </c:manualLayout>
              </c:layout>
              <c:showLegendKey val="0"/>
              <c:showVal val="1"/>
              <c:showCatName val="0"/>
              <c:showSerName val="0"/>
              <c:showPercent val="0"/>
            </c:dLbl>
            <c:dLbl>
              <c:idx val="11"/>
              <c:layout>
                <c:manualLayout>
                  <c:x val="0"/>
                  <c:y val="-0.059860000000000003"/>
                </c:manualLayout>
              </c:layout>
              <c:showLegendKey val="0"/>
              <c:showVal val="1"/>
              <c:showCatName val="0"/>
              <c:showSerName val="0"/>
              <c:showPercent val="0"/>
            </c:dLbl>
            <c:dLbl>
              <c:idx val="12"/>
              <c:layout>
                <c:manualLayout>
                  <c:x val="0"/>
                  <c:y val="-0.05658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4.7</c:v>
                </c:pt>
                <c:pt idx="1">
                  <c:v/>
                </c:pt>
                <c:pt idx="2">
                  <c:v>6.0</c:v>
                </c:pt>
                <c:pt idx="3">
                  <c:v>5.5</c:v>
                </c:pt>
                <c:pt idx="4">
                  <c:v/>
                </c:pt>
                <c:pt idx="5">
                  <c:v>6.8</c:v>
                </c:pt>
                <c:pt idx="6">
                  <c:v>10.4</c:v>
                </c:pt>
                <c:pt idx="7">
                  <c:v>5.1</c:v>
                </c:pt>
                <c:pt idx="8">
                  <c:v>10.2</c:v>
                </c:pt>
                <c:pt idx="9">
                  <c:v/>
                </c:pt>
                <c:pt idx="10">
                  <c:v>7.4</c:v>
                </c:pt>
                <c:pt idx="11">
                  <c:v>7.3</c:v>
                </c:pt>
                <c:pt idx="12">
                  <c:v>6.9</c:v>
                </c:pt>
              </c:numLit>
            </c:plus>
            <c:minus>
              <c:numLit>
                <c:formatCode>General</c:formatCode>
                <c:ptCount val="13"/>
                <c:pt idx="0">
                  <c:v>4.7</c:v>
                </c:pt>
                <c:pt idx="1">
                  <c:v/>
                </c:pt>
                <c:pt idx="2">
                  <c:v>6.1</c:v>
                </c:pt>
                <c:pt idx="3">
                  <c:v>5.3</c:v>
                </c:pt>
                <c:pt idx="4">
                  <c:v/>
                </c:pt>
                <c:pt idx="5">
                  <c:v>6.3</c:v>
                </c:pt>
                <c:pt idx="6">
                  <c:v>9.7</c:v>
                </c:pt>
                <c:pt idx="7">
                  <c:v>5.1</c:v>
                </c:pt>
                <c:pt idx="8">
                  <c:v>14.0</c:v>
                </c:pt>
                <c:pt idx="9">
                  <c:v/>
                </c:pt>
                <c:pt idx="10">
                  <c:v>7.7</c:v>
                </c:pt>
                <c:pt idx="11">
                  <c:v>7.5</c:v>
                </c:pt>
                <c:pt idx="12">
                  <c:v>6.8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48.1</c:v>
                </c:pt>
                <c:pt idx="1">
                  <c:v/>
                </c:pt>
                <c:pt idx="2">
                  <c:v>51.6</c:v>
                </c:pt>
                <c:pt idx="3">
                  <c:v>44.9</c:v>
                </c:pt>
                <c:pt idx="4">
                  <c:v/>
                </c:pt>
                <c:pt idx="5">
                  <c:v>36.5</c:v>
                </c:pt>
                <c:pt idx="6">
                  <c:v>41.3</c:v>
                </c:pt>
                <c:pt idx="7">
                  <c:v>54.0</c:v>
                </c:pt>
                <c:pt idx="8">
                  <c:v>74.6</c:v>
                </c:pt>
                <c:pt idx="9">
                  <c:v/>
                </c:pt>
                <c:pt idx="10">
                  <c:v>56.1</c:v>
                </c:pt>
                <c:pt idx="11">
                  <c:v>53.9</c:v>
                </c:pt>
                <c:pt idx="12">
                  <c:v>46.0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230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7220000000000003"/>
                </c:manualLayout>
              </c:layout>
              <c:showLegendKey val="0"/>
              <c:showVal val="1"/>
              <c:showCatName val="0"/>
              <c:showSerName val="0"/>
              <c:showPercent val="0"/>
            </c:dLbl>
            <c:dLbl>
              <c:idx val="3"/>
              <c:layout>
                <c:manualLayout>
                  <c:x val="0"/>
                  <c:y val="-0.0131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16"/>
                </c:manualLayout>
              </c:layout>
              <c:showLegendKey val="0"/>
              <c:showVal val="1"/>
              <c:showCatName val="0"/>
              <c:showSerName val="0"/>
              <c:showPercent val="0"/>
            </c:dLbl>
            <c:dLbl>
              <c:idx val="6"/>
              <c:layout>
                <c:manualLayout>
                  <c:x val="0"/>
                  <c:y val="-0.01968"/>
                </c:manualLayout>
              </c:layout>
              <c:showLegendKey val="0"/>
              <c:showVal val="1"/>
              <c:showCatName val="0"/>
              <c:showSerName val="0"/>
              <c:showPercent val="0"/>
            </c:dLbl>
            <c:dLbl>
              <c:idx val="7"/>
              <c:layout>
                <c:manualLayout>
                  <c:x val="0"/>
                  <c:y val="-0.023780000000000003"/>
                </c:manualLayout>
              </c:layout>
              <c:showLegendKey val="0"/>
              <c:showVal val="1"/>
              <c:showCatName val="0"/>
              <c:showSerName val="0"/>
              <c:showPercent val="0"/>
            </c:dLbl>
            <c:dLbl>
              <c:idx val="8"/>
              <c:layout>
                <c:manualLayout>
                  <c:x val="0"/>
                  <c:y val="-0.08856000000000001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16"/>
                </c:manualLayout>
              </c:layout>
              <c:showLegendKey val="0"/>
              <c:showVal val="1"/>
              <c:showCatName val="0"/>
              <c:showSerName val="0"/>
              <c:showPercent val="0"/>
            </c:dLbl>
            <c:dLbl>
              <c:idx val="11"/>
              <c:layout>
                <c:manualLayout>
                  <c:x val="0"/>
                  <c:y val="-0.0328"/>
                </c:manualLayout>
              </c:layout>
              <c:showLegendKey val="0"/>
              <c:showVal val="1"/>
              <c:showCatName val="0"/>
              <c:showSerName val="0"/>
              <c:showPercent val="0"/>
            </c:dLbl>
            <c:dLbl>
              <c:idx val="12"/>
              <c:layout>
                <c:manualLayout>
                  <c:x val="0"/>
                  <c:y val="-0.0131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1.5</c:v>
                </c:pt>
                <c:pt idx="1">
                  <c:v/>
                </c:pt>
                <c:pt idx="2">
                  <c:v>2.1</c:v>
                </c:pt>
                <c:pt idx="3">
                  <c:v>1.6</c:v>
                </c:pt>
                <c:pt idx="4">
                  <c:v/>
                </c:pt>
                <c:pt idx="5">
                  <c:v>3.8</c:v>
                </c:pt>
                <c:pt idx="6">
                  <c:v>2.4</c:v>
                </c:pt>
                <c:pt idx="7">
                  <c:v>2.9</c:v>
                </c:pt>
                <c:pt idx="8">
                  <c:v>10.8</c:v>
                </c:pt>
                <c:pt idx="9">
                  <c:v/>
                </c:pt>
                <c:pt idx="10">
                  <c:v>3.8</c:v>
                </c:pt>
                <c:pt idx="11">
                  <c:v>4.0</c:v>
                </c:pt>
                <c:pt idx="12">
                  <c:v>1.6</c:v>
                </c:pt>
              </c:numLit>
            </c:plus>
            <c:minus>
              <c:numLit>
                <c:formatCode>General</c:formatCode>
                <c:ptCount val="13"/>
                <c:pt idx="0">
                  <c:v>1.2</c:v>
                </c:pt>
                <c:pt idx="1">
                  <c:v/>
                </c:pt>
                <c:pt idx="2">
                  <c:v>1.7</c:v>
                </c:pt>
                <c:pt idx="3">
                  <c:v>1.2</c:v>
                </c:pt>
                <c:pt idx="4">
                  <c:v/>
                </c:pt>
                <c:pt idx="5">
                  <c:v>2.6</c:v>
                </c:pt>
                <c:pt idx="6">
                  <c:v>1.4</c:v>
                </c:pt>
                <c:pt idx="7">
                  <c:v>1.7</c:v>
                </c:pt>
                <c:pt idx="8">
                  <c:v>5.2</c:v>
                </c:pt>
                <c:pt idx="9">
                  <c:v/>
                </c:pt>
                <c:pt idx="10">
                  <c:v>2.9</c:v>
                </c:pt>
                <c:pt idx="11">
                  <c:v>2.6</c:v>
                </c:pt>
                <c:pt idx="12">
                  <c:v>1.0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5.6</c:v>
                </c:pt>
                <c:pt idx="1">
                  <c:v/>
                </c:pt>
                <c:pt idx="2">
                  <c:v>7.9</c:v>
                </c:pt>
                <c:pt idx="3">
                  <c:v>3.5</c:v>
                </c:pt>
                <c:pt idx="4">
                  <c:v/>
                </c:pt>
                <c:pt idx="5">
                  <c:v>7.6</c:v>
                </c:pt>
                <c:pt idx="6">
                  <c:v>3.4</c:v>
                </c:pt>
                <c:pt idx="7">
                  <c:v>3.9</c:v>
                </c:pt>
                <c:pt idx="8">
                  <c:v>9.1</c:v>
                </c:pt>
                <c:pt idx="9">
                  <c:v/>
                </c:pt>
                <c:pt idx="10">
                  <c:v>10.3</c:v>
                </c:pt>
                <c:pt idx="11">
                  <c:v>6.8</c:v>
                </c:pt>
                <c:pt idx="12">
                  <c:v>2.6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8540000000000005"/>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3362"/>
                </c:manualLayout>
              </c:layout>
              <c:showLegendKey val="0"/>
              <c:showVal val="1"/>
              <c:showCatName val="0"/>
              <c:showSerName val="0"/>
              <c:showPercent val="0"/>
            </c:dLbl>
            <c:dLbl>
              <c:idx val="8"/>
              <c:layout>
                <c:manualLayout>
                  <c:x val="0"/>
                  <c:y val="-0.11152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8380000000000006"/>
                </c:manualLayout>
              </c:layout>
              <c:showLegendKey val="0"/>
              <c:showVal val="1"/>
              <c:showCatName val="0"/>
              <c:showSerName val="0"/>
              <c:showPercent val="0"/>
            </c:dLbl>
            <c:dLbl>
              <c:idx val="11"/>
              <c:layout>
                <c:manualLayout>
                  <c:x val="0"/>
                  <c:y val="-0.042640000000000004"/>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3.1</c:v>
                </c:pt>
                <c:pt idx="1">
                  <c:v/>
                </c:pt>
                <c:pt idx="2">
                  <c:v>4.0</c:v>
                </c:pt>
                <c:pt idx="3">
                  <c:v>3.7</c:v>
                </c:pt>
                <c:pt idx="4">
                  <c:v/>
                </c:pt>
                <c:pt idx="5">
                  <c:v>4.7</c:v>
                </c:pt>
                <c:pt idx="6">
                  <c:v>5.6</c:v>
                </c:pt>
                <c:pt idx="7">
                  <c:v>4.1</c:v>
                </c:pt>
                <c:pt idx="8">
                  <c:v>13.6</c:v>
                </c:pt>
                <c:pt idx="9">
                  <c:v/>
                </c:pt>
                <c:pt idx="10">
                  <c:v>5.9</c:v>
                </c:pt>
                <c:pt idx="11">
                  <c:v>5.2</c:v>
                </c:pt>
                <c:pt idx="12">
                  <c:v>4.1</c:v>
                </c:pt>
              </c:numLit>
            </c:plus>
            <c:minus>
              <c:numLit>
                <c:formatCode>General</c:formatCode>
                <c:ptCount val="13"/>
                <c:pt idx="0">
                  <c:v>2.6</c:v>
                </c:pt>
                <c:pt idx="1">
                  <c:v/>
                </c:pt>
                <c:pt idx="2">
                  <c:v>3.5</c:v>
                </c:pt>
                <c:pt idx="3">
                  <c:v>2.7</c:v>
                </c:pt>
                <c:pt idx="4">
                  <c:v/>
                </c:pt>
                <c:pt idx="5">
                  <c:v>3.2</c:v>
                </c:pt>
                <c:pt idx="6">
                  <c:v>3.9</c:v>
                </c:pt>
                <c:pt idx="7">
                  <c:v>3.3</c:v>
                </c:pt>
                <c:pt idx="8">
                  <c:v>10.7</c:v>
                </c:pt>
                <c:pt idx="9">
                  <c:v/>
                </c:pt>
                <c:pt idx="10">
                  <c:v>4.8</c:v>
                </c:pt>
                <c:pt idx="11">
                  <c:v>4.1</c:v>
                </c:pt>
                <c:pt idx="12">
                  <c:v>3.2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14.1</c:v>
                </c:pt>
                <c:pt idx="1">
                  <c:v/>
                </c:pt>
                <c:pt idx="2">
                  <c:v>18.5</c:v>
                </c:pt>
                <c:pt idx="3">
                  <c:v>9.5</c:v>
                </c:pt>
                <c:pt idx="4">
                  <c:v/>
                </c:pt>
                <c:pt idx="5">
                  <c:v>9.0</c:v>
                </c:pt>
                <c:pt idx="6">
                  <c:v>11.7</c:v>
                </c:pt>
                <c:pt idx="7">
                  <c:v>14.1</c:v>
                </c:pt>
                <c:pt idx="8">
                  <c:v>29.6</c:v>
                </c:pt>
                <c:pt idx="9">
                  <c:v/>
                </c:pt>
                <c:pt idx="10">
                  <c:v>19.5</c:v>
                </c:pt>
                <c:pt idx="11">
                  <c:v>15.2</c:v>
                </c:pt>
                <c:pt idx="12">
                  <c:v>11.2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36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2640000000000004"/>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2480000000000006"/>
                </c:manualLayout>
              </c:layout>
              <c:showLegendKey val="0"/>
              <c:showVal val="1"/>
              <c:showCatName val="0"/>
              <c:showSerName val="0"/>
              <c:showPercent val="0"/>
            </c:dLbl>
            <c:dLbl>
              <c:idx val="6"/>
              <c:layout>
                <c:manualLayout>
                  <c:x val="0"/>
                  <c:y val="-0.060680000000000005"/>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073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494"/>
                </c:manualLayout>
              </c:layout>
              <c:showLegendKey val="0"/>
              <c:showVal val="1"/>
              <c:showCatName val="0"/>
              <c:showSerName val="0"/>
              <c:showPercent val="0"/>
            </c:dLbl>
            <c:dLbl>
              <c:idx val="11"/>
              <c:layout>
                <c:manualLayout>
                  <c:x val="0"/>
                  <c:y val="-0.061500000000000006"/>
                </c:manualLayout>
              </c:layout>
              <c:showLegendKey val="0"/>
              <c:showVal val="1"/>
              <c:showCatName val="0"/>
              <c:showSerName val="0"/>
              <c:showPercent val="0"/>
            </c:dLbl>
            <c:dLbl>
              <c:idx val="12"/>
              <c:layout>
                <c:manualLayout>
                  <c:x val="0"/>
                  <c:y val="-0.05166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4.1</c:v>
                </c:pt>
                <c:pt idx="1">
                  <c:v/>
                </c:pt>
                <c:pt idx="2">
                  <c:v>5.2</c:v>
                </c:pt>
                <c:pt idx="3">
                  <c:v>4.9</c:v>
                </c:pt>
                <c:pt idx="4">
                  <c:v/>
                </c:pt>
                <c:pt idx="5">
                  <c:v>6.4</c:v>
                </c:pt>
                <c:pt idx="6">
                  <c:v>7.4</c:v>
                </c:pt>
                <c:pt idx="7">
                  <c:v>4.3</c:v>
                </c:pt>
                <c:pt idx="8">
                  <c:v>9.0</c:v>
                </c:pt>
                <c:pt idx="9">
                  <c:v/>
                </c:pt>
                <c:pt idx="10">
                  <c:v>6.7</c:v>
                </c:pt>
                <c:pt idx="11">
                  <c:v>7.5</c:v>
                </c:pt>
                <c:pt idx="12">
                  <c:v>6.3</c:v>
                </c:pt>
              </c:numLit>
            </c:plus>
            <c:minus>
              <c:numLit>
                <c:formatCode>General</c:formatCode>
                <c:ptCount val="13"/>
                <c:pt idx="0">
                  <c:v>3.8</c:v>
                </c:pt>
                <c:pt idx="1">
                  <c:v/>
                </c:pt>
                <c:pt idx="2">
                  <c:v>4.9</c:v>
                </c:pt>
                <c:pt idx="3">
                  <c:v>4.6</c:v>
                </c:pt>
                <c:pt idx="4">
                  <c:v/>
                </c:pt>
                <c:pt idx="5">
                  <c:v>5.3</c:v>
                </c:pt>
                <c:pt idx="6">
                  <c:v>6.2</c:v>
                </c:pt>
                <c:pt idx="7">
                  <c:v>4.1</c:v>
                </c:pt>
                <c:pt idx="8">
                  <c:v>9.4</c:v>
                </c:pt>
                <c:pt idx="9">
                  <c:v/>
                </c:pt>
                <c:pt idx="10">
                  <c:v>6.2</c:v>
                </c:pt>
                <c:pt idx="11">
                  <c:v>7.0</c:v>
                </c:pt>
                <c:pt idx="12">
                  <c:v>5.6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32.7</c:v>
                </c:pt>
                <c:pt idx="1">
                  <c:v/>
                </c:pt>
                <c:pt idx="2">
                  <c:v>33.4</c:v>
                </c:pt>
                <c:pt idx="3">
                  <c:v>32.2</c:v>
                </c:pt>
                <c:pt idx="4">
                  <c:v/>
                </c:pt>
                <c:pt idx="5">
                  <c:v>23.0</c:v>
                </c:pt>
                <c:pt idx="6">
                  <c:v>25.8</c:v>
                </c:pt>
                <c:pt idx="7">
                  <c:v>37.8</c:v>
                </c:pt>
                <c:pt idx="8">
                  <c:v>56.0</c:v>
                </c:pt>
                <c:pt idx="9">
                  <c:v/>
                </c:pt>
                <c:pt idx="10">
                  <c:v>36.1</c:v>
                </c:pt>
                <c:pt idx="11">
                  <c:v>38.1</c:v>
                </c:pt>
                <c:pt idx="12">
                  <c:v>32.1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5760000000000004"/>
                </c:manualLayout>
              </c:layout>
              <c:showLegendKey val="0"/>
              <c:showVal val="1"/>
              <c:showCatName val="0"/>
              <c:showSerName val="0"/>
              <c:showPercent val="0"/>
            </c:dLbl>
            <c:dLbl>
              <c:idx val="3"/>
              <c:layout>
                <c:manualLayout>
                  <c:x val="0"/>
                  <c:y val="-0.0533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582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8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068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5.0</c:v>
                </c:pt>
                <c:pt idx="1">
                  <c:v/>
                </c:pt>
                <c:pt idx="2">
                  <c:v>6.8</c:v>
                </c:pt>
                <c:pt idx="3">
                  <c:v>6.5</c:v>
                </c:pt>
                <c:pt idx="4">
                  <c:v/>
                </c:pt>
                <c:pt idx="5">
                  <c:v>0</c:v>
                </c:pt>
                <c:pt idx="6">
                  <c:v>0</c:v>
                </c:pt>
                <c:pt idx="7">
                  <c:v>7.1</c:v>
                </c:pt>
                <c:pt idx="8">
                  <c:v>0</c:v>
                </c:pt>
                <c:pt idx="9">
                  <c:v/>
                </c:pt>
                <c:pt idx="10">
                  <c:v>10.0</c:v>
                </c:pt>
                <c:pt idx="11">
                  <c:v>0</c:v>
                </c:pt>
                <c:pt idx="12">
                  <c:v>7.4</c:v>
                </c:pt>
              </c:numLit>
            </c:plus>
            <c:minus>
              <c:numLit>
                <c:formatCode>General</c:formatCode>
                <c:ptCount val="13"/>
                <c:pt idx="0">
                  <c:v>4.4</c:v>
                </c:pt>
                <c:pt idx="1">
                  <c:v/>
                </c:pt>
                <c:pt idx="2">
                  <c:v>5.9</c:v>
                </c:pt>
                <c:pt idx="3">
                  <c:v>5.2</c:v>
                </c:pt>
                <c:pt idx="4">
                  <c:v/>
                </c:pt>
                <c:pt idx="5">
                  <c:v>0</c:v>
                </c:pt>
                <c:pt idx="6">
                  <c:v>0</c:v>
                </c:pt>
                <c:pt idx="7">
                  <c:v>5.6</c:v>
                </c:pt>
                <c:pt idx="8">
                  <c:v>0</c:v>
                </c:pt>
                <c:pt idx="9">
                  <c:v/>
                </c:pt>
                <c:pt idx="10">
                  <c:v>8.0</c:v>
                </c:pt>
                <c:pt idx="11">
                  <c:v>0</c:v>
                </c:pt>
                <c:pt idx="12">
                  <c:v>6.2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23.5</c:v>
                </c:pt>
                <c:pt idx="1">
                  <c:v/>
                </c:pt>
                <c:pt idx="2">
                  <c:v>26.2</c:v>
                </c:pt>
                <c:pt idx="3">
                  <c:v>20.1</c:v>
                </c:pt>
                <c:pt idx="4">
                  <c:v/>
                </c:pt>
                <c:pt idx="5">
                  <c:v/>
                </c:pt>
                <c:pt idx="6">
                  <c:v/>
                </c:pt>
                <c:pt idx="7">
                  <c:v>19.4</c:v>
                </c:pt>
                <c:pt idx="8">
                  <c:v/>
                </c:pt>
                <c:pt idx="9">
                  <c:v/>
                </c:pt>
                <c:pt idx="10">
                  <c:v>25.8</c:v>
                </c:pt>
                <c:pt idx="11">
                  <c:v/>
                </c:pt>
                <c:pt idx="12">
                  <c:v>24.4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85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2480000000000006"/>
                </c:manualLayout>
              </c:layout>
              <c:showLegendKey val="0"/>
              <c:showVal val="1"/>
              <c:showCatName val="0"/>
              <c:showSerName val="0"/>
              <c:showPercent val="0"/>
            </c:dLbl>
            <c:dLbl>
              <c:idx val="3"/>
              <c:layout>
                <c:manualLayout>
                  <c:x val="0"/>
                  <c:y val="-0.05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508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76260000000000008"/>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904000000000000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4.7</c:v>
                </c:pt>
                <c:pt idx="1">
                  <c:v/>
                </c:pt>
                <c:pt idx="2">
                  <c:v>6.4</c:v>
                </c:pt>
                <c:pt idx="3">
                  <c:v>6.1</c:v>
                </c:pt>
                <c:pt idx="4">
                  <c:v/>
                </c:pt>
                <c:pt idx="5">
                  <c:v>0</c:v>
                </c:pt>
                <c:pt idx="6">
                  <c:v>0</c:v>
                </c:pt>
                <c:pt idx="7">
                  <c:v>6.2</c:v>
                </c:pt>
                <c:pt idx="8">
                  <c:v>0</c:v>
                </c:pt>
                <c:pt idx="9">
                  <c:v/>
                </c:pt>
                <c:pt idx="10">
                  <c:v>9.3</c:v>
                </c:pt>
                <c:pt idx="11">
                  <c:v>0</c:v>
                </c:pt>
                <c:pt idx="12">
                  <c:v>7.2</c:v>
                </c:pt>
              </c:numLit>
            </c:plus>
            <c:minus>
              <c:numLit>
                <c:formatCode>General</c:formatCode>
                <c:ptCount val="13"/>
                <c:pt idx="0">
                  <c:v>5.0</c:v>
                </c:pt>
                <c:pt idx="1">
                  <c:v/>
                </c:pt>
                <c:pt idx="2">
                  <c:v>7.7</c:v>
                </c:pt>
                <c:pt idx="3">
                  <c:v>6.3</c:v>
                </c:pt>
                <c:pt idx="4">
                  <c:v/>
                </c:pt>
                <c:pt idx="5">
                  <c:v>0</c:v>
                </c:pt>
                <c:pt idx="6">
                  <c:v>0</c:v>
                </c:pt>
                <c:pt idx="7">
                  <c:v>7.1</c:v>
                </c:pt>
                <c:pt idx="8">
                  <c:v>0</c:v>
                </c:pt>
                <c:pt idx="9">
                  <c:v/>
                </c:pt>
                <c:pt idx="10">
                  <c:v>10.5</c:v>
                </c:pt>
                <c:pt idx="11">
                  <c:v>0</c:v>
                </c:pt>
                <c:pt idx="12">
                  <c:v>7.9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65.2</c:v>
                </c:pt>
                <c:pt idx="1">
                  <c:v/>
                </c:pt>
                <c:pt idx="2">
                  <c:v>74.9</c:v>
                </c:pt>
                <c:pt idx="3">
                  <c:v>55.8</c:v>
                </c:pt>
                <c:pt idx="4">
                  <c:v/>
                </c:pt>
                <c:pt idx="5">
                  <c:v/>
                </c:pt>
                <c:pt idx="6">
                  <c:v/>
                </c:pt>
                <c:pt idx="7">
                  <c:v>71.2</c:v>
                </c:pt>
                <c:pt idx="8">
                  <c:v/>
                </c:pt>
                <c:pt idx="9">
                  <c:v/>
                </c:pt>
                <c:pt idx="10">
                  <c:v>62.9</c:v>
                </c:pt>
                <c:pt idx="11">
                  <c:v/>
                </c:pt>
                <c:pt idx="12">
                  <c:v>63.9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69"/>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574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6068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9040000000000009"/>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576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4.5</c:v>
                </c:pt>
                <c:pt idx="1">
                  <c:v/>
                </c:pt>
                <c:pt idx="2">
                  <c:v>4.8</c:v>
                </c:pt>
                <c:pt idx="3">
                  <c:v>7.0</c:v>
                </c:pt>
                <c:pt idx="4">
                  <c:v/>
                </c:pt>
                <c:pt idx="5">
                  <c:v>0</c:v>
                </c:pt>
                <c:pt idx="6">
                  <c:v>0</c:v>
                </c:pt>
                <c:pt idx="7">
                  <c:v>7.4</c:v>
                </c:pt>
                <c:pt idx="8">
                  <c:v>0</c:v>
                </c:pt>
                <c:pt idx="9">
                  <c:v/>
                </c:pt>
                <c:pt idx="10">
                  <c:v>7.2</c:v>
                </c:pt>
                <c:pt idx="11">
                  <c:v>0</c:v>
                </c:pt>
                <c:pt idx="12">
                  <c:v>6.8</c:v>
                </c:pt>
              </c:numLit>
            </c:plus>
            <c:minus>
              <c:numLit>
                <c:formatCode>General</c:formatCode>
                <c:ptCount val="13"/>
                <c:pt idx="0">
                  <c:v>3.6</c:v>
                </c:pt>
                <c:pt idx="1">
                  <c:v/>
                </c:pt>
                <c:pt idx="2">
                  <c:v>3.3</c:v>
                </c:pt>
                <c:pt idx="3">
                  <c:v>5.8</c:v>
                </c:pt>
                <c:pt idx="4">
                  <c:v/>
                </c:pt>
                <c:pt idx="5">
                  <c:v>0</c:v>
                </c:pt>
                <c:pt idx="6">
                  <c:v>0</c:v>
                </c:pt>
                <c:pt idx="7">
                  <c:v>6.0</c:v>
                </c:pt>
                <c:pt idx="8">
                  <c:v>0</c:v>
                </c:pt>
                <c:pt idx="9">
                  <c:v/>
                </c:pt>
                <c:pt idx="10">
                  <c:v>4.1</c:v>
                </c:pt>
                <c:pt idx="11">
                  <c:v>0</c:v>
                </c:pt>
                <c:pt idx="12">
                  <c:v>5.7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15.8</c:v>
                </c:pt>
                <c:pt idx="1">
                  <c:v/>
                </c:pt>
                <c:pt idx="2">
                  <c:v>8.9</c:v>
                </c:pt>
                <c:pt idx="3">
                  <c:v>21.9</c:v>
                </c:pt>
                <c:pt idx="4">
                  <c:v/>
                </c:pt>
                <c:pt idx="5">
                  <c:v/>
                </c:pt>
                <c:pt idx="6">
                  <c:v/>
                </c:pt>
                <c:pt idx="7">
                  <c:v>22.5</c:v>
                </c:pt>
                <c:pt idx="8">
                  <c:v/>
                </c:pt>
                <c:pt idx="9">
                  <c:v/>
                </c:pt>
                <c:pt idx="10">
                  <c:v>8.7</c:v>
                </c:pt>
                <c:pt idx="11">
                  <c:v/>
                </c:pt>
                <c:pt idx="12">
                  <c:v>25.5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0340000000000002"/>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4280000000000007"/>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1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3.7</c:v>
                </c:pt>
                <c:pt idx="3">
                  <c:v>5.2</c:v>
                </c:pt>
                <c:pt idx="4">
                  <c:v/>
                </c:pt>
                <c:pt idx="5">
                  <c:v>0</c:v>
                </c:pt>
                <c:pt idx="6">
                  <c:v>0</c:v>
                </c:pt>
                <c:pt idx="7">
                  <c:v>5.1</c:v>
                </c:pt>
                <c:pt idx="8">
                  <c:v>0</c:v>
                </c:pt>
                <c:pt idx="9">
                  <c:v/>
                </c:pt>
                <c:pt idx="10">
                  <c:v>5.4</c:v>
                </c:pt>
                <c:pt idx="11">
                  <c:v>0</c:v>
                </c:pt>
                <c:pt idx="12">
                  <c:v>5.1</c:v>
                </c:pt>
              </c:numLit>
            </c:plus>
            <c:minus>
              <c:numLit>
                <c:formatCode>General</c:formatCode>
                <c:ptCount val="13"/>
                <c:pt idx="0">
                  <c:v>1.7</c:v>
                </c:pt>
                <c:pt idx="1">
                  <c:v/>
                </c:pt>
                <c:pt idx="2">
                  <c:v>0.5</c:v>
                </c:pt>
                <c:pt idx="3">
                  <c:v>3.3</c:v>
                </c:pt>
                <c:pt idx="4">
                  <c:v/>
                </c:pt>
                <c:pt idx="5">
                  <c:v>0</c:v>
                </c:pt>
                <c:pt idx="6">
                  <c:v>0</c:v>
                </c:pt>
                <c:pt idx="7">
                  <c:v>2.9</c:v>
                </c:pt>
                <c:pt idx="8">
                  <c:v>0</c:v>
                </c:pt>
                <c:pt idx="9">
                  <c:v/>
                </c:pt>
                <c:pt idx="10">
                  <c:v>2.8</c:v>
                </c:pt>
                <c:pt idx="11">
                  <c:v>0</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4.3</c:v>
                </c:pt>
                <c:pt idx="1">
                  <c:v/>
                </c:pt>
                <c:pt idx="2">
                  <c:v>0.6</c:v>
                </c:pt>
                <c:pt idx="3">
                  <c:v>8.2</c:v>
                </c:pt>
                <c:pt idx="4">
                  <c:v/>
                </c:pt>
                <c:pt idx="5">
                  <c:v/>
                </c:pt>
                <c:pt idx="6">
                  <c:v/>
                </c:pt>
                <c:pt idx="7">
                  <c:v>6.4</c:v>
                </c:pt>
                <c:pt idx="8">
                  <c:v/>
                </c:pt>
                <c:pt idx="9">
                  <c:v/>
                </c:pt>
                <c:pt idx="10">
                  <c:v>5.4</c:v>
                </c:pt>
                <c:pt idx="11">
                  <c:v/>
                </c:pt>
                <c:pt idx="12">
                  <c:v>4.0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85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63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6724"/>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8060000000000009"/>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549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4.7</c:v>
                </c:pt>
                <c:pt idx="1">
                  <c:v/>
                </c:pt>
                <c:pt idx="2">
                  <c:v>4.5</c:v>
                </c:pt>
                <c:pt idx="3">
                  <c:v>7.8</c:v>
                </c:pt>
                <c:pt idx="4">
                  <c:v/>
                </c:pt>
                <c:pt idx="5">
                  <c:v>0</c:v>
                </c:pt>
                <c:pt idx="6">
                  <c:v>0</c:v>
                </c:pt>
                <c:pt idx="7">
                  <c:v>8.2</c:v>
                </c:pt>
                <c:pt idx="8">
                  <c:v>0</c:v>
                </c:pt>
                <c:pt idx="9">
                  <c:v/>
                </c:pt>
                <c:pt idx="10">
                  <c:v>8.3</c:v>
                </c:pt>
                <c:pt idx="11">
                  <c:v>0</c:v>
                </c:pt>
                <c:pt idx="12">
                  <c:v>6.7</c:v>
                </c:pt>
              </c:numLit>
            </c:plus>
            <c:minus>
              <c:numLit>
                <c:formatCode>General</c:formatCode>
                <c:ptCount val="13"/>
                <c:pt idx="0">
                  <c:v>4.1</c:v>
                </c:pt>
                <c:pt idx="1">
                  <c:v/>
                </c:pt>
                <c:pt idx="2">
                  <c:v>3.2</c:v>
                </c:pt>
                <c:pt idx="3">
                  <c:v>6.8</c:v>
                </c:pt>
                <c:pt idx="4">
                  <c:v/>
                </c:pt>
                <c:pt idx="5">
                  <c:v>0</c:v>
                </c:pt>
                <c:pt idx="6">
                  <c:v>0</c:v>
                </c:pt>
                <c:pt idx="7">
                  <c:v>7.1</c:v>
                </c:pt>
                <c:pt idx="8">
                  <c:v>0</c:v>
                </c:pt>
                <c:pt idx="9">
                  <c:v/>
                </c:pt>
                <c:pt idx="10">
                  <c:v>5.6</c:v>
                </c:pt>
                <c:pt idx="11">
                  <c:v>0</c:v>
                </c:pt>
                <c:pt idx="12">
                  <c:v>5.9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20.2</c:v>
                </c:pt>
                <c:pt idx="1">
                  <c:v/>
                </c:pt>
                <c:pt idx="2">
                  <c:v>9.5</c:v>
                </c:pt>
                <c:pt idx="3">
                  <c:v>30.0</c:v>
                </c:pt>
                <c:pt idx="4">
                  <c:v/>
                </c:pt>
                <c:pt idx="5">
                  <c:v/>
                </c:pt>
                <c:pt idx="6">
                  <c:v/>
                </c:pt>
                <c:pt idx="7">
                  <c:v>29.0</c:v>
                </c:pt>
                <c:pt idx="8">
                  <c:v/>
                </c:pt>
                <c:pt idx="9">
                  <c:v/>
                </c:pt>
                <c:pt idx="10">
                  <c:v>14.1</c:v>
                </c:pt>
                <c:pt idx="11">
                  <c:v/>
                </c:pt>
                <c:pt idx="12">
                  <c:v>29.5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4838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47560000000000005"/>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4264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4.4</c:v>
                </c:pt>
                <c:pt idx="3">
                  <c:v>5.9</c:v>
                </c:pt>
                <c:pt idx="4">
                  <c:v/>
                </c:pt>
                <c:pt idx="5">
                  <c:v>0</c:v>
                </c:pt>
                <c:pt idx="6">
                  <c:v>0</c:v>
                </c:pt>
                <c:pt idx="7">
                  <c:v>5.8</c:v>
                </c:pt>
                <c:pt idx="8">
                  <c:v>0</c:v>
                </c:pt>
                <c:pt idx="9">
                  <c:v/>
                </c:pt>
                <c:pt idx="10">
                  <c:v>6.1</c:v>
                </c:pt>
                <c:pt idx="11">
                  <c:v>0</c:v>
                </c:pt>
                <c:pt idx="12">
                  <c:v>5.2</c:v>
                </c:pt>
              </c:numLit>
            </c:plus>
            <c:minus>
              <c:numLit>
                <c:formatCode>General</c:formatCode>
                <c:ptCount val="13"/>
                <c:pt idx="0">
                  <c:v>2.3</c:v>
                </c:pt>
                <c:pt idx="1">
                  <c:v/>
                </c:pt>
                <c:pt idx="2">
                  <c:v>2.0</c:v>
                </c:pt>
                <c:pt idx="3">
                  <c:v>3.8</c:v>
                </c:pt>
                <c:pt idx="4">
                  <c:v/>
                </c:pt>
                <c:pt idx="5">
                  <c:v>0</c:v>
                </c:pt>
                <c:pt idx="6">
                  <c:v>0</c:v>
                </c:pt>
                <c:pt idx="7">
                  <c:v>4.1</c:v>
                </c:pt>
                <c:pt idx="8">
                  <c:v>0</c:v>
                </c:pt>
                <c:pt idx="9">
                  <c:v/>
                </c:pt>
                <c:pt idx="10">
                  <c:v>3.0</c:v>
                </c:pt>
                <c:pt idx="11">
                  <c:v>0</c:v>
                </c:pt>
                <c:pt idx="12">
                  <c:v>3.5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6.6</c:v>
                </c:pt>
                <c:pt idx="1">
                  <c:v/>
                </c:pt>
                <c:pt idx="2">
                  <c:v>3.5</c:v>
                </c:pt>
                <c:pt idx="3">
                  <c:v>9.2</c:v>
                </c:pt>
                <c:pt idx="4">
                  <c:v/>
                </c:pt>
                <c:pt idx="5">
                  <c:v/>
                </c:pt>
                <c:pt idx="6">
                  <c:v/>
                </c:pt>
                <c:pt idx="7">
                  <c:v>12.3</c:v>
                </c:pt>
                <c:pt idx="8">
                  <c:v/>
                </c:pt>
                <c:pt idx="9">
                  <c:v/>
                </c:pt>
                <c:pt idx="10">
                  <c:v>5.4</c:v>
                </c:pt>
                <c:pt idx="11">
                  <c:v/>
                </c:pt>
                <c:pt idx="12">
                  <c:v>9.7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93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3300000000000007"/>
                </c:manualLayout>
              </c:layout>
              <c:showLegendKey val="0"/>
              <c:showVal val="1"/>
              <c:showCatName val="0"/>
              <c:showSerName val="0"/>
              <c:showPercent val="0"/>
            </c:dLbl>
            <c:dLbl>
              <c:idx val="3"/>
              <c:layout>
                <c:manualLayout>
                  <c:x val="0"/>
                  <c:y val="-0.066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10086000000000002"/>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4.8</c:v>
                </c:pt>
                <c:pt idx="1">
                  <c:v/>
                </c:pt>
                <c:pt idx="2">
                  <c:v>6.5</c:v>
                </c:pt>
                <c:pt idx="3">
                  <c:v>8.1</c:v>
                </c:pt>
                <c:pt idx="4">
                  <c:v/>
                </c:pt>
                <c:pt idx="5">
                  <c:v>0</c:v>
                </c:pt>
                <c:pt idx="6">
                  <c:v>0</c:v>
                </c:pt>
                <c:pt idx="7">
                  <c:v>6.0</c:v>
                </c:pt>
                <c:pt idx="8">
                  <c:v>0</c:v>
                </c:pt>
                <c:pt idx="9">
                  <c:v/>
                </c:pt>
                <c:pt idx="10">
                  <c:v>12.3</c:v>
                </c:pt>
                <c:pt idx="11">
                  <c:v>0</c:v>
                </c:pt>
                <c:pt idx="12">
                  <c:v>4.7</c:v>
                </c:pt>
              </c:numLit>
            </c:plus>
            <c:minus>
              <c:numLit>
                <c:formatCode>General</c:formatCode>
                <c:ptCount val="13"/>
                <c:pt idx="0">
                  <c:v>3.5</c:v>
                </c:pt>
                <c:pt idx="1">
                  <c:v/>
                </c:pt>
                <c:pt idx="2">
                  <c:v>3.9</c:v>
                </c:pt>
                <c:pt idx="3">
                  <c:v>5.2</c:v>
                </c:pt>
                <c:pt idx="4">
                  <c:v/>
                </c:pt>
                <c:pt idx="5">
                  <c:v>0</c:v>
                </c:pt>
                <c:pt idx="6">
                  <c:v>0</c:v>
                </c:pt>
                <c:pt idx="7">
                  <c:v>2.4</c:v>
                </c:pt>
                <c:pt idx="8">
                  <c:v>0</c:v>
                </c:pt>
                <c:pt idx="9">
                  <c:v/>
                </c:pt>
                <c:pt idx="10">
                  <c:v>8.4</c:v>
                </c:pt>
                <c:pt idx="11">
                  <c:v>0</c:v>
                </c:pt>
                <c:pt idx="12">
                  <c:v>2.5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11.0</c:v>
                </c:pt>
                <c:pt idx="1">
                  <c:v/>
                </c:pt>
                <c:pt idx="2">
                  <c:v>9.1</c:v>
                </c:pt>
                <c:pt idx="3">
                  <c:v>13.0</c:v>
                </c:pt>
                <c:pt idx="4">
                  <c:v/>
                </c:pt>
                <c:pt idx="5">
                  <c:v/>
                </c:pt>
                <c:pt idx="6">
                  <c:v/>
                </c:pt>
                <c:pt idx="7">
                  <c:v>3.8</c:v>
                </c:pt>
                <c:pt idx="8">
                  <c:v/>
                </c:pt>
                <c:pt idx="9">
                  <c:v/>
                </c:pt>
                <c:pt idx="10">
                  <c:v>20.2</c:v>
                </c:pt>
                <c:pt idx="11">
                  <c:v/>
                </c:pt>
                <c:pt idx="12">
                  <c:v>5.0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0451"/>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10578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642"/>
                </c:manualLayout>
              </c:layout>
              <c:showLegendKey val="0"/>
              <c:showVal val="1"/>
              <c:showCatName val="0"/>
              <c:showSerName val="0"/>
              <c:showPercent val="0"/>
            </c:dLbl>
            <c:dLbl>
              <c:idx val="11"/>
              <c:layout>
                <c:manualLayout>
                  <c:x val="0"/>
                  <c:y val="-0.06396"/>
                </c:manualLayout>
              </c:layout>
              <c:showLegendKey val="0"/>
              <c:showVal val="1"/>
              <c:showCatName val="0"/>
              <c:showSerName val="0"/>
              <c:showPercent val="0"/>
            </c:dLbl>
            <c:dLbl>
              <c:idx val="12"/>
              <c:layout>
                <c:manualLayout>
                  <c:x val="0"/>
                  <c:y val="-0.040180000000000007"/>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5.0</c:v>
                </c:pt>
                <c:pt idx="3">
                  <c:v>3.9</c:v>
                </c:pt>
                <c:pt idx="4">
                  <c:v/>
                </c:pt>
                <c:pt idx="5">
                  <c:v>0</c:v>
                </c:pt>
                <c:pt idx="6">
                  <c:v>5.5</c:v>
                </c:pt>
                <c:pt idx="7">
                  <c:v>3.1</c:v>
                </c:pt>
                <c:pt idx="8">
                  <c:v>12.9</c:v>
                </c:pt>
                <c:pt idx="9">
                  <c:v/>
                </c:pt>
                <c:pt idx="10">
                  <c:v>8.1</c:v>
                </c:pt>
                <c:pt idx="11">
                  <c:v>7.8</c:v>
                </c:pt>
                <c:pt idx="12">
                  <c:v>4.9</c:v>
                </c:pt>
              </c:numLit>
            </c:plus>
            <c:minus>
              <c:numLit>
                <c:formatCode>General</c:formatCode>
                <c:ptCount val="13"/>
                <c:pt idx="0">
                  <c:v>2.4</c:v>
                </c:pt>
                <c:pt idx="1">
                  <c:v/>
                </c:pt>
                <c:pt idx="2">
                  <c:v>3.7</c:v>
                </c:pt>
                <c:pt idx="3">
                  <c:v>2.5</c:v>
                </c:pt>
                <c:pt idx="4">
                  <c:v/>
                </c:pt>
                <c:pt idx="5">
                  <c:v>0</c:v>
                </c:pt>
                <c:pt idx="6">
                  <c:v>2.6</c:v>
                </c:pt>
                <c:pt idx="7">
                  <c:v>2.2</c:v>
                </c:pt>
                <c:pt idx="8">
                  <c:v>8.6</c:v>
                </c:pt>
                <c:pt idx="9">
                  <c:v/>
                </c:pt>
                <c:pt idx="10">
                  <c:v>4.4</c:v>
                </c:pt>
                <c:pt idx="11">
                  <c:v>4.6</c:v>
                </c:pt>
                <c:pt idx="12">
                  <c:v>3.3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8.9</c:v>
                </c:pt>
                <c:pt idx="1">
                  <c:v/>
                </c:pt>
                <c:pt idx="2">
                  <c:v>11.9</c:v>
                </c:pt>
                <c:pt idx="3">
                  <c:v>6.0</c:v>
                </c:pt>
                <c:pt idx="4">
                  <c:v/>
                </c:pt>
                <c:pt idx="5">
                  <c:v/>
                </c:pt>
                <c:pt idx="6">
                  <c:v>5.0</c:v>
                </c:pt>
                <c:pt idx="7">
                  <c:v>7.2</c:v>
                </c:pt>
                <c:pt idx="8">
                  <c:v>19.1</c:v>
                </c:pt>
                <c:pt idx="9">
                  <c:v/>
                </c:pt>
                <c:pt idx="10">
                  <c:v>8.8</c:v>
                </c:pt>
                <c:pt idx="11">
                  <c:v>10.4</c:v>
                </c:pt>
                <c:pt idx="12">
                  <c:v>8.7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06"/>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0565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03936"/>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3.3</c:v>
                </c:pt>
                <c:pt idx="3">
                  <c:v>3.7</c:v>
                </c:pt>
                <c:pt idx="4">
                  <c:v/>
                </c:pt>
                <c:pt idx="5">
                  <c:v>5.0</c:v>
                </c:pt>
                <c:pt idx="6">
                  <c:v>5.1</c:v>
                </c:pt>
                <c:pt idx="7">
                  <c:v>4.2</c:v>
                </c:pt>
                <c:pt idx="8">
                  <c:v>6.9</c:v>
                </c:pt>
                <c:pt idx="9">
                  <c:v/>
                </c:pt>
                <c:pt idx="10">
                  <c:v>4.8</c:v>
                </c:pt>
                <c:pt idx="11">
                  <c:v>4.8</c:v>
                </c:pt>
                <c:pt idx="12">
                  <c:v>3.7</c:v>
                </c:pt>
              </c:numLit>
            </c:plus>
            <c:minus>
              <c:numLit>
                <c:formatCode>General</c:formatCode>
                <c:ptCount val="13"/>
                <c:pt idx="0">
                  <c:v>2.3</c:v>
                </c:pt>
                <c:pt idx="1">
                  <c:v/>
                </c:pt>
                <c:pt idx="2">
                  <c:v>2.7</c:v>
                </c:pt>
                <c:pt idx="3">
                  <c:v>3.2</c:v>
                </c:pt>
                <c:pt idx="4">
                  <c:v/>
                </c:pt>
                <c:pt idx="5">
                  <c:v>4.1</c:v>
                </c:pt>
                <c:pt idx="6">
                  <c:v>4.1</c:v>
                </c:pt>
                <c:pt idx="7">
                  <c:v>3.4</c:v>
                </c:pt>
                <c:pt idx="8">
                  <c:v>4.4</c:v>
                </c:pt>
                <c:pt idx="9">
                  <c:v/>
                </c:pt>
                <c:pt idx="10">
                  <c:v>4.1</c:v>
                </c:pt>
                <c:pt idx="11">
                  <c:v>4.1</c:v>
                </c:pt>
                <c:pt idx="12">
                  <c:v>3.0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16.4</c:v>
                </c:pt>
                <c:pt idx="1">
                  <c:v/>
                </c:pt>
                <c:pt idx="2">
                  <c:v>15.7</c:v>
                </c:pt>
                <c:pt idx="3">
                  <c:v>17.2</c:v>
                </c:pt>
                <c:pt idx="4">
                  <c:v/>
                </c:pt>
                <c:pt idx="5">
                  <c:v>17.5</c:v>
                </c:pt>
                <c:pt idx="6">
                  <c:v>18.0</c:v>
                </c:pt>
                <c:pt idx="7">
                  <c:v>15.7</c:v>
                </c:pt>
                <c:pt idx="8">
                  <c:v>11.2</c:v>
                </c:pt>
                <c:pt idx="9">
                  <c:v/>
                </c:pt>
                <c:pt idx="10">
                  <c:v>21.2</c:v>
                </c:pt>
                <c:pt idx="11">
                  <c:v>21.2</c:v>
                </c:pt>
                <c:pt idx="12">
                  <c:v>12.1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55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221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362"/>
                </c:manualLayout>
              </c:layout>
              <c:showLegendKey val="0"/>
              <c:showVal val="1"/>
              <c:showCatName val="0"/>
              <c:showSerName val="0"/>
              <c:showPercent val="0"/>
            </c:dLbl>
            <c:dLbl>
              <c:idx val="6"/>
              <c:layout>
                <c:manualLayout>
                  <c:x val="0"/>
                  <c:y val="-0.043460000000000006"/>
                </c:manualLayout>
              </c:layout>
              <c:showLegendKey val="0"/>
              <c:showVal val="1"/>
              <c:showCatName val="0"/>
              <c:showSerName val="0"/>
              <c:showPercent val="0"/>
            </c:dLbl>
            <c:dLbl>
              <c:idx val="7"/>
              <c:layout>
                <c:manualLayout>
                  <c:x val="0"/>
                  <c:y val="-0.02296"/>
                </c:manualLayout>
              </c:layout>
              <c:showLegendKey val="0"/>
              <c:showVal val="1"/>
              <c:showCatName val="0"/>
              <c:showSerName val="0"/>
              <c:showPercent val="0"/>
            </c:dLbl>
            <c:dLbl>
              <c:idx val="8"/>
              <c:layout>
                <c:manualLayout>
                  <c:x val="0"/>
                  <c:y val="-0.05740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4440000000000005"/>
                </c:manualLayout>
              </c:layout>
              <c:showLegendKey val="0"/>
              <c:showVal val="1"/>
              <c:showCatName val="0"/>
              <c:showSerName val="0"/>
              <c:showPercent val="0"/>
            </c:dLbl>
            <c:dLbl>
              <c:idx val="11"/>
              <c:layout>
                <c:manualLayout>
                  <c:x val="0"/>
                  <c:y val="-0.048380000000000006"/>
                </c:manualLayout>
              </c:layout>
              <c:showLegendKey val="0"/>
              <c:showVal val="1"/>
              <c:showCatName val="0"/>
              <c:showSerName val="0"/>
              <c:showPercent val="0"/>
            </c:dLbl>
            <c:dLbl>
              <c:idx val="12"/>
              <c:layout>
                <c:manualLayout>
                  <c:x val="0"/>
                  <c:y val="-0.02870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1.9</c:v>
                </c:pt>
                <c:pt idx="1">
                  <c:v/>
                </c:pt>
                <c:pt idx="2">
                  <c:v>2.6</c:v>
                </c:pt>
                <c:pt idx="3">
                  <c:v>2.7</c:v>
                </c:pt>
                <c:pt idx="4">
                  <c:v/>
                </c:pt>
                <c:pt idx="5">
                  <c:v>4.1</c:v>
                </c:pt>
                <c:pt idx="6">
                  <c:v>5.3</c:v>
                </c:pt>
                <c:pt idx="7">
                  <c:v>2.8</c:v>
                </c:pt>
                <c:pt idx="8">
                  <c:v>7.0</c:v>
                </c:pt>
                <c:pt idx="9">
                  <c:v/>
                </c:pt>
                <c:pt idx="10">
                  <c:v>4.2</c:v>
                </c:pt>
                <c:pt idx="11">
                  <c:v>5.9</c:v>
                </c:pt>
                <c:pt idx="12">
                  <c:v>3.5</c:v>
                </c:pt>
              </c:numLit>
            </c:plus>
            <c:minus>
              <c:numLit>
                <c:formatCode>General</c:formatCode>
                <c:ptCount val="13"/>
                <c:pt idx="0">
                  <c:v>1.6</c:v>
                </c:pt>
                <c:pt idx="1">
                  <c:v/>
                </c:pt>
                <c:pt idx="2">
                  <c:v>2.3</c:v>
                </c:pt>
                <c:pt idx="3">
                  <c:v>2.1</c:v>
                </c:pt>
                <c:pt idx="4">
                  <c:v/>
                </c:pt>
                <c:pt idx="5">
                  <c:v>3.3</c:v>
                </c:pt>
                <c:pt idx="6">
                  <c:v>4.0</c:v>
                </c:pt>
                <c:pt idx="7">
                  <c:v>2.4</c:v>
                </c:pt>
                <c:pt idx="8">
                  <c:v>5.3</c:v>
                </c:pt>
                <c:pt idx="9">
                  <c:v/>
                </c:pt>
                <c:pt idx="10">
                  <c:v>3.5</c:v>
                </c:pt>
                <c:pt idx="11">
                  <c:v>4.8</c:v>
                </c:pt>
                <c:pt idx="12">
                  <c:v>2.9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13.9</c:v>
                </c:pt>
                <c:pt idx="1">
                  <c:v/>
                </c:pt>
                <c:pt idx="2">
                  <c:v>17.0</c:v>
                </c:pt>
                <c:pt idx="3">
                  <c:v>10.7</c:v>
                </c:pt>
                <c:pt idx="4">
                  <c:v/>
                </c:pt>
                <c:pt idx="5">
                  <c:v>13.8</c:v>
                </c:pt>
                <c:pt idx="6">
                  <c:v>13.4</c:v>
                </c:pt>
                <c:pt idx="7">
                  <c:v>13.5</c:v>
                </c:pt>
                <c:pt idx="8">
                  <c:v>16.9</c:v>
                </c:pt>
                <c:pt idx="9">
                  <c:v/>
                </c:pt>
                <c:pt idx="10">
                  <c:v>15.1</c:v>
                </c:pt>
                <c:pt idx="11">
                  <c:v>19.3</c:v>
                </c:pt>
                <c:pt idx="12">
                  <c:v>12.4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9200000000000008"/>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08692000000000001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84"/>
                </c:manualLayout>
              </c:layout>
              <c:showLegendKey val="0"/>
              <c:showVal val="1"/>
              <c:showCatName val="0"/>
              <c:showSerName val="0"/>
              <c:showPercent val="0"/>
            </c:dLbl>
            <c:dLbl>
              <c:idx val="11"/>
              <c:layout>
                <c:manualLayout>
                  <c:x val="0"/>
                  <c:y val="-0.05822"/>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3.6</c:v>
                </c:pt>
                <c:pt idx="3">
                  <c:v>4.0</c:v>
                </c:pt>
                <c:pt idx="4">
                  <c:v/>
                </c:pt>
                <c:pt idx="5">
                  <c:v>6.0</c:v>
                </c:pt>
                <c:pt idx="6">
                  <c:v>5.7</c:v>
                </c:pt>
                <c:pt idx="7">
                  <c:v>4.0</c:v>
                </c:pt>
                <c:pt idx="8">
                  <c:v>10.6</c:v>
                </c:pt>
                <c:pt idx="9">
                  <c:v/>
                </c:pt>
                <c:pt idx="10">
                  <c:v>6.2</c:v>
                </c:pt>
                <c:pt idx="11">
                  <c:v>7.1</c:v>
                </c:pt>
                <c:pt idx="12">
                  <c:v>3.9</c:v>
                </c:pt>
              </c:numLit>
            </c:plus>
            <c:minus>
              <c:numLit>
                <c:formatCode>General</c:formatCode>
                <c:ptCount val="13"/>
                <c:pt idx="0">
                  <c:v>2.4</c:v>
                </c:pt>
                <c:pt idx="1">
                  <c:v/>
                </c:pt>
                <c:pt idx="2">
                  <c:v>3.3</c:v>
                </c:pt>
                <c:pt idx="3">
                  <c:v>3.7</c:v>
                </c:pt>
                <c:pt idx="4">
                  <c:v/>
                </c:pt>
                <c:pt idx="5">
                  <c:v>5.5</c:v>
                </c:pt>
                <c:pt idx="6">
                  <c:v>5.1</c:v>
                </c:pt>
                <c:pt idx="7">
                  <c:v>3.6</c:v>
                </c:pt>
                <c:pt idx="8">
                  <c:v>9.1</c:v>
                </c:pt>
                <c:pt idx="9">
                  <c:v/>
                </c:pt>
                <c:pt idx="10">
                  <c:v>5.5</c:v>
                </c:pt>
                <c:pt idx="11">
                  <c:v>6.6</c:v>
                </c:pt>
                <c:pt idx="12">
                  <c:v>3.5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31.5</c:v>
                </c:pt>
                <c:pt idx="1">
                  <c:v/>
                </c:pt>
                <c:pt idx="2">
                  <c:v>28.0</c:v>
                </c:pt>
                <c:pt idx="3">
                  <c:v>35.3</c:v>
                </c:pt>
                <c:pt idx="4">
                  <c:v/>
                </c:pt>
                <c:pt idx="5">
                  <c:v>30.9</c:v>
                </c:pt>
                <c:pt idx="6">
                  <c:v>31.1</c:v>
                </c:pt>
                <c:pt idx="7">
                  <c:v>32.0</c:v>
                </c:pt>
                <c:pt idx="8">
                  <c:v>32.0</c:v>
                </c:pt>
                <c:pt idx="9">
                  <c:v/>
                </c:pt>
                <c:pt idx="10">
                  <c:v>30.5</c:v>
                </c:pt>
                <c:pt idx="11">
                  <c:v>40.7</c:v>
                </c:pt>
                <c:pt idx="12">
                  <c:v>29.6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369"/>
                </c:manualLayout>
              </c:layout>
              <c:showLegendKey val="0"/>
              <c:showVal val="1"/>
              <c:showCatName val="0"/>
              <c:showSerName val="0"/>
              <c:showPercent val="0"/>
            </c:dLbl>
            <c:dLbl>
              <c:idx val="7"/>
              <c:layout>
                <c:manualLayout>
                  <c:x val="0"/>
                  <c:y val="-0.041"/>
                </c:manualLayout>
              </c:layout>
              <c:showLegendKey val="0"/>
              <c:showVal val="1"/>
              <c:showCatName val="0"/>
              <c:showSerName val="0"/>
              <c:showPercent val="0"/>
            </c:dLbl>
            <c:dLbl>
              <c:idx val="8"/>
              <c:layout>
                <c:manualLayout>
                  <c:x val="0"/>
                  <c:y val="-0.0631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1"/>
                </c:manualLayout>
              </c:layout>
              <c:showLegendKey val="0"/>
              <c:showVal val="1"/>
              <c:showCatName val="0"/>
              <c:showSerName val="0"/>
              <c:showPercent val="0"/>
            </c:dLbl>
            <c:dLbl>
              <c:idx val="11"/>
              <c:layout>
                <c:manualLayout>
                  <c:x val="0"/>
                  <c:y val="-0.051660000000000005"/>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4.0</c:v>
                </c:pt>
                <c:pt idx="3">
                  <c:v>3.7</c:v>
                </c:pt>
                <c:pt idx="4">
                  <c:v/>
                </c:pt>
                <c:pt idx="5">
                  <c:v>5.3</c:v>
                </c:pt>
                <c:pt idx="6">
                  <c:v>4.5</c:v>
                </c:pt>
                <c:pt idx="7">
                  <c:v>5.0</c:v>
                </c:pt>
                <c:pt idx="8">
                  <c:v>7.7</c:v>
                </c:pt>
                <c:pt idx="9">
                  <c:v/>
                </c:pt>
                <c:pt idx="10">
                  <c:v>5.0</c:v>
                </c:pt>
                <c:pt idx="11">
                  <c:v>6.3</c:v>
                </c:pt>
                <c:pt idx="12">
                  <c:v>4.1</c:v>
                </c:pt>
              </c:numLit>
            </c:plus>
            <c:minus>
              <c:numLit>
                <c:formatCode>General</c:formatCode>
                <c:ptCount val="13"/>
                <c:pt idx="0">
                  <c:v>2.7</c:v>
                </c:pt>
                <c:pt idx="1">
                  <c:v/>
                </c:pt>
                <c:pt idx="2">
                  <c:v>3.7</c:v>
                </c:pt>
                <c:pt idx="3">
                  <c:v>3.8</c:v>
                </c:pt>
                <c:pt idx="4">
                  <c:v/>
                </c:pt>
                <c:pt idx="5">
                  <c:v>5.3</c:v>
                </c:pt>
                <c:pt idx="6">
                  <c:v>4.3</c:v>
                </c:pt>
                <c:pt idx="7">
                  <c:v>5.0</c:v>
                </c:pt>
                <c:pt idx="8">
                  <c:v>7.6</c:v>
                </c:pt>
                <c:pt idx="9">
                  <c:v/>
                </c:pt>
                <c:pt idx="10">
                  <c:v>4.9</c:v>
                </c:pt>
                <c:pt idx="11">
                  <c:v>6.4</c:v>
                </c:pt>
                <c:pt idx="12">
                  <c:v>4.0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47.6</c:v>
                </c:pt>
                <c:pt idx="1">
                  <c:v/>
                </c:pt>
                <c:pt idx="2">
                  <c:v>36.3</c:v>
                </c:pt>
                <c:pt idx="3">
                  <c:v>58.7</c:v>
                </c:pt>
                <c:pt idx="4">
                  <c:v/>
                </c:pt>
                <c:pt idx="5">
                  <c:v>46.7</c:v>
                </c:pt>
                <c:pt idx="6">
                  <c:v>45.6</c:v>
                </c:pt>
                <c:pt idx="7">
                  <c:v>49.8</c:v>
                </c:pt>
                <c:pt idx="8">
                  <c:v>47.0</c:v>
                </c:pt>
                <c:pt idx="9">
                  <c:v/>
                </c:pt>
                <c:pt idx="10">
                  <c:v>44.1</c:v>
                </c:pt>
                <c:pt idx="11">
                  <c:v>57.4</c:v>
                </c:pt>
                <c:pt idx="12">
                  <c:v>46.6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968"/>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6080000000000008"/>
                </c:manualLayout>
              </c:layout>
              <c:showLegendKey val="0"/>
              <c:showVal val="1"/>
              <c:showCatName val="0"/>
              <c:showSerName val="0"/>
              <c:showPercent val="0"/>
            </c:dLbl>
            <c:dLbl>
              <c:idx val="6"/>
              <c:layout>
                <c:manualLayout>
                  <c:x val="0"/>
                  <c:y val="-0.044280000000000007"/>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0647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69"/>
                </c:manualLayout>
              </c:layout>
              <c:showLegendKey val="0"/>
              <c:showVal val="1"/>
              <c:showCatName val="0"/>
              <c:showSerName val="0"/>
              <c:showPercent val="0"/>
            </c:dLbl>
            <c:dLbl>
              <c:idx val="11"/>
              <c:layout>
                <c:manualLayout>
                  <c:x val="0"/>
                  <c:y val="-0.042640000000000004"/>
                </c:manualLayout>
              </c:layout>
              <c:showLegendKey val="0"/>
              <c:showVal val="1"/>
              <c:showCatName val="0"/>
              <c:showSerName val="0"/>
              <c:showPercent val="0"/>
            </c:dLbl>
            <c:dLbl>
              <c:idx val="12"/>
              <c:layout>
                <c:manualLayout>
                  <c:x val="0"/>
                  <c:y val="-0.02870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2.4</c:v>
                </c:pt>
                <c:pt idx="1">
                  <c:v/>
                </c:pt>
                <c:pt idx="2">
                  <c:v>2.4</c:v>
                </c:pt>
                <c:pt idx="3">
                  <c:v>3.8</c:v>
                </c:pt>
                <c:pt idx="4">
                  <c:v/>
                </c:pt>
                <c:pt idx="5">
                  <c:v>4.4</c:v>
                </c:pt>
                <c:pt idx="6">
                  <c:v>5.4</c:v>
                </c:pt>
                <c:pt idx="7">
                  <c:v>3.2</c:v>
                </c:pt>
                <c:pt idx="8">
                  <c:v>7.9</c:v>
                </c:pt>
                <c:pt idx="9">
                  <c:v/>
                </c:pt>
                <c:pt idx="10">
                  <c:v>4.5</c:v>
                </c:pt>
                <c:pt idx="11">
                  <c:v>5.2</c:v>
                </c:pt>
                <c:pt idx="12">
                  <c:v>3.5</c:v>
                </c:pt>
              </c:numLit>
            </c:plus>
            <c:minus>
              <c:numLit>
                <c:formatCode>General</c:formatCode>
                <c:ptCount val="13"/>
                <c:pt idx="0">
                  <c:v>2.0</c:v>
                </c:pt>
                <c:pt idx="1">
                  <c:v/>
                </c:pt>
                <c:pt idx="2">
                  <c:v>1.9</c:v>
                </c:pt>
                <c:pt idx="3">
                  <c:v>3.1</c:v>
                </c:pt>
                <c:pt idx="4">
                  <c:v/>
                </c:pt>
                <c:pt idx="5">
                  <c:v>3.4</c:v>
                </c:pt>
                <c:pt idx="6">
                  <c:v>3.5</c:v>
                </c:pt>
                <c:pt idx="7">
                  <c:v>2.5</c:v>
                </c:pt>
                <c:pt idx="8">
                  <c:v>5.0</c:v>
                </c:pt>
                <c:pt idx="9">
                  <c:v/>
                </c:pt>
                <c:pt idx="10">
                  <c:v>3.3</c:v>
                </c:pt>
                <c:pt idx="11">
                  <c:v>3.9</c:v>
                </c:pt>
                <c:pt idx="12">
                  <c:v>2.6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10.5</c:v>
                </c:pt>
                <c:pt idx="1">
                  <c:v/>
                </c:pt>
                <c:pt idx="2">
                  <c:v>7.3</c:v>
                </c:pt>
                <c:pt idx="3">
                  <c:v>13.6</c:v>
                </c:pt>
                <c:pt idx="4">
                  <c:v/>
                </c:pt>
                <c:pt idx="5">
                  <c:v>13.0</c:v>
                </c:pt>
                <c:pt idx="6">
                  <c:v>9.0</c:v>
                </c:pt>
                <c:pt idx="7">
                  <c:v>9.0</c:v>
                </c:pt>
                <c:pt idx="8">
                  <c:v>11.8</c:v>
                </c:pt>
                <c:pt idx="9">
                  <c:v/>
                </c:pt>
                <c:pt idx="10">
                  <c:v>11.0</c:v>
                </c:pt>
                <c:pt idx="11">
                  <c:v>12.6</c:v>
                </c:pt>
                <c:pt idx="12">
                  <c:v>9.9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3940000000000001"/>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8040000000000004"/>
                </c:manualLayout>
              </c:layout>
              <c:showLegendKey val="0"/>
              <c:showVal val="1"/>
              <c:showCatName val="0"/>
              <c:showSerName val="0"/>
              <c:showPercent val="0"/>
            </c:dLbl>
            <c:dLbl>
              <c:idx val="6"/>
              <c:layout>
                <c:manualLayout>
                  <c:x val="0"/>
                  <c:y val="-0.021320000000000002"/>
                </c:manualLayout>
              </c:layout>
              <c:showLegendKey val="0"/>
              <c:showVal val="1"/>
              <c:showCatName val="0"/>
              <c:showSerName val="0"/>
              <c:showPercent val="0"/>
            </c:dLbl>
            <c:dLbl>
              <c:idx val="7"/>
              <c:layout>
                <c:manualLayout>
                  <c:x val="0"/>
                  <c:y val="-0.01558"/>
                </c:manualLayout>
              </c:layout>
              <c:showLegendKey val="0"/>
              <c:showVal val="1"/>
              <c:showCatName val="0"/>
              <c:showSerName val="0"/>
              <c:showPercent val="0"/>
            </c:dLbl>
            <c:dLbl>
              <c:idx val="8"/>
              <c:layout>
                <c:manualLayout>
                  <c:x val="0"/>
                  <c:y val="-0.0336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1968"/>
                </c:manualLayout>
              </c:layout>
              <c:showLegendKey val="0"/>
              <c:showVal val="1"/>
              <c:showCatName val="0"/>
              <c:showSerName val="0"/>
              <c:showPercent val="0"/>
            </c:dLbl>
            <c:dLbl>
              <c:idx val="11"/>
              <c:layout>
                <c:manualLayout>
                  <c:x val="0"/>
                  <c:y val="-0.034440000000000005"/>
                </c:manualLayout>
              </c:layout>
              <c:showLegendKey val="0"/>
              <c:showVal val="1"/>
              <c:showCatName val="0"/>
              <c:showSerName val="0"/>
              <c:showPercent val="0"/>
            </c:dLbl>
            <c:dLbl>
              <c:idx val="12"/>
              <c:layout>
                <c:manualLayout>
                  <c:x val="0"/>
                  <c:y val="-0.0147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1.1</c:v>
                </c:pt>
                <c:pt idx="1">
                  <c:v/>
                </c:pt>
                <c:pt idx="2">
                  <c:v>1.7</c:v>
                </c:pt>
                <c:pt idx="3">
                  <c:v>2.1</c:v>
                </c:pt>
                <c:pt idx="4">
                  <c:v/>
                </c:pt>
                <c:pt idx="5">
                  <c:v>2.2</c:v>
                </c:pt>
                <c:pt idx="6">
                  <c:v>2.6</c:v>
                </c:pt>
                <c:pt idx="7">
                  <c:v>1.9</c:v>
                </c:pt>
                <c:pt idx="8">
                  <c:v>4.1</c:v>
                </c:pt>
                <c:pt idx="9">
                  <c:v/>
                </c:pt>
                <c:pt idx="10">
                  <c:v>2.4</c:v>
                </c:pt>
                <c:pt idx="11">
                  <c:v>4.2</c:v>
                </c:pt>
                <c:pt idx="12">
                  <c:v>1.8</c:v>
                </c:pt>
              </c:numLit>
            </c:plus>
            <c:minus>
              <c:numLit>
                <c:formatCode>General</c:formatCode>
                <c:ptCount val="13"/>
                <c:pt idx="0">
                  <c:v>0.9</c:v>
                </c:pt>
                <c:pt idx="1">
                  <c:v/>
                </c:pt>
                <c:pt idx="2">
                  <c:v>0.9</c:v>
                </c:pt>
                <c:pt idx="3">
                  <c:v>1.5</c:v>
                </c:pt>
                <c:pt idx="4">
                  <c:v/>
                </c:pt>
                <c:pt idx="5">
                  <c:v>1.3</c:v>
                </c:pt>
                <c:pt idx="6">
                  <c:v>1.3</c:v>
                </c:pt>
                <c:pt idx="7">
                  <c:v>1.3</c:v>
                </c:pt>
                <c:pt idx="8">
                  <c:v>2.0</c:v>
                </c:pt>
                <c:pt idx="9">
                  <c:v/>
                </c:pt>
                <c:pt idx="10">
                  <c:v>1.3</c:v>
                </c:pt>
                <c:pt idx="11">
                  <c:v>2.7</c:v>
                </c:pt>
                <c:pt idx="12">
                  <c:v>1.1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3.5</c:v>
                </c:pt>
                <c:pt idx="1">
                  <c:v/>
                </c:pt>
                <c:pt idx="2">
                  <c:v>1.8</c:v>
                </c:pt>
                <c:pt idx="3">
                  <c:v>4.9</c:v>
                </c:pt>
                <c:pt idx="4">
                  <c:v/>
                </c:pt>
                <c:pt idx="5">
                  <c:v>2.7</c:v>
                </c:pt>
                <c:pt idx="6">
                  <c:v>2.5</c:v>
                </c:pt>
                <c:pt idx="7">
                  <c:v>4.4</c:v>
                </c:pt>
                <c:pt idx="8">
                  <c:v>3.8</c:v>
                </c:pt>
                <c:pt idx="9">
                  <c:v/>
                </c:pt>
                <c:pt idx="10">
                  <c:v>3.0</c:v>
                </c:pt>
                <c:pt idx="11">
                  <c:v>6.3</c:v>
                </c:pt>
                <c:pt idx="12">
                  <c:v>2.9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8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040000000000004"/>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880000000000002"/>
                </c:manualLayout>
              </c:layout>
              <c:showLegendKey val="0"/>
              <c:showVal val="1"/>
              <c:showCatName val="0"/>
              <c:showSerName val="0"/>
              <c:showPercent val="0"/>
            </c:dLbl>
            <c:dLbl>
              <c:idx val="6"/>
              <c:layout>
                <c:manualLayout>
                  <c:x val="0"/>
                  <c:y val="-0.022140000000000003"/>
                </c:manualLayout>
              </c:layout>
              <c:showLegendKey val="0"/>
              <c:showVal val="1"/>
              <c:showCatName val="0"/>
              <c:showSerName val="0"/>
              <c:showPercent val="0"/>
            </c:dLbl>
            <c:dLbl>
              <c:idx val="7"/>
              <c:layout>
                <c:manualLayout>
                  <c:x val="0"/>
                  <c:y val="-0.0164"/>
                </c:manualLayout>
              </c:layout>
              <c:showLegendKey val="0"/>
              <c:showVal val="1"/>
              <c:showCatName val="0"/>
              <c:showSerName val="0"/>
              <c:showPercent val="0"/>
            </c:dLbl>
            <c:dLbl>
              <c:idx val="8"/>
              <c:layout>
                <c:manualLayout>
                  <c:x val="0"/>
                  <c:y val="-0.06806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4600000000000004"/>
                </c:manualLayout>
              </c:layout>
              <c:showLegendKey val="0"/>
              <c:showVal val="1"/>
              <c:showCatName val="0"/>
              <c:showSerName val="0"/>
              <c:showPercent val="0"/>
            </c:dLbl>
            <c:dLbl>
              <c:idx val="11"/>
              <c:layout>
                <c:manualLayout>
                  <c:x val="0"/>
                  <c:y val="-0.0451"/>
                </c:manualLayout>
              </c:layout>
              <c:showLegendKey val="0"/>
              <c:showVal val="1"/>
              <c:showCatName val="0"/>
              <c:showSerName val="0"/>
              <c:showPercent val="0"/>
            </c:dLbl>
            <c:dLbl>
              <c:idx val="12"/>
              <c:layout>
                <c:manualLayout>
                  <c:x val="0"/>
                  <c:y val="-0.01722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1.2</c:v>
                </c:pt>
                <c:pt idx="1">
                  <c:v/>
                </c:pt>
                <c:pt idx="2">
                  <c:v>2.2</c:v>
                </c:pt>
                <c:pt idx="3">
                  <c:v>2.1</c:v>
                </c:pt>
                <c:pt idx="4">
                  <c:v/>
                </c:pt>
                <c:pt idx="5">
                  <c:v>3.4</c:v>
                </c:pt>
                <c:pt idx="6">
                  <c:v>2.7</c:v>
                </c:pt>
                <c:pt idx="7">
                  <c:v>2.0</c:v>
                </c:pt>
                <c:pt idx="8">
                  <c:v>8.3</c:v>
                </c:pt>
                <c:pt idx="9">
                  <c:v/>
                </c:pt>
                <c:pt idx="10">
                  <c:v>3.0</c:v>
                </c:pt>
                <c:pt idx="11">
                  <c:v>5.5</c:v>
                </c:pt>
                <c:pt idx="12">
                  <c:v>2.1</c:v>
                </c:pt>
              </c:numLit>
            </c:plus>
            <c:minus>
              <c:numLit>
                <c:formatCode>General</c:formatCode>
                <c:ptCount val="13"/>
                <c:pt idx="0">
                  <c:v>1.1</c:v>
                </c:pt>
                <c:pt idx="1">
                  <c:v/>
                </c:pt>
                <c:pt idx="2">
                  <c:v>1.3</c:v>
                </c:pt>
                <c:pt idx="3">
                  <c:v>1.6</c:v>
                </c:pt>
                <c:pt idx="4">
                  <c:v/>
                </c:pt>
                <c:pt idx="5">
                  <c:v>2.0</c:v>
                </c:pt>
                <c:pt idx="6">
                  <c:v>1.5</c:v>
                </c:pt>
                <c:pt idx="7">
                  <c:v>1.4</c:v>
                </c:pt>
                <c:pt idx="8">
                  <c:v>4.6</c:v>
                </c:pt>
                <c:pt idx="9">
                  <c:v/>
                </c:pt>
                <c:pt idx="10">
                  <c:v>1.9</c:v>
                </c:pt>
                <c:pt idx="11">
                  <c:v>3.4</c:v>
                </c:pt>
                <c:pt idx="12">
                  <c:v>1.4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4.9</c:v>
                </c:pt>
                <c:pt idx="1">
                  <c:v/>
                </c:pt>
                <c:pt idx="2">
                  <c:v>3.1</c:v>
                </c:pt>
                <c:pt idx="3">
                  <c:v>6.5</c:v>
                </c:pt>
                <c:pt idx="4">
                  <c:v/>
                </c:pt>
                <c:pt idx="5">
                  <c:v>4.8</c:v>
                </c:pt>
                <c:pt idx="6">
                  <c:v>3.5</c:v>
                </c:pt>
                <c:pt idx="7">
                  <c:v>4.6</c:v>
                </c:pt>
                <c:pt idx="8">
                  <c:v>9.3</c:v>
                </c:pt>
                <c:pt idx="9">
                  <c:v/>
                </c:pt>
                <c:pt idx="10">
                  <c:v>4.4</c:v>
                </c:pt>
                <c:pt idx="11">
                  <c:v>8.1</c:v>
                </c:pt>
                <c:pt idx="12">
                  <c:v>4.4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328"/>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07544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0340000000000002"/>
                </c:manualLayout>
              </c:layout>
              <c:showLegendKey val="0"/>
              <c:showVal val="1"/>
              <c:showCatName val="0"/>
              <c:showSerName val="0"/>
              <c:showPercent val="0"/>
            </c:dLbl>
            <c:dLbl>
              <c:idx val="11"/>
              <c:layout>
                <c:manualLayout>
                  <c:x val="0"/>
                  <c:y val="-0.038540000000000005"/>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3.4</c:v>
                </c:pt>
                <c:pt idx="3">
                  <c:v>3.4</c:v>
                </c:pt>
                <c:pt idx="4">
                  <c:v/>
                </c:pt>
                <c:pt idx="5">
                  <c:v>4.0</c:v>
                </c:pt>
                <c:pt idx="6">
                  <c:v>4.0</c:v>
                </c:pt>
                <c:pt idx="7">
                  <c:v>3.5</c:v>
                </c:pt>
                <c:pt idx="8">
                  <c:v>9.2</c:v>
                </c:pt>
                <c:pt idx="9">
                  <c:v/>
                </c:pt>
                <c:pt idx="10">
                  <c:v>3.7</c:v>
                </c:pt>
                <c:pt idx="11">
                  <c:v>4.7</c:v>
                </c:pt>
                <c:pt idx="12">
                  <c:v>4.1</c:v>
                </c:pt>
              </c:numLit>
            </c:plus>
            <c:minus>
              <c:numLit>
                <c:formatCode>General</c:formatCode>
                <c:ptCount val="13"/>
                <c:pt idx="0">
                  <c:v>2.1</c:v>
                </c:pt>
                <c:pt idx="1">
                  <c:v/>
                </c:pt>
                <c:pt idx="2">
                  <c:v>4.1</c:v>
                </c:pt>
                <c:pt idx="3">
                  <c:v>3.7</c:v>
                </c:pt>
                <c:pt idx="4">
                  <c:v/>
                </c:pt>
                <c:pt idx="5">
                  <c:v>4.8</c:v>
                </c:pt>
                <c:pt idx="6">
                  <c:v>4.5</c:v>
                </c:pt>
                <c:pt idx="7">
                  <c:v>3.9</c:v>
                </c:pt>
                <c:pt idx="8">
                  <c:v>12.5</c:v>
                </c:pt>
                <c:pt idx="9">
                  <c:v/>
                </c:pt>
                <c:pt idx="10">
                  <c:v>4.4</c:v>
                </c:pt>
                <c:pt idx="11">
                  <c:v>5.9</c:v>
                </c:pt>
                <c:pt idx="12">
                  <c:v>4.6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77.3</c:v>
                </c:pt>
                <c:pt idx="1">
                  <c:v/>
                </c:pt>
                <c:pt idx="2">
                  <c:v>80.9</c:v>
                </c:pt>
                <c:pt idx="3">
                  <c:v>74.4</c:v>
                </c:pt>
                <c:pt idx="4">
                  <c:v/>
                </c:pt>
                <c:pt idx="5">
                  <c:v>78.4</c:v>
                </c:pt>
                <c:pt idx="6">
                  <c:v>75.7</c:v>
                </c:pt>
                <c:pt idx="7">
                  <c:v>78.5</c:v>
                </c:pt>
                <c:pt idx="8">
                  <c:v>76.6</c:v>
                </c:pt>
                <c:pt idx="9">
                  <c:v/>
                </c:pt>
                <c:pt idx="10">
                  <c:v>81.0</c:v>
                </c:pt>
                <c:pt idx="11">
                  <c:v>80.7</c:v>
                </c:pt>
                <c:pt idx="12">
                  <c:v>75.4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55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1320000000000002"/>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205"/>
                </c:manualLayout>
              </c:layout>
              <c:showLegendKey val="0"/>
              <c:showVal val="1"/>
              <c:showCatName val="0"/>
              <c:showSerName val="0"/>
              <c:showPercent val="0"/>
            </c:dLbl>
            <c:dLbl>
              <c:idx val="8"/>
              <c:layout>
                <c:manualLayout>
                  <c:x val="0"/>
                  <c:y val="-0.0549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28"/>
                </c:manualLayout>
              </c:layout>
              <c:showLegendKey val="0"/>
              <c:showVal val="1"/>
              <c:showCatName val="0"/>
              <c:showSerName val="0"/>
              <c:showPercent val="0"/>
            </c:dLbl>
            <c:dLbl>
              <c:idx val="11"/>
              <c:layout>
                <c:manualLayout>
                  <c:x val="0"/>
                  <c:y val="-0.038540000000000005"/>
                </c:manualLayout>
              </c:layout>
              <c:showLegendKey val="0"/>
              <c:showVal val="1"/>
              <c:showCatName val="0"/>
              <c:showSerName val="0"/>
              <c:showPercent val="0"/>
            </c:dLbl>
            <c:dLbl>
              <c:idx val="12"/>
              <c:layout>
                <c:manualLayout>
                  <c:x val="0"/>
                  <c:y val="-0.02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1.9</c:v>
                </c:pt>
                <c:pt idx="1">
                  <c:v/>
                </c:pt>
                <c:pt idx="2">
                  <c:v>2.9</c:v>
                </c:pt>
                <c:pt idx="3">
                  <c:v>2.0</c:v>
                </c:pt>
                <c:pt idx="4">
                  <c:v/>
                </c:pt>
                <c:pt idx="5">
                  <c:v>2.6</c:v>
                </c:pt>
                <c:pt idx="6">
                  <c:v>3.7</c:v>
                </c:pt>
                <c:pt idx="7">
                  <c:v>2.5</c:v>
                </c:pt>
                <c:pt idx="8">
                  <c:v>6.7</c:v>
                </c:pt>
                <c:pt idx="9">
                  <c:v/>
                </c:pt>
                <c:pt idx="10">
                  <c:v>4.0</c:v>
                </c:pt>
                <c:pt idx="11">
                  <c:v>4.7</c:v>
                </c:pt>
                <c:pt idx="12">
                  <c:v>2.5</c:v>
                </c:pt>
              </c:numLit>
            </c:plus>
            <c:minus>
              <c:numLit>
                <c:formatCode>General</c:formatCode>
                <c:ptCount val="13"/>
                <c:pt idx="0">
                  <c:v>2.1</c:v>
                </c:pt>
                <c:pt idx="1">
                  <c:v/>
                </c:pt>
                <c:pt idx="2">
                  <c:v>3.4</c:v>
                </c:pt>
                <c:pt idx="3">
                  <c:v>2.4</c:v>
                </c:pt>
                <c:pt idx="4">
                  <c:v/>
                </c:pt>
                <c:pt idx="5">
                  <c:v>3.3</c:v>
                </c:pt>
                <c:pt idx="6">
                  <c:v>4.9</c:v>
                </c:pt>
                <c:pt idx="7">
                  <c:v>3.1</c:v>
                </c:pt>
                <c:pt idx="8">
                  <c:v>9.6</c:v>
                </c:pt>
                <c:pt idx="9">
                  <c:v/>
                </c:pt>
                <c:pt idx="10">
                  <c:v>4.8</c:v>
                </c:pt>
                <c:pt idx="11">
                  <c:v>7.5</c:v>
                </c:pt>
                <c:pt idx="12">
                  <c:v>3.4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88.0</c:v>
                </c:pt>
                <c:pt idx="1">
                  <c:v/>
                </c:pt>
                <c:pt idx="2">
                  <c:v>86.1</c:v>
                </c:pt>
                <c:pt idx="3">
                  <c:v>89.9</c:v>
                </c:pt>
                <c:pt idx="4">
                  <c:v/>
                </c:pt>
                <c:pt idx="5">
                  <c:v>90.5</c:v>
                </c:pt>
                <c:pt idx="6">
                  <c:v>87.2</c:v>
                </c:pt>
                <c:pt idx="7">
                  <c:v>89.1</c:v>
                </c:pt>
                <c:pt idx="8">
                  <c:v>82.7</c:v>
                </c:pt>
                <c:pt idx="9">
                  <c:v/>
                </c:pt>
                <c:pt idx="10">
                  <c:v>82.1</c:v>
                </c:pt>
                <c:pt idx="11">
                  <c:v>89.3</c:v>
                </c:pt>
                <c:pt idx="12">
                  <c:v>91.1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8380000000000006"/>
                </c:manualLayout>
              </c:layout>
              <c:showLegendKey val="0"/>
              <c:showVal val="1"/>
              <c:showCatName val="0"/>
              <c:showSerName val="0"/>
              <c:showPercent val="0"/>
            </c:dLbl>
            <c:dLbl>
              <c:idx val="6"/>
              <c:layout>
                <c:manualLayout>
                  <c:x val="0"/>
                  <c:y val="-0.051660000000000005"/>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0705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8380000000000006"/>
                </c:manualLayout>
              </c:layout>
              <c:showLegendKey val="0"/>
              <c:showVal val="1"/>
              <c:showCatName val="0"/>
              <c:showSerName val="0"/>
              <c:showPercent val="0"/>
            </c:dLbl>
            <c:dLbl>
              <c:idx val="11"/>
              <c:layout>
                <c:manualLayout>
                  <c:x val="0"/>
                  <c:y val="-0.06396"/>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3.1</c:v>
                </c:pt>
                <c:pt idx="1">
                  <c:v/>
                </c:pt>
                <c:pt idx="2">
                  <c:v>4.0</c:v>
                </c:pt>
                <c:pt idx="3">
                  <c:v>4.4</c:v>
                </c:pt>
                <c:pt idx="4">
                  <c:v/>
                </c:pt>
                <c:pt idx="5">
                  <c:v>5.9</c:v>
                </c:pt>
                <c:pt idx="6">
                  <c:v>6.3</c:v>
                </c:pt>
                <c:pt idx="7">
                  <c:v>5.1</c:v>
                </c:pt>
                <c:pt idx="8">
                  <c:v>8.6</c:v>
                </c:pt>
                <c:pt idx="9">
                  <c:v/>
                </c:pt>
                <c:pt idx="10">
                  <c:v>5.9</c:v>
                </c:pt>
                <c:pt idx="11">
                  <c:v>7.8</c:v>
                </c:pt>
                <c:pt idx="12">
                  <c:v>4.1</c:v>
                </c:pt>
              </c:numLit>
            </c:plus>
            <c:minus>
              <c:numLit>
                <c:formatCode>General</c:formatCode>
                <c:ptCount val="13"/>
                <c:pt idx="0">
                  <c:v>3.1</c:v>
                </c:pt>
                <c:pt idx="1">
                  <c:v/>
                </c:pt>
                <c:pt idx="2">
                  <c:v>4.1</c:v>
                </c:pt>
                <c:pt idx="3">
                  <c:v>4.7</c:v>
                </c:pt>
                <c:pt idx="4">
                  <c:v/>
                </c:pt>
                <c:pt idx="5">
                  <c:v>6.0</c:v>
                </c:pt>
                <c:pt idx="6">
                  <c:v>6.8</c:v>
                </c:pt>
                <c:pt idx="7">
                  <c:v>5.4</c:v>
                </c:pt>
                <c:pt idx="8">
                  <c:v>9.6</c:v>
                </c:pt>
                <c:pt idx="9">
                  <c:v/>
                </c:pt>
                <c:pt idx="10">
                  <c:v>6.0</c:v>
                </c:pt>
                <c:pt idx="11">
                  <c:v>8.2</c:v>
                </c:pt>
                <c:pt idx="12">
                  <c:v>4.4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61.3</c:v>
                </c:pt>
                <c:pt idx="1">
                  <c:v/>
                </c:pt>
                <c:pt idx="2">
                  <c:v>57.1</c:v>
                </c:pt>
                <c:pt idx="3">
                  <c:v>65.3</c:v>
                </c:pt>
                <c:pt idx="4">
                  <c:v/>
                </c:pt>
                <c:pt idx="5">
                  <c:v>54.0</c:v>
                </c:pt>
                <c:pt idx="6">
                  <c:v>64.5</c:v>
                </c:pt>
                <c:pt idx="7">
                  <c:v>64.2</c:v>
                </c:pt>
                <c:pt idx="8">
                  <c:v>64.3</c:v>
                </c:pt>
                <c:pt idx="9">
                  <c:v/>
                </c:pt>
                <c:pt idx="10">
                  <c:v>51.4</c:v>
                </c:pt>
                <c:pt idx="11">
                  <c:v>58.8</c:v>
                </c:pt>
                <c:pt idx="12">
                  <c:v>68.4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2378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0180000000000007"/>
                </c:manualLayout>
              </c:layout>
              <c:showLegendKey val="0"/>
              <c:showVal val="1"/>
              <c:showCatName val="0"/>
              <c:showSerName val="0"/>
              <c:showPercent val="0"/>
            </c:dLbl>
            <c:dLbl>
              <c:idx val="6"/>
              <c:layout>
                <c:manualLayout>
                  <c:x val="0"/>
                  <c:y val="-0.03936"/>
                </c:manualLayout>
              </c:layout>
              <c:showLegendKey val="0"/>
              <c:showVal val="1"/>
              <c:showCatName val="0"/>
              <c:showSerName val="0"/>
              <c:showPercent val="0"/>
            </c:dLbl>
            <c:dLbl>
              <c:idx val="7"/>
              <c:layout>
                <c:manualLayout>
                  <c:x val="0"/>
                  <c:y val="-0.022140000000000003"/>
                </c:manualLayout>
              </c:layout>
              <c:showLegendKey val="0"/>
              <c:showVal val="1"/>
              <c:showCatName val="0"/>
              <c:showSerName val="0"/>
              <c:showPercent val="0"/>
            </c:dLbl>
            <c:dLbl>
              <c:idx val="8"/>
              <c:layout>
                <c:manualLayout>
                  <c:x val="0"/>
                  <c:y val="-0.04756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0180000000000007"/>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3.9</c:v>
                </c:pt>
                <c:pt idx="3">
                  <c:v>2.9</c:v>
                </c:pt>
                <c:pt idx="4">
                  <c:v/>
                </c:pt>
                <c:pt idx="5">
                  <c:v>4.9</c:v>
                </c:pt>
                <c:pt idx="6">
                  <c:v>4.8</c:v>
                </c:pt>
                <c:pt idx="7">
                  <c:v>2.7</c:v>
                </c:pt>
                <c:pt idx="8">
                  <c:v>5.8</c:v>
                </c:pt>
                <c:pt idx="9">
                  <c:v/>
                </c:pt>
                <c:pt idx="10">
                  <c:v>4.9</c:v>
                </c:pt>
                <c:pt idx="11">
                  <c:v>5.1</c:v>
                </c:pt>
                <c:pt idx="12">
                  <c:v>3.3</c:v>
                </c:pt>
              </c:numLit>
            </c:plus>
            <c:minus>
              <c:numLit>
                <c:formatCode>General</c:formatCode>
                <c:ptCount val="13"/>
                <c:pt idx="0">
                  <c:v>3.1</c:v>
                </c:pt>
                <c:pt idx="1">
                  <c:v/>
                </c:pt>
                <c:pt idx="2">
                  <c:v>4.8</c:v>
                </c:pt>
                <c:pt idx="3">
                  <c:v>3.5</c:v>
                </c:pt>
                <c:pt idx="4">
                  <c:v/>
                </c:pt>
                <c:pt idx="5">
                  <c:v>6.1</c:v>
                </c:pt>
                <c:pt idx="6">
                  <c:v>6.7</c:v>
                </c:pt>
                <c:pt idx="7">
                  <c:v>3.4</c:v>
                </c:pt>
                <c:pt idx="8">
                  <c:v>8.7</c:v>
                </c:pt>
                <c:pt idx="9">
                  <c:v/>
                </c:pt>
                <c:pt idx="10">
                  <c:v>6.3</c:v>
                </c:pt>
                <c:pt idx="11">
                  <c:v>6.7</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84.7</c:v>
                </c:pt>
                <c:pt idx="1">
                  <c:v/>
                </c:pt>
                <c:pt idx="2">
                  <c:v>82.2</c:v>
                </c:pt>
                <c:pt idx="3">
                  <c:v>86.9</c:v>
                </c:pt>
                <c:pt idx="4">
                  <c:v/>
                </c:pt>
                <c:pt idx="5">
                  <c:v>81.1</c:v>
                </c:pt>
                <c:pt idx="6">
                  <c:v>85.6</c:v>
                </c:pt>
                <c:pt idx="7">
                  <c:v>86.8</c:v>
                </c:pt>
                <c:pt idx="8">
                  <c:v>86.0</c:v>
                </c:pt>
                <c:pt idx="9">
                  <c:v/>
                </c:pt>
                <c:pt idx="10">
                  <c:v>82.3</c:v>
                </c:pt>
                <c:pt idx="11">
                  <c:v>83.1</c:v>
                </c:pt>
                <c:pt idx="12">
                  <c:v>86.0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3300000000000007"/>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41"/>
                </c:manualLayout>
              </c:layout>
              <c:showLegendKey val="0"/>
              <c:showVal val="1"/>
              <c:showCatName val="0"/>
              <c:showSerName val="0"/>
              <c:showPercent val="0"/>
            </c:dLbl>
            <c:dLbl>
              <c:idx val="8"/>
              <c:layout>
                <c:manualLayout>
                  <c:x val="0"/>
                  <c:y val="-0.07544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4280000000000007"/>
                </c:manualLayout>
              </c:layout>
              <c:showLegendKey val="0"/>
              <c:showVal val="1"/>
              <c:showCatName val="0"/>
              <c:showSerName val="0"/>
              <c:showPercent val="0"/>
            </c:dLbl>
            <c:dLbl>
              <c:idx val="11"/>
              <c:layout>
                <c:manualLayout>
                  <c:x val="0"/>
                  <c:y val="-0.07462"/>
                </c:manualLayout>
              </c:layout>
              <c:showLegendKey val="0"/>
              <c:showVal val="1"/>
              <c:showCatName val="0"/>
              <c:showSerName val="0"/>
              <c:showPercent val="0"/>
            </c:dLbl>
            <c:dLbl>
              <c:idx val="12"/>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4.5</c:v>
                </c:pt>
                <c:pt idx="3">
                  <c:v>4.1</c:v>
                </c:pt>
                <c:pt idx="4">
                  <c:v/>
                </c:pt>
                <c:pt idx="5">
                  <c:v>6.5</c:v>
                </c:pt>
                <c:pt idx="6">
                  <c:v>5.6</c:v>
                </c:pt>
                <c:pt idx="7">
                  <c:v>5.0</c:v>
                </c:pt>
                <c:pt idx="8">
                  <c:v>9.2</c:v>
                </c:pt>
                <c:pt idx="9">
                  <c:v/>
                </c:pt>
                <c:pt idx="10">
                  <c:v>5.4</c:v>
                </c:pt>
                <c:pt idx="11">
                  <c:v>9.1</c:v>
                </c:pt>
                <c:pt idx="12">
                  <c:v>4.6</c:v>
                </c:pt>
              </c:numLit>
            </c:plus>
            <c:minus>
              <c:numLit>
                <c:formatCode>General</c:formatCode>
                <c:ptCount val="13"/>
                <c:pt idx="0">
                  <c:v>3.0</c:v>
                </c:pt>
                <c:pt idx="1">
                  <c:v/>
                </c:pt>
                <c:pt idx="2">
                  <c:v>4.3</c:v>
                </c:pt>
                <c:pt idx="3">
                  <c:v>3.8</c:v>
                </c:pt>
                <c:pt idx="4">
                  <c:v/>
                </c:pt>
                <c:pt idx="5">
                  <c:v>6.0</c:v>
                </c:pt>
                <c:pt idx="6">
                  <c:v>5.3</c:v>
                </c:pt>
                <c:pt idx="7">
                  <c:v>4.6</c:v>
                </c:pt>
                <c:pt idx="8">
                  <c:v>8.1</c:v>
                </c:pt>
                <c:pt idx="9">
                  <c:v/>
                </c:pt>
                <c:pt idx="10">
                  <c:v>5.1</c:v>
                </c:pt>
                <c:pt idx="11">
                  <c:v>8.2</c:v>
                </c:pt>
                <c:pt idx="12">
                  <c:v>4.3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35.1</c:v>
                </c:pt>
                <c:pt idx="1">
                  <c:v/>
                </c:pt>
                <c:pt idx="2">
                  <c:v>38.7</c:v>
                </c:pt>
                <c:pt idx="3">
                  <c:v>31.9</c:v>
                </c:pt>
                <c:pt idx="4">
                  <c:v/>
                </c:pt>
                <c:pt idx="5">
                  <c:v>35.2</c:v>
                </c:pt>
                <c:pt idx="6">
                  <c:v>37.5</c:v>
                </c:pt>
                <c:pt idx="7">
                  <c:v>33.8</c:v>
                </c:pt>
                <c:pt idx="8">
                  <c:v>33.1</c:v>
                </c:pt>
                <c:pt idx="9">
                  <c:v/>
                </c:pt>
                <c:pt idx="10">
                  <c:v>38.4</c:v>
                </c:pt>
                <c:pt idx="11">
                  <c:v>35.3</c:v>
                </c:pt>
                <c:pt idx="12">
                  <c:v>32.3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14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860000000000002"/>
                </c:manualLayout>
              </c:layout>
              <c:showLegendKey val="0"/>
              <c:showVal val="1"/>
              <c:showCatName val="0"/>
              <c:showSerName val="0"/>
              <c:showPercent val="0"/>
            </c:dLbl>
            <c:dLbl>
              <c:idx val="3"/>
              <c:layout>
                <c:manualLayout>
                  <c:x val="0"/>
                  <c:y val="-0.01394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140000000000003"/>
                </c:manualLayout>
              </c:layout>
              <c:showLegendKey val="0"/>
              <c:showVal val="1"/>
              <c:showCatName val="0"/>
              <c:showSerName val="0"/>
              <c:showPercent val="0"/>
            </c:dLbl>
            <c:dLbl>
              <c:idx val="6"/>
              <c:layout>
                <c:manualLayout>
                  <c:x val="0"/>
                  <c:y val="-0.01968"/>
                </c:manualLayout>
              </c:layout>
              <c:showLegendKey val="0"/>
              <c:showVal val="1"/>
              <c:showCatName val="0"/>
              <c:showSerName val="0"/>
              <c:showPercent val="0"/>
            </c:dLbl>
            <c:dLbl>
              <c:idx val="7"/>
              <c:layout>
                <c:manualLayout>
                  <c:x val="0"/>
                  <c:y val="-0.02296"/>
                </c:manualLayout>
              </c:layout>
              <c:showLegendKey val="0"/>
              <c:showVal val="1"/>
              <c:showCatName val="0"/>
              <c:showSerName val="0"/>
              <c:showPercent val="0"/>
            </c:dLbl>
            <c:dLbl>
              <c:idx val="8"/>
              <c:layout>
                <c:manualLayout>
                  <c:x val="0"/>
                  <c:y val="-0.0639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3780000000000003"/>
                </c:manualLayout>
              </c:layout>
              <c:showLegendKey val="0"/>
              <c:showVal val="1"/>
              <c:showCatName val="0"/>
              <c:showSerName val="0"/>
              <c:showPercent val="0"/>
            </c:dLbl>
            <c:dLbl>
              <c:idx val="11"/>
              <c:layout>
                <c:manualLayout>
                  <c:x val="0"/>
                  <c:y val="-0.036080000000000008"/>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1.4</c:v>
                </c:pt>
                <c:pt idx="1">
                  <c:v/>
                </c:pt>
                <c:pt idx="2">
                  <c:v>2.3</c:v>
                </c:pt>
                <c:pt idx="3">
                  <c:v>1.7</c:v>
                </c:pt>
                <c:pt idx="4">
                  <c:v/>
                </c:pt>
                <c:pt idx="5">
                  <c:v>2.7</c:v>
                </c:pt>
                <c:pt idx="6">
                  <c:v>2.4</c:v>
                </c:pt>
                <c:pt idx="7">
                  <c:v>2.8</c:v>
                </c:pt>
                <c:pt idx="8">
                  <c:v>7.8</c:v>
                </c:pt>
                <c:pt idx="9">
                  <c:v/>
                </c:pt>
                <c:pt idx="10">
                  <c:v>2.9</c:v>
                </c:pt>
                <c:pt idx="11">
                  <c:v>4.4</c:v>
                </c:pt>
                <c:pt idx="12">
                  <c:v>2.6</c:v>
                </c:pt>
              </c:numLit>
            </c:plus>
            <c:minus>
              <c:numLit>
                <c:formatCode>General</c:formatCode>
                <c:ptCount val="13"/>
                <c:pt idx="0">
                  <c:v>1.1</c:v>
                </c:pt>
                <c:pt idx="1">
                  <c:v/>
                </c:pt>
                <c:pt idx="2">
                  <c:v>1.7</c:v>
                </c:pt>
                <c:pt idx="3">
                  <c:v>1.2</c:v>
                </c:pt>
                <c:pt idx="4">
                  <c:v/>
                </c:pt>
                <c:pt idx="5">
                  <c:v>1.7</c:v>
                </c:pt>
                <c:pt idx="6">
                  <c:v>1.7</c:v>
                </c:pt>
                <c:pt idx="7">
                  <c:v>1.7</c:v>
                </c:pt>
                <c:pt idx="8">
                  <c:v>4.1</c:v>
                </c:pt>
                <c:pt idx="9">
                  <c:v/>
                </c:pt>
                <c:pt idx="10">
                  <c:v>2.1</c:v>
                </c:pt>
                <c:pt idx="11">
                  <c:v>1.9</c:v>
                </c:pt>
                <c:pt idx="12">
                  <c:v>1.7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5.1</c:v>
                </c:pt>
                <c:pt idx="1">
                  <c:v/>
                </c:pt>
                <c:pt idx="2">
                  <c:v>5.8</c:v>
                </c:pt>
                <c:pt idx="3">
                  <c:v>4.2</c:v>
                </c:pt>
                <c:pt idx="4">
                  <c:v/>
                </c:pt>
                <c:pt idx="5">
                  <c:v>4.4</c:v>
                </c:pt>
                <c:pt idx="6">
                  <c:v>5.1</c:v>
                </c:pt>
                <c:pt idx="7">
                  <c:v>4.2</c:v>
                </c:pt>
                <c:pt idx="8">
                  <c:v>8.0</c:v>
                </c:pt>
                <c:pt idx="9">
                  <c:v/>
                </c:pt>
                <c:pt idx="10">
                  <c:v>7.6</c:v>
                </c:pt>
                <c:pt idx="11">
                  <c:v>3.2</c:v>
                </c:pt>
                <c:pt idx="12">
                  <c:v>4.1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0729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0180000000000007"/>
                </c:manualLayout>
              </c:layout>
              <c:showLegendKey val="0"/>
              <c:showVal val="1"/>
              <c:showCatName val="0"/>
              <c:showSerName val="0"/>
              <c:showPercent val="0"/>
            </c:dLbl>
            <c:dLbl>
              <c:idx val="11"/>
              <c:layout>
                <c:manualLayout>
                  <c:x val="0"/>
                  <c:y val="-0.052480000000000006"/>
                </c:manualLayout>
              </c:layout>
              <c:showLegendKey val="0"/>
              <c:showVal val="1"/>
              <c:showCatName val="0"/>
              <c:showSerName val="0"/>
              <c:showPercent val="0"/>
            </c:dLbl>
            <c:dLbl>
              <c:idx val="12"/>
              <c:layout>
                <c:manualLayout>
                  <c:x val="0"/>
                  <c:y val="-0.04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2.3</c:v>
                </c:pt>
                <c:pt idx="1">
                  <c:v/>
                </c:pt>
                <c:pt idx="2">
                  <c:v>3.6</c:v>
                </c:pt>
                <c:pt idx="3">
                  <c:v>3.9</c:v>
                </c:pt>
                <c:pt idx="4">
                  <c:v/>
                </c:pt>
                <c:pt idx="5">
                  <c:v>3.9</c:v>
                </c:pt>
                <c:pt idx="6">
                  <c:v>5.0</c:v>
                </c:pt>
                <c:pt idx="7">
                  <c:v>4.0</c:v>
                </c:pt>
                <c:pt idx="8">
                  <c:v>8.9</c:v>
                </c:pt>
                <c:pt idx="9">
                  <c:v/>
                </c:pt>
                <c:pt idx="10">
                  <c:v>4.9</c:v>
                </c:pt>
                <c:pt idx="11">
                  <c:v>6.4</c:v>
                </c:pt>
                <c:pt idx="12">
                  <c:v>5.0</c:v>
                </c:pt>
              </c:numLit>
            </c:plus>
            <c:minus>
              <c:numLit>
                <c:formatCode>General</c:formatCode>
                <c:ptCount val="13"/>
                <c:pt idx="0">
                  <c:v>2.4</c:v>
                </c:pt>
                <c:pt idx="1">
                  <c:v/>
                </c:pt>
                <c:pt idx="2">
                  <c:v>3.8</c:v>
                </c:pt>
                <c:pt idx="3">
                  <c:v>4.0</c:v>
                </c:pt>
                <c:pt idx="4">
                  <c:v/>
                </c:pt>
                <c:pt idx="5">
                  <c:v>4.2</c:v>
                </c:pt>
                <c:pt idx="6">
                  <c:v>5.4</c:v>
                </c:pt>
                <c:pt idx="7">
                  <c:v>4.2</c:v>
                </c:pt>
                <c:pt idx="8">
                  <c:v>9.4</c:v>
                </c:pt>
                <c:pt idx="9">
                  <c:v/>
                </c:pt>
                <c:pt idx="10">
                  <c:v>5.1</c:v>
                </c:pt>
                <c:pt idx="11">
                  <c:v>7.0</c:v>
                </c:pt>
                <c:pt idx="12">
                  <c:v>5.4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63.8</c:v>
                </c:pt>
                <c:pt idx="1">
                  <c:v/>
                </c:pt>
                <c:pt idx="2">
                  <c:v>66.1</c:v>
                </c:pt>
                <c:pt idx="3">
                  <c:v>61.8</c:v>
                </c:pt>
                <c:pt idx="4">
                  <c:v/>
                </c:pt>
                <c:pt idx="5">
                  <c:v>65.1</c:v>
                </c:pt>
                <c:pt idx="6">
                  <c:v>64.2</c:v>
                </c:pt>
                <c:pt idx="7">
                  <c:v>65.6</c:v>
                </c:pt>
                <c:pt idx="8">
                  <c:v>57.1</c:v>
                </c:pt>
                <c:pt idx="9">
                  <c:v/>
                </c:pt>
                <c:pt idx="10">
                  <c:v>63.4</c:v>
                </c:pt>
                <c:pt idx="11">
                  <c:v>65.7</c:v>
                </c:pt>
                <c:pt idx="12">
                  <c:v>62.3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362"/>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7560000000000005"/>
                </c:manualLayout>
              </c:layout>
              <c:showLegendKey val="0"/>
              <c:showVal val="1"/>
              <c:showCatName val="0"/>
              <c:showSerName val="0"/>
              <c:showPercent val="0"/>
            </c:dLbl>
            <c:dLbl>
              <c:idx val="6"/>
              <c:layout>
                <c:manualLayout>
                  <c:x val="0"/>
                  <c:y val="-0.0328"/>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0672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2640000000000004"/>
                </c:manualLayout>
              </c:layout>
              <c:showLegendKey val="0"/>
              <c:showVal val="1"/>
              <c:showCatName val="0"/>
              <c:showSerName val="0"/>
              <c:showPercent val="0"/>
            </c:dLbl>
            <c:dLbl>
              <c:idx val="11"/>
              <c:layout>
                <c:manualLayout>
                  <c:x val="0"/>
                  <c:y val="-0.077900000000000011"/>
                </c:manualLayout>
              </c:layout>
              <c:showLegendKey val="0"/>
              <c:showVal val="1"/>
              <c:showCatName val="0"/>
              <c:showSerName val="0"/>
              <c:showPercent val="0"/>
            </c:dLbl>
            <c:dLbl>
              <c:idx val="12"/>
              <c:layout>
                <c:manualLayout>
                  <c:x val="0"/>
                  <c:y val="-0.02460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4.1</c:v>
                </c:pt>
                <c:pt idx="3">
                  <c:v>3.7</c:v>
                </c:pt>
                <c:pt idx="4">
                  <c:v/>
                </c:pt>
                <c:pt idx="5">
                  <c:v>5.8</c:v>
                </c:pt>
                <c:pt idx="6">
                  <c:v>4.0</c:v>
                </c:pt>
                <c:pt idx="7">
                  <c:v>4.2</c:v>
                </c:pt>
                <c:pt idx="8">
                  <c:v>8.2</c:v>
                </c:pt>
                <c:pt idx="9">
                  <c:v/>
                </c:pt>
                <c:pt idx="10">
                  <c:v>5.2</c:v>
                </c:pt>
                <c:pt idx="11">
                  <c:v>9.5</c:v>
                </c:pt>
                <c:pt idx="12">
                  <c:v>3.0</c:v>
                </c:pt>
              </c:numLit>
            </c:plus>
            <c:minus>
              <c:numLit>
                <c:formatCode>General</c:formatCode>
                <c:ptCount val="13"/>
                <c:pt idx="0">
                  <c:v>2.6</c:v>
                </c:pt>
                <c:pt idx="1">
                  <c:v/>
                </c:pt>
                <c:pt idx="2">
                  <c:v>3.8</c:v>
                </c:pt>
                <c:pt idx="3">
                  <c:v>3.1</c:v>
                </c:pt>
                <c:pt idx="4">
                  <c:v/>
                </c:pt>
                <c:pt idx="5">
                  <c:v>5.0</c:v>
                </c:pt>
                <c:pt idx="6">
                  <c:v>3.5</c:v>
                </c:pt>
                <c:pt idx="7">
                  <c:v>3.6</c:v>
                </c:pt>
                <c:pt idx="8">
                  <c:v>6.5</c:v>
                </c:pt>
                <c:pt idx="9">
                  <c:v/>
                </c:pt>
                <c:pt idx="10">
                  <c:v>4.7</c:v>
                </c:pt>
                <c:pt idx="11">
                  <c:v>7.4</c:v>
                </c:pt>
                <c:pt idx="12">
                  <c:v>2.7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22.4</c:v>
                </c:pt>
                <c:pt idx="1">
                  <c:v/>
                </c:pt>
                <c:pt idx="2">
                  <c:v>26.4</c:v>
                </c:pt>
                <c:pt idx="3">
                  <c:v>18.5</c:v>
                </c:pt>
                <c:pt idx="4">
                  <c:v/>
                </c:pt>
                <c:pt idx="5">
                  <c:v>24.2</c:v>
                </c:pt>
                <c:pt idx="6">
                  <c:v>23.2</c:v>
                </c:pt>
                <c:pt idx="7">
                  <c:v>20.3</c:v>
                </c:pt>
                <c:pt idx="8">
                  <c:v>22.4</c:v>
                </c:pt>
                <c:pt idx="9">
                  <c:v/>
                </c:pt>
                <c:pt idx="10">
                  <c:v>29.8</c:v>
                </c:pt>
                <c:pt idx="11">
                  <c:v>23.3</c:v>
                </c:pt>
                <c:pt idx="12">
                  <c:v>17.5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542"/>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92"/>
                </c:manualLayout>
              </c:layout>
              <c:showLegendKey val="0"/>
              <c:showVal val="1"/>
              <c:showCatName val="0"/>
              <c:showSerName val="0"/>
              <c:showPercent val="0"/>
            </c:dLbl>
            <c:dLbl>
              <c:idx val="6"/>
              <c:layout>
                <c:manualLayout>
                  <c:x val="0"/>
                  <c:y val="-0.068060000000000009"/>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07708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4280000000000007"/>
                </c:manualLayout>
              </c:layout>
              <c:showLegendKey val="0"/>
              <c:showVal val="1"/>
              <c:showCatName val="0"/>
              <c:showSerName val="0"/>
              <c:showPercent val="0"/>
            </c:dLbl>
            <c:dLbl>
              <c:idx val="11"/>
              <c:layout>
                <c:manualLayout>
                  <c:x val="0"/>
                  <c:y val="-0.041"/>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3.1</c:v>
                </c:pt>
                <c:pt idx="3">
                  <c:v>4.0</c:v>
                </c:pt>
                <c:pt idx="4">
                  <c:v/>
                </c:pt>
                <c:pt idx="5">
                  <c:v>5.6</c:v>
                </c:pt>
                <c:pt idx="6">
                  <c:v>8.3</c:v>
                </c:pt>
                <c:pt idx="7">
                  <c:v>4.3</c:v>
                </c:pt>
                <c:pt idx="8">
                  <c:v>9.4</c:v>
                </c:pt>
                <c:pt idx="9">
                  <c:v/>
                </c:pt>
                <c:pt idx="10">
                  <c:v>5.4</c:v>
                </c:pt>
                <c:pt idx="11">
                  <c:v>5.0</c:v>
                </c:pt>
                <c:pt idx="12">
                  <c:v>4.3</c:v>
                </c:pt>
              </c:numLit>
            </c:plus>
            <c:minus>
              <c:numLit>
                <c:formatCode>General</c:formatCode>
                <c:ptCount val="13"/>
                <c:pt idx="0">
                  <c:v>2.5</c:v>
                </c:pt>
                <c:pt idx="1">
                  <c:v/>
                </c:pt>
                <c:pt idx="2">
                  <c:v>2.9</c:v>
                </c:pt>
                <c:pt idx="3">
                  <c:v>3.4</c:v>
                </c:pt>
                <c:pt idx="4">
                  <c:v/>
                </c:pt>
                <c:pt idx="5">
                  <c:v>4.8</c:v>
                </c:pt>
                <c:pt idx="6">
                  <c:v>6.2</c:v>
                </c:pt>
                <c:pt idx="7">
                  <c:v>3.8</c:v>
                </c:pt>
                <c:pt idx="8">
                  <c:v>6.6</c:v>
                </c:pt>
                <c:pt idx="9">
                  <c:v/>
                </c:pt>
                <c:pt idx="10">
                  <c:v>4.7</c:v>
                </c:pt>
                <c:pt idx="11">
                  <c:v>4.3</c:v>
                </c:pt>
                <c:pt idx="12">
                  <c:v>3.8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21.5</c:v>
                </c:pt>
                <c:pt idx="1">
                  <c:v/>
                </c:pt>
                <c:pt idx="2">
                  <c:v>23.6</c:v>
                </c:pt>
                <c:pt idx="3">
                  <c:v>19.0</c:v>
                </c:pt>
                <c:pt idx="4">
                  <c:v/>
                </c:pt>
                <c:pt idx="5">
                  <c:v>24.7</c:v>
                </c:pt>
                <c:pt idx="6">
                  <c:v>19.0</c:v>
                </c:pt>
                <c:pt idx="7">
                  <c:v>20.9</c:v>
                </c:pt>
                <c:pt idx="8">
                  <c:v>17.4</c:v>
                </c:pt>
                <c:pt idx="9">
                  <c:v/>
                </c:pt>
                <c:pt idx="10">
                  <c:v>23.9</c:v>
                </c:pt>
                <c:pt idx="11">
                  <c:v>20.5</c:v>
                </c:pt>
                <c:pt idx="12">
                  <c:v>21.4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8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494"/>
                </c:manualLayout>
              </c:layout>
              <c:showLegendKey val="0"/>
              <c:showVal val="1"/>
              <c:showCatName val="0"/>
              <c:showSerName val="0"/>
              <c:showPercent val="0"/>
            </c:dLbl>
            <c:dLbl>
              <c:idx val="3"/>
              <c:layout>
                <c:manualLayout>
                  <c:x val="0"/>
                  <c:y val="-0.0574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059860000000000003"/>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0713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9700000000000012"/>
                </c:manualLayout>
              </c:layout>
              <c:showLegendKey val="0"/>
              <c:showVal val="1"/>
              <c:showCatName val="0"/>
              <c:showSerName val="0"/>
              <c:showPercent val="0"/>
            </c:dLbl>
            <c:dLbl>
              <c:idx val="11"/>
              <c:layout>
                <c:manualLayout>
                  <c:x val="0"/>
                  <c:y val="-0.07708000000000001"/>
                </c:manualLayout>
              </c:layout>
              <c:showLegendKey val="0"/>
              <c:showVal val="1"/>
              <c:showCatName val="0"/>
              <c:showSerName val="0"/>
              <c:showPercent val="0"/>
            </c:dLbl>
            <c:dLbl>
              <c:idx val="12"/>
              <c:layout>
                <c:manualLayout>
                  <c:x val="0"/>
                  <c:y val="-0.0664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5.1</c:v>
                </c:pt>
                <c:pt idx="1">
                  <c:v/>
                </c:pt>
                <c:pt idx="2">
                  <c:v>6.7</c:v>
                </c:pt>
                <c:pt idx="3">
                  <c:v>7.0</c:v>
                </c:pt>
                <c:pt idx="4">
                  <c:v/>
                </c:pt>
                <c:pt idx="5">
                  <c:v>0</c:v>
                </c:pt>
                <c:pt idx="6">
                  <c:v>7.3</c:v>
                </c:pt>
                <c:pt idx="7">
                  <c:v>5.7</c:v>
                </c:pt>
                <c:pt idx="8">
                  <c:v>8.7</c:v>
                </c:pt>
                <c:pt idx="9">
                  <c:v/>
                </c:pt>
                <c:pt idx="10">
                  <c:v>8.5</c:v>
                </c:pt>
                <c:pt idx="11">
                  <c:v>9.4</c:v>
                </c:pt>
                <c:pt idx="12">
                  <c:v>8.1</c:v>
                </c:pt>
              </c:numLit>
            </c:plus>
            <c:minus>
              <c:numLit>
                <c:formatCode>General</c:formatCode>
                <c:ptCount val="13"/>
                <c:pt idx="0">
                  <c:v>4.9</c:v>
                </c:pt>
                <c:pt idx="1">
                  <c:v/>
                </c:pt>
                <c:pt idx="2">
                  <c:v>6.3</c:v>
                </c:pt>
                <c:pt idx="3">
                  <c:v>6.6</c:v>
                </c:pt>
                <c:pt idx="4">
                  <c:v/>
                </c:pt>
                <c:pt idx="5">
                  <c:v>0</c:v>
                </c:pt>
                <c:pt idx="6">
                  <c:v>5.7</c:v>
                </c:pt>
                <c:pt idx="7">
                  <c:v>5.6</c:v>
                </c:pt>
                <c:pt idx="8">
                  <c:v>10.7</c:v>
                </c:pt>
                <c:pt idx="9">
                  <c:v/>
                </c:pt>
                <c:pt idx="10">
                  <c:v>7.6</c:v>
                </c:pt>
                <c:pt idx="11">
                  <c:v>8.8</c:v>
                </c:pt>
                <c:pt idx="12">
                  <c:v>7.8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40.4</c:v>
                </c:pt>
                <c:pt idx="1">
                  <c:v/>
                </c:pt>
                <c:pt idx="2">
                  <c:v>41.3</c:v>
                </c:pt>
                <c:pt idx="3">
                  <c:v>39.6</c:v>
                </c:pt>
                <c:pt idx="4">
                  <c:v/>
                </c:pt>
                <c:pt idx="5">
                  <c:v/>
                </c:pt>
                <c:pt idx="6">
                  <c:v>19.1</c:v>
                </c:pt>
                <c:pt idx="7">
                  <c:v>46.9</c:v>
                </c:pt>
                <c:pt idx="8">
                  <c:v>72.7</c:v>
                </c:pt>
                <c:pt idx="9">
                  <c:v/>
                </c:pt>
                <c:pt idx="10">
                  <c:v>34.2</c:v>
                </c:pt>
                <c:pt idx="11">
                  <c:v>41.8</c:v>
                </c:pt>
                <c:pt idx="12">
                  <c:v>46.3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362"/>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82"/>
                </c:manualLayout>
              </c:layout>
              <c:showLegendKey val="0"/>
              <c:showVal val="1"/>
              <c:showCatName val="0"/>
              <c:showSerName val="0"/>
              <c:showPercent val="0"/>
            </c:dLbl>
            <c:dLbl>
              <c:idx val="6"/>
              <c:layout>
                <c:manualLayout>
                  <c:x val="0"/>
                  <c:y val="-0.03936"/>
                </c:manualLayout>
              </c:layout>
              <c:showLegendKey val="0"/>
              <c:showVal val="1"/>
              <c:showCatName val="0"/>
              <c:showSerName val="0"/>
              <c:showPercent val="0"/>
            </c:dLbl>
            <c:dLbl>
              <c:idx val="7"/>
              <c:layout>
                <c:manualLayout>
                  <c:x val="0"/>
                  <c:y val="-0.034440000000000005"/>
                </c:manualLayout>
              </c:layout>
              <c:showLegendKey val="0"/>
              <c:showVal val="1"/>
              <c:showCatName val="0"/>
              <c:showSerName val="0"/>
              <c:showPercent val="0"/>
            </c:dLbl>
            <c:dLbl>
              <c:idx val="8"/>
              <c:layout>
                <c:manualLayout>
                  <c:x val="0"/>
                  <c:y val="-0.10250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6080000000000008"/>
                </c:manualLayout>
              </c:layout>
              <c:showLegendKey val="0"/>
              <c:showVal val="1"/>
              <c:showCatName val="0"/>
              <c:showSerName val="0"/>
              <c:showPercent val="0"/>
            </c:dLbl>
            <c:dLbl>
              <c:idx val="11"/>
              <c:layout>
                <c:manualLayout>
                  <c:x val="0"/>
                  <c:y val="-0.049200000000000008"/>
                </c:manualLayout>
              </c:layout>
              <c:showLegendKey val="0"/>
              <c:showVal val="1"/>
              <c:showCatName val="0"/>
              <c:showSerName val="0"/>
              <c:showPercent val="0"/>
            </c:dLbl>
            <c:dLbl>
              <c:idx val="12"/>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4.1</c:v>
                </c:pt>
                <c:pt idx="3">
                  <c:v>4.2</c:v>
                </c:pt>
                <c:pt idx="4">
                  <c:v/>
                </c:pt>
                <c:pt idx="5">
                  <c:v>5.1</c:v>
                </c:pt>
                <c:pt idx="6">
                  <c:v>4.8</c:v>
                </c:pt>
                <c:pt idx="7">
                  <c:v>4.2</c:v>
                </c:pt>
                <c:pt idx="8">
                  <c:v>12.5</c:v>
                </c:pt>
                <c:pt idx="9">
                  <c:v/>
                </c:pt>
                <c:pt idx="10">
                  <c:v>4.4</c:v>
                </c:pt>
                <c:pt idx="11">
                  <c:v>6.0</c:v>
                </c:pt>
                <c:pt idx="12">
                  <c:v>4.6</c:v>
                </c:pt>
              </c:numLit>
            </c:plus>
            <c:minus>
              <c:numLit>
                <c:formatCode>General</c:formatCode>
                <c:ptCount val="13"/>
                <c:pt idx="0">
                  <c:v>2.6</c:v>
                </c:pt>
                <c:pt idx="1">
                  <c:v/>
                </c:pt>
                <c:pt idx="2">
                  <c:v>3.6</c:v>
                </c:pt>
                <c:pt idx="3">
                  <c:v>3.8</c:v>
                </c:pt>
                <c:pt idx="4">
                  <c:v/>
                </c:pt>
                <c:pt idx="5">
                  <c:v>4.3</c:v>
                </c:pt>
                <c:pt idx="6">
                  <c:v>4.3</c:v>
                </c:pt>
                <c:pt idx="7">
                  <c:v>3.8</c:v>
                </c:pt>
                <c:pt idx="8">
                  <c:v>10.6</c:v>
                </c:pt>
                <c:pt idx="9">
                  <c:v/>
                </c:pt>
                <c:pt idx="10">
                  <c:v>3.9</c:v>
                </c:pt>
                <c:pt idx="11">
                  <c:v>5.0</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26.1</c:v>
                </c:pt>
                <c:pt idx="1">
                  <c:v/>
                </c:pt>
                <c:pt idx="2">
                  <c:v>22.9</c:v>
                </c:pt>
                <c:pt idx="3">
                  <c:v>29.2</c:v>
                </c:pt>
                <c:pt idx="4">
                  <c:v/>
                </c:pt>
                <c:pt idx="5">
                  <c:v>20.9</c:v>
                </c:pt>
                <c:pt idx="6">
                  <c:v>29.0</c:v>
                </c:pt>
                <c:pt idx="7">
                  <c:v>25.7</c:v>
                </c:pt>
                <c:pt idx="8">
                  <c:v>34.5</c:v>
                </c:pt>
                <c:pt idx="9">
                  <c:v/>
                </c:pt>
                <c:pt idx="10">
                  <c:v>25.6</c:v>
                </c:pt>
                <c:pt idx="11">
                  <c:v>22.6</c:v>
                </c:pt>
                <c:pt idx="12">
                  <c:v>25.6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0180000000000007"/>
                </c:manualLayout>
              </c:layout>
              <c:showLegendKey val="0"/>
              <c:showVal val="1"/>
              <c:showCatName val="0"/>
              <c:showSerName val="0"/>
              <c:showPercent val="0"/>
            </c:dLbl>
            <c:dLbl>
              <c:idx val="6"/>
              <c:layout>
                <c:manualLayout>
                  <c:x val="0"/>
                  <c:y val="-0.055760000000000004"/>
                </c:manualLayout>
              </c:layout>
              <c:showLegendKey val="0"/>
              <c:showVal val="1"/>
              <c:showCatName val="0"/>
              <c:showSerName val="0"/>
              <c:showPercent val="0"/>
            </c:dLbl>
            <c:dLbl>
              <c:idx val="7"/>
              <c:layout>
                <c:manualLayout>
                  <c:x val="0"/>
                  <c:y val="-0.03362"/>
                </c:manualLayout>
              </c:layout>
              <c:showLegendKey val="0"/>
              <c:showVal val="1"/>
              <c:showCatName val="0"/>
              <c:showSerName val="0"/>
              <c:showPercent val="0"/>
            </c:dLbl>
            <c:dLbl>
              <c:idx val="8"/>
              <c:layout>
                <c:manualLayout>
                  <c:x val="0"/>
                  <c:y val="-0.0639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2640000000000004"/>
                </c:manualLayout>
              </c:layout>
              <c:showLegendKey val="0"/>
              <c:showVal val="1"/>
              <c:showCatName val="0"/>
              <c:showSerName val="0"/>
              <c:showPercent val="0"/>
            </c:dLbl>
            <c:dLbl>
              <c:idx val="11"/>
              <c:layout>
                <c:manualLayout>
                  <c:x val="0"/>
                  <c:y val="-0.038540000000000005"/>
                </c:manualLayout>
              </c:layout>
              <c:showLegendKey val="0"/>
              <c:showVal val="1"/>
              <c:showCatName val="0"/>
              <c:showSerName val="0"/>
              <c:showPercent val="0"/>
            </c:dLbl>
            <c:dLbl>
              <c:idx val="12"/>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3.2</c:v>
                </c:pt>
                <c:pt idx="3">
                  <c:v>3.7</c:v>
                </c:pt>
                <c:pt idx="4">
                  <c:v/>
                </c:pt>
                <c:pt idx="5">
                  <c:v>4.9</c:v>
                </c:pt>
                <c:pt idx="6">
                  <c:v>6.8</c:v>
                </c:pt>
                <c:pt idx="7">
                  <c:v>4.1</c:v>
                </c:pt>
                <c:pt idx="8">
                  <c:v>7.8</c:v>
                </c:pt>
                <c:pt idx="9">
                  <c:v/>
                </c:pt>
                <c:pt idx="10">
                  <c:v>5.2</c:v>
                </c:pt>
                <c:pt idx="11">
                  <c:v>4.7</c:v>
                </c:pt>
                <c:pt idx="12">
                  <c:v>4.0</c:v>
                </c:pt>
              </c:numLit>
            </c:plus>
            <c:minus>
              <c:numLit>
                <c:formatCode>General</c:formatCode>
                <c:ptCount val="13"/>
                <c:pt idx="0">
                  <c:v>2.3</c:v>
                </c:pt>
                <c:pt idx="1">
                  <c:v/>
                </c:pt>
                <c:pt idx="2">
                  <c:v>2.7</c:v>
                </c:pt>
                <c:pt idx="3">
                  <c:v>3.1</c:v>
                </c:pt>
                <c:pt idx="4">
                  <c:v/>
                </c:pt>
                <c:pt idx="5">
                  <c:v>4.0</c:v>
                </c:pt>
                <c:pt idx="6">
                  <c:v>4.9</c:v>
                </c:pt>
                <c:pt idx="7">
                  <c:v>3.4</c:v>
                </c:pt>
                <c:pt idx="8">
                  <c:v>5.1</c:v>
                </c:pt>
                <c:pt idx="9">
                  <c:v/>
                </c:pt>
                <c:pt idx="10">
                  <c:v>4.3</c:v>
                </c:pt>
                <c:pt idx="11">
                  <c:v>3.7</c:v>
                </c:pt>
                <c:pt idx="12">
                  <c:v>3.3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15.3</c:v>
                </c:pt>
                <c:pt idx="1">
                  <c:v/>
                </c:pt>
                <c:pt idx="2">
                  <c:v>16.3</c:v>
                </c:pt>
                <c:pt idx="3">
                  <c:v>13.9</c:v>
                </c:pt>
                <c:pt idx="4">
                  <c:v/>
                </c:pt>
                <c:pt idx="5">
                  <c:v>16.1</c:v>
                </c:pt>
                <c:pt idx="6">
                  <c:v>15.0</c:v>
                </c:pt>
                <c:pt idx="7">
                  <c:v>14.9</c:v>
                </c:pt>
                <c:pt idx="8">
                  <c:v>12.7</c:v>
                </c:pt>
                <c:pt idx="9">
                  <c:v/>
                </c:pt>
                <c:pt idx="10">
                  <c:v>18.3</c:v>
                </c:pt>
                <c:pt idx="11">
                  <c:v>14.5</c:v>
                </c:pt>
                <c:pt idx="12">
                  <c:v>13.9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9520000000000005"/>
                </c:manualLayout>
              </c:layout>
              <c:showLegendKey val="0"/>
              <c:showVal val="1"/>
              <c:showCatName val="0"/>
              <c:showSerName val="0"/>
              <c:showPercent val="0"/>
            </c:dLbl>
            <c:dLbl>
              <c:idx val="6"/>
              <c:layout>
                <c:manualLayout>
                  <c:x val="0"/>
                  <c:y val="-0.05412"/>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06806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2640000000000004"/>
                </c:manualLayout>
              </c:layout>
              <c:showLegendKey val="0"/>
              <c:showVal val="1"/>
              <c:showCatName val="0"/>
              <c:showSerName val="0"/>
              <c:showPercent val="0"/>
            </c:dLbl>
            <c:dLbl>
              <c:idx val="11"/>
              <c:layout>
                <c:manualLayout>
                  <c:x val="0"/>
                  <c:y val="-0.036080000000000008"/>
                </c:manualLayout>
              </c:layout>
              <c:showLegendKey val="0"/>
              <c:showVal val="1"/>
              <c:showCatName val="0"/>
              <c:showSerName val="0"/>
              <c:showPercent val="0"/>
            </c:dLbl>
            <c:dLbl>
              <c:idx val="12"/>
              <c:layout>
                <c:manualLayout>
                  <c:x val="0"/>
                  <c:y val="-0.0221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2.1</c:v>
                </c:pt>
                <c:pt idx="1">
                  <c:v/>
                </c:pt>
                <c:pt idx="2">
                  <c:v>2.8</c:v>
                </c:pt>
                <c:pt idx="3">
                  <c:v>2.8</c:v>
                </c:pt>
                <c:pt idx="4">
                  <c:v/>
                </c:pt>
                <c:pt idx="5">
                  <c:v>3.6</c:v>
                </c:pt>
                <c:pt idx="6">
                  <c:v>6.6</c:v>
                </c:pt>
                <c:pt idx="7">
                  <c:v>3.5</c:v>
                </c:pt>
                <c:pt idx="8">
                  <c:v>8.3</c:v>
                </c:pt>
                <c:pt idx="9">
                  <c:v/>
                </c:pt>
                <c:pt idx="10">
                  <c:v>5.2</c:v>
                </c:pt>
                <c:pt idx="11">
                  <c:v>4.4</c:v>
                </c:pt>
                <c:pt idx="12">
                  <c:v>2.7</c:v>
                </c:pt>
              </c:numLit>
            </c:plus>
            <c:minus>
              <c:numLit>
                <c:formatCode>General</c:formatCode>
                <c:ptCount val="13"/>
                <c:pt idx="0">
                  <c:v>1.7</c:v>
                </c:pt>
                <c:pt idx="1">
                  <c:v/>
                </c:pt>
                <c:pt idx="2">
                  <c:v>2.2</c:v>
                </c:pt>
                <c:pt idx="3">
                  <c:v>2.1</c:v>
                </c:pt>
                <c:pt idx="4">
                  <c:v/>
                </c:pt>
                <c:pt idx="5">
                  <c:v>2.7</c:v>
                </c:pt>
                <c:pt idx="6">
                  <c:v>4.0</c:v>
                </c:pt>
                <c:pt idx="7">
                  <c:v>2.4</c:v>
                </c:pt>
                <c:pt idx="8">
                  <c:v>4.4</c:v>
                </c:pt>
                <c:pt idx="9">
                  <c:v/>
                </c:pt>
                <c:pt idx="10">
                  <c:v>3.6</c:v>
                </c:pt>
                <c:pt idx="11">
                  <c:v>3.2</c:v>
                </c:pt>
                <c:pt idx="12">
                  <c:v>1.9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8.3</c:v>
                </c:pt>
                <c:pt idx="1">
                  <c:v/>
                </c:pt>
                <c:pt idx="2">
                  <c:v>9.0</c:v>
                </c:pt>
                <c:pt idx="3">
                  <c:v>7.7</c:v>
                </c:pt>
                <c:pt idx="4">
                  <c:v/>
                </c:pt>
                <c:pt idx="5">
                  <c:v>9.3</c:v>
                </c:pt>
                <c:pt idx="6">
                  <c:v>8.8</c:v>
                </c:pt>
                <c:pt idx="7">
                  <c:v>6.7</c:v>
                </c:pt>
                <c:pt idx="8">
                  <c:v>8.2</c:v>
                </c:pt>
                <c:pt idx="9">
                  <c:v/>
                </c:pt>
                <c:pt idx="10">
                  <c:v>11.1</c:v>
                </c:pt>
                <c:pt idx="11">
                  <c:v>10.0</c:v>
                </c:pt>
                <c:pt idx="12">
                  <c:v>6.2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96"/>
                </c:manualLayout>
              </c:layout>
              <c:showLegendKey val="0"/>
              <c:showVal val="1"/>
              <c:showCatName val="0"/>
              <c:showSerName val="0"/>
              <c:showPercent val="0"/>
            </c:dLbl>
            <c:dLbl>
              <c:idx val="6"/>
              <c:layout>
                <c:manualLayout>
                  <c:x val="0"/>
                  <c:y val="-0.0451"/>
                </c:manualLayout>
              </c:layout>
              <c:showLegendKey val="0"/>
              <c:showVal val="1"/>
              <c:showCatName val="0"/>
              <c:showSerName val="0"/>
              <c:showPercent val="0"/>
            </c:dLbl>
            <c:dLbl>
              <c:idx val="7"/>
              <c:layout>
                <c:manualLayout>
                  <c:x val="0"/>
                  <c:y val="-0.0205"/>
                </c:manualLayout>
              </c:layout>
              <c:showLegendKey val="0"/>
              <c:showVal val="1"/>
              <c:showCatName val="0"/>
              <c:showSerName val="0"/>
              <c:showPercent val="0"/>
            </c:dLbl>
            <c:dLbl>
              <c:idx val="8"/>
              <c:layout>
                <c:manualLayout>
                  <c:x val="0"/>
                  <c:y val="-0.0606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8700000000000003"/>
                </c:manualLayout>
              </c:layout>
              <c:showLegendKey val="0"/>
              <c:showVal val="1"/>
              <c:showCatName val="0"/>
              <c:showSerName val="0"/>
              <c:showPercent val="0"/>
            </c:dLbl>
            <c:dLbl>
              <c:idx val="11"/>
              <c:layout>
                <c:manualLayout>
                  <c:x val="0"/>
                  <c:y val="-0.043460000000000006"/>
                </c:manualLayout>
              </c:layout>
              <c:showLegendKey val="0"/>
              <c:showVal val="1"/>
              <c:showCatName val="0"/>
              <c:showSerName val="0"/>
              <c:showPercent val="0"/>
            </c:dLbl>
            <c:dLbl>
              <c:idx val="12"/>
              <c:layout>
                <c:manualLayout>
                  <c:x val="0"/>
                  <c:y val="-0.0254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3.9</c:v>
                </c:pt>
                <c:pt idx="3">
                  <c:v>2.0</c:v>
                </c:pt>
                <c:pt idx="4">
                  <c:v/>
                </c:pt>
                <c:pt idx="5">
                  <c:v>2.8</c:v>
                </c:pt>
                <c:pt idx="6">
                  <c:v>5.5</c:v>
                </c:pt>
                <c:pt idx="7">
                  <c:v>2.5</c:v>
                </c:pt>
                <c:pt idx="8">
                  <c:v>7.4</c:v>
                </c:pt>
                <c:pt idx="9">
                  <c:v/>
                </c:pt>
                <c:pt idx="10">
                  <c:v>3.5</c:v>
                </c:pt>
                <c:pt idx="11">
                  <c:v>5.3</c:v>
                </c:pt>
                <c:pt idx="12">
                  <c:v>3.1</c:v>
                </c:pt>
              </c:numLit>
            </c:plus>
            <c:minus>
              <c:numLit>
                <c:formatCode>General</c:formatCode>
                <c:ptCount val="13"/>
                <c:pt idx="0">
                  <c:v>1.7</c:v>
                </c:pt>
                <c:pt idx="1">
                  <c:v/>
                </c:pt>
                <c:pt idx="2">
                  <c:v>3.2</c:v>
                </c:pt>
                <c:pt idx="3">
                  <c:v>1.6</c:v>
                </c:pt>
                <c:pt idx="4">
                  <c:v/>
                </c:pt>
                <c:pt idx="5">
                  <c:v>2.2</c:v>
                </c:pt>
                <c:pt idx="6">
                  <c:v>4.1</c:v>
                </c:pt>
                <c:pt idx="7">
                  <c:v>2.0</c:v>
                </c:pt>
                <c:pt idx="8">
                  <c:v>4.4</c:v>
                </c:pt>
                <c:pt idx="9">
                  <c:v/>
                </c:pt>
                <c:pt idx="10">
                  <c:v>2.7</c:v>
                </c:pt>
                <c:pt idx="11">
                  <c:v>3.9</c:v>
                </c:pt>
                <c:pt idx="12">
                  <c:v>2.5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10.1</c:v>
                </c:pt>
                <c:pt idx="1">
                  <c:v/>
                </c:pt>
                <c:pt idx="2">
                  <c:v>14.3</c:v>
                </c:pt>
                <c:pt idx="3">
                  <c:v>6.1</c:v>
                </c:pt>
                <c:pt idx="4">
                  <c:v/>
                </c:pt>
                <c:pt idx="5">
                  <c:v>8.6</c:v>
                </c:pt>
                <c:pt idx="6">
                  <c:v>14.1</c:v>
                </c:pt>
                <c:pt idx="7">
                  <c:v>7.5</c:v>
                </c:pt>
                <c:pt idx="8">
                  <c:v>9.8</c:v>
                </c:pt>
                <c:pt idx="9">
                  <c:v/>
                </c:pt>
                <c:pt idx="10">
                  <c:v>9.0</c:v>
                </c:pt>
                <c:pt idx="11">
                  <c:v>12.3</c:v>
                </c:pt>
                <c:pt idx="12">
                  <c:v>10.5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2870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084"/>
                </c:manualLayout>
              </c:layout>
              <c:showLegendKey val="0"/>
              <c:showVal val="1"/>
              <c:showCatName val="0"/>
              <c:showSerName val="0"/>
              <c:showPercent val="0"/>
            </c:dLbl>
            <c:dLbl>
              <c:idx val="6"/>
              <c:layout>
                <c:manualLayout>
                  <c:x val="0"/>
                  <c:y val="-0.034440000000000005"/>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07708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02"/>
                </c:manualLayout>
              </c:layout>
              <c:showLegendKey val="0"/>
              <c:showVal val="1"/>
              <c:showCatName val="0"/>
              <c:showSerName val="0"/>
              <c:showPercent val="0"/>
            </c:dLbl>
            <c:dLbl>
              <c:idx val="11"/>
              <c:layout>
                <c:manualLayout>
                  <c:x val="0"/>
                  <c:y val="-0.049200000000000008"/>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3.5</c:v>
                </c:pt>
                <c:pt idx="3">
                  <c:v>3.5</c:v>
                </c:pt>
                <c:pt idx="4">
                  <c:v/>
                </c:pt>
                <c:pt idx="5">
                  <c:v>6.2</c:v>
                </c:pt>
                <c:pt idx="6">
                  <c:v>4.2</c:v>
                </c:pt>
                <c:pt idx="7">
                  <c:v>5.1</c:v>
                </c:pt>
                <c:pt idx="8">
                  <c:v>9.4</c:v>
                </c:pt>
                <c:pt idx="9">
                  <c:v/>
                </c:pt>
                <c:pt idx="10">
                  <c:v>6.1</c:v>
                </c:pt>
                <c:pt idx="11">
                  <c:v>6.0</c:v>
                </c:pt>
                <c:pt idx="12">
                  <c:v>3.7</c:v>
                </c:pt>
              </c:numLit>
            </c:plus>
            <c:minus>
              <c:numLit>
                <c:formatCode>General</c:formatCode>
                <c:ptCount val="13"/>
                <c:pt idx="0">
                  <c:v>2.7</c:v>
                </c:pt>
                <c:pt idx="1">
                  <c:v/>
                </c:pt>
                <c:pt idx="2">
                  <c:v>3.1</c:v>
                </c:pt>
                <c:pt idx="3">
                  <c:v>3.3</c:v>
                </c:pt>
                <c:pt idx="4">
                  <c:v/>
                </c:pt>
                <c:pt idx="5">
                  <c:v>5.2</c:v>
                </c:pt>
                <c:pt idx="6">
                  <c:v>3.5</c:v>
                </c:pt>
                <c:pt idx="7">
                  <c:v>4.7</c:v>
                </c:pt>
                <c:pt idx="8">
                  <c:v>8.0</c:v>
                </c:pt>
                <c:pt idx="9">
                  <c:v/>
                </c:pt>
                <c:pt idx="10">
                  <c:v>5.8</c:v>
                </c:pt>
                <c:pt idx="11">
                  <c:v>5.1</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24.7</c:v>
                </c:pt>
                <c:pt idx="1">
                  <c:v/>
                </c:pt>
                <c:pt idx="2">
                  <c:v>19.0</c:v>
                </c:pt>
                <c:pt idx="3">
                  <c:v>30.4</c:v>
                </c:pt>
                <c:pt idx="4">
                  <c:v/>
                </c:pt>
                <c:pt idx="5">
                  <c:v>23.9</c:v>
                </c:pt>
                <c:pt idx="6">
                  <c:v>18.4</c:v>
                </c:pt>
                <c:pt idx="7">
                  <c:v>28.0</c:v>
                </c:pt>
                <c:pt idx="8">
                  <c:v>30.8</c:v>
                </c:pt>
                <c:pt idx="9">
                  <c:v/>
                </c:pt>
                <c:pt idx="10">
                  <c:v>38.0</c:v>
                </c:pt>
                <c:pt idx="11">
                  <c:v>23.0</c:v>
                </c:pt>
                <c:pt idx="12">
                  <c:v>18.2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2640000000000004"/>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7560000000000005"/>
                </c:manualLayout>
              </c:layout>
              <c:showLegendKey val="0"/>
              <c:showVal val="1"/>
              <c:showCatName val="0"/>
              <c:showSerName val="0"/>
              <c:showPercent val="0"/>
            </c:dLbl>
            <c:dLbl>
              <c:idx val="6"/>
              <c:layout>
                <c:manualLayout>
                  <c:x val="0"/>
                  <c:y val="-0.068880000000000011"/>
                </c:manualLayout>
              </c:layout>
              <c:showLegendKey val="0"/>
              <c:showVal val="1"/>
              <c:showCatName val="0"/>
              <c:showSerName val="0"/>
              <c:showPercent val="0"/>
            </c:dLbl>
            <c:dLbl>
              <c:idx val="7"/>
              <c:layout>
                <c:manualLayout>
                  <c:x val="0"/>
                  <c:y val="-0.040180000000000007"/>
                </c:manualLayout>
              </c:layout>
              <c:showLegendKey val="0"/>
              <c:showVal val="1"/>
              <c:showCatName val="0"/>
              <c:showSerName val="0"/>
              <c:showPercent val="0"/>
            </c:dLbl>
            <c:dLbl>
              <c:idx val="8"/>
              <c:layout>
                <c:manualLayout>
                  <c:x val="0"/>
                  <c:y val="-0.0795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182"/>
                </c:manualLayout>
              </c:layout>
              <c:showLegendKey val="0"/>
              <c:showVal val="1"/>
              <c:showCatName val="0"/>
              <c:showSerName val="0"/>
              <c:showPercent val="0"/>
            </c:dLbl>
            <c:dLbl>
              <c:idx val="11"/>
              <c:layout>
                <c:manualLayout>
                  <c:x val="0"/>
                  <c:y val="-0.06478"/>
                </c:manualLayout>
              </c:layout>
              <c:showLegendKey val="0"/>
              <c:showVal val="1"/>
              <c:showCatName val="0"/>
              <c:showSerName val="0"/>
              <c:showPercent val="0"/>
            </c:dLbl>
            <c:dLbl>
              <c:idx val="12"/>
              <c:layout>
                <c:manualLayout>
                  <c:x val="0"/>
                  <c:y val="-0.03772000000000000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5.2</c:v>
                </c:pt>
                <c:pt idx="3">
                  <c:v>3.4</c:v>
                </c:pt>
                <c:pt idx="4">
                  <c:v/>
                </c:pt>
                <c:pt idx="5">
                  <c:v>5.8</c:v>
                </c:pt>
                <c:pt idx="6">
                  <c:v>8.4</c:v>
                </c:pt>
                <c:pt idx="7">
                  <c:v>4.9</c:v>
                </c:pt>
                <c:pt idx="8">
                  <c:v>9.7</c:v>
                </c:pt>
                <c:pt idx="9">
                  <c:v/>
                </c:pt>
                <c:pt idx="10">
                  <c:v>5.1</c:v>
                </c:pt>
                <c:pt idx="11">
                  <c:v>7.9</c:v>
                </c:pt>
                <c:pt idx="12">
                  <c:v>4.6</c:v>
                </c:pt>
              </c:numLit>
            </c:plus>
            <c:minus>
              <c:numLit>
                <c:formatCode>General</c:formatCode>
                <c:ptCount val="13"/>
                <c:pt idx="0">
                  <c:v>3.3</c:v>
                </c:pt>
                <c:pt idx="1">
                  <c:v/>
                </c:pt>
                <c:pt idx="2">
                  <c:v>5.1</c:v>
                </c:pt>
                <c:pt idx="3">
                  <c:v>3.2</c:v>
                </c:pt>
                <c:pt idx="4">
                  <c:v/>
                </c:pt>
                <c:pt idx="5">
                  <c:v>5.4</c:v>
                </c:pt>
                <c:pt idx="6">
                  <c:v>7.7</c:v>
                </c:pt>
                <c:pt idx="7">
                  <c:v>4.7</c:v>
                </c:pt>
                <c:pt idx="8">
                  <c:v>7.8</c:v>
                </c:pt>
                <c:pt idx="9">
                  <c:v/>
                </c:pt>
                <c:pt idx="10">
                  <c:v>4.5</c:v>
                </c:pt>
                <c:pt idx="11">
                  <c:v>7.0</c:v>
                </c:pt>
                <c:pt idx="12">
                  <c:v>4.4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34.1</c:v>
                </c:pt>
                <c:pt idx="1">
                  <c:v/>
                </c:pt>
                <c:pt idx="2">
                  <c:v>42.6</c:v>
                </c:pt>
                <c:pt idx="3">
                  <c:v>25.7</c:v>
                </c:pt>
                <c:pt idx="4">
                  <c:v/>
                </c:pt>
                <c:pt idx="5">
                  <c:v>35.4</c:v>
                </c:pt>
                <c:pt idx="6">
                  <c:v>36.2</c:v>
                </c:pt>
                <c:pt idx="7">
                  <c:v>33.8</c:v>
                </c:pt>
                <c:pt idx="8">
                  <c:v>26.1</c:v>
                </c:pt>
                <c:pt idx="9">
                  <c:v/>
                </c:pt>
                <c:pt idx="10">
                  <c:v>23.7</c:v>
                </c:pt>
                <c:pt idx="11">
                  <c:v>33.6</c:v>
                </c:pt>
                <c:pt idx="12">
                  <c:v>37.5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8540000000000005"/>
                </c:manualLayout>
              </c:layout>
              <c:showLegendKey val="0"/>
              <c:showVal val="1"/>
              <c:showCatName val="0"/>
              <c:showSerName val="0"/>
              <c:showPercent val="0"/>
            </c:dLbl>
            <c:dLbl>
              <c:idx val="3"/>
              <c:layout>
                <c:manualLayout>
                  <c:x val="0"/>
                  <c:y val="-0.022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4280000000000007"/>
                </c:manualLayout>
              </c:layout>
              <c:showLegendKey val="0"/>
              <c:showVal val="1"/>
              <c:showCatName val="0"/>
              <c:showSerName val="0"/>
              <c:showPercent val="0"/>
            </c:dLbl>
            <c:dLbl>
              <c:idx val="6"/>
              <c:layout>
                <c:manualLayout>
                  <c:x val="0"/>
                  <c:y val="-0.061500000000000006"/>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06150000000000000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8540000000000005"/>
                </c:manualLayout>
              </c:layout>
              <c:showLegendKey val="0"/>
              <c:showVal val="1"/>
              <c:showCatName val="0"/>
              <c:showSerName val="0"/>
              <c:showPercent val="0"/>
            </c:dLbl>
            <c:dLbl>
              <c:idx val="11"/>
              <c:layout>
                <c:manualLayout>
                  <c:x val="0"/>
                  <c:y val="-0.05412"/>
                </c:manualLayout>
              </c:layout>
              <c:showLegendKey val="0"/>
              <c:showVal val="1"/>
              <c:showCatName val="0"/>
              <c:showSerName val="0"/>
              <c:showPercent val="0"/>
            </c:dLbl>
            <c:dLbl>
              <c:idx val="12"/>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4.7</c:v>
                </c:pt>
                <c:pt idx="3">
                  <c:v>2.8</c:v>
                </c:pt>
                <c:pt idx="4">
                  <c:v/>
                </c:pt>
                <c:pt idx="5">
                  <c:v>5.4</c:v>
                </c:pt>
                <c:pt idx="6">
                  <c:v>7.5</c:v>
                </c:pt>
                <c:pt idx="7">
                  <c:v>3.8</c:v>
                </c:pt>
                <c:pt idx="8">
                  <c:v>7.5</c:v>
                </c:pt>
                <c:pt idx="9">
                  <c:v/>
                </c:pt>
                <c:pt idx="10">
                  <c:v>4.7</c:v>
                </c:pt>
                <c:pt idx="11">
                  <c:v>6.6</c:v>
                </c:pt>
                <c:pt idx="12">
                  <c:v>4.0</c:v>
                </c:pt>
              </c:numLit>
            </c:plus>
            <c:minus>
              <c:numLit>
                <c:formatCode>General</c:formatCode>
                <c:ptCount val="13"/>
                <c:pt idx="0">
                  <c:v>2.5</c:v>
                </c:pt>
                <c:pt idx="1">
                  <c:v/>
                </c:pt>
                <c:pt idx="2">
                  <c:v>4.2</c:v>
                </c:pt>
                <c:pt idx="3">
                  <c:v>2.4</c:v>
                </c:pt>
                <c:pt idx="4">
                  <c:v/>
                </c:pt>
                <c:pt idx="5">
                  <c:v>4.4</c:v>
                </c:pt>
                <c:pt idx="6">
                  <c:v>6.2</c:v>
                </c:pt>
                <c:pt idx="7">
                  <c:v>3.3</c:v>
                </c:pt>
                <c:pt idx="8">
                  <c:v>5.4</c:v>
                </c:pt>
                <c:pt idx="9">
                  <c:v/>
                </c:pt>
                <c:pt idx="10">
                  <c:v>3.7</c:v>
                </c:pt>
                <c:pt idx="11">
                  <c:v>5.2</c:v>
                </c:pt>
                <c:pt idx="12">
                  <c:v>3.5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20.3</c:v>
                </c:pt>
                <c:pt idx="1">
                  <c:v/>
                </c:pt>
                <c:pt idx="2">
                  <c:v>28.2</c:v>
                </c:pt>
                <c:pt idx="3">
                  <c:v>12.4</c:v>
                </c:pt>
                <c:pt idx="4">
                  <c:v/>
                </c:pt>
                <c:pt idx="5">
                  <c:v>19.5</c:v>
                </c:pt>
                <c:pt idx="6">
                  <c:v>24.1</c:v>
                </c:pt>
                <c:pt idx="7">
                  <c:v>18.5</c:v>
                </c:pt>
                <c:pt idx="8">
                  <c:v>16.6</c:v>
                </c:pt>
                <c:pt idx="9">
                  <c:v/>
                </c:pt>
                <c:pt idx="10">
                  <c:v>15.1</c:v>
                </c:pt>
                <c:pt idx="11">
                  <c:v>19.0</c:v>
                </c:pt>
                <c:pt idx="12">
                  <c:v>22.1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2160000000000016"/>
                </c:manualLayout>
              </c:layout>
              <c:showLegendKey val="0"/>
              <c:showVal val="1"/>
              <c:showCatName val="0"/>
              <c:showSerName val="0"/>
              <c:showPercent val="0"/>
            </c:dLbl>
            <c:dLbl>
              <c:idx val="6"/>
              <c:layout>
                <c:manualLayout>
                  <c:x val="0"/>
                  <c:y val="-0.03198"/>
                </c:manualLayout>
              </c:layout>
              <c:showLegendKey val="0"/>
              <c:showVal val="1"/>
              <c:showCatName val="0"/>
              <c:showSerName val="0"/>
              <c:showPercent val="0"/>
            </c:dLbl>
            <c:dLbl>
              <c:idx val="7"/>
              <c:layout>
                <c:manualLayout>
                  <c:x val="0"/>
                  <c:y val="-0.03362"/>
                </c:manualLayout>
              </c:layout>
              <c:showLegendKey val="0"/>
              <c:showVal val="1"/>
              <c:showCatName val="0"/>
              <c:showSerName val="0"/>
              <c:showPercent val="0"/>
            </c:dLbl>
            <c:dLbl>
              <c:idx val="8"/>
              <c:layout>
                <c:manualLayout>
                  <c:x val="0"/>
                  <c:y val="-0.0606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526"/>
                </c:manualLayout>
              </c:layout>
              <c:showLegendKey val="0"/>
              <c:showVal val="1"/>
              <c:showCatName val="0"/>
              <c:showSerName val="0"/>
              <c:showPercent val="0"/>
            </c:dLbl>
            <c:dLbl>
              <c:idx val="11"/>
              <c:layout>
                <c:manualLayout>
                  <c:x val="0"/>
                  <c:y val="-0.07134"/>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3.1</c:v>
                </c:pt>
                <c:pt idx="1">
                  <c:v/>
                </c:pt>
                <c:pt idx="2">
                  <c:v>4.2</c:v>
                </c:pt>
                <c:pt idx="3">
                  <c:v>4.4</c:v>
                </c:pt>
                <c:pt idx="4">
                  <c:v/>
                </c:pt>
                <c:pt idx="5">
                  <c:v>8.8</c:v>
                </c:pt>
                <c:pt idx="6">
                  <c:v>3.9</c:v>
                </c:pt>
                <c:pt idx="7">
                  <c:v>4.1</c:v>
                </c:pt>
                <c:pt idx="8">
                  <c:v>7.4</c:v>
                </c:pt>
                <c:pt idx="9">
                  <c:v/>
                </c:pt>
                <c:pt idx="10">
                  <c:v>4.3</c:v>
                </c:pt>
                <c:pt idx="11">
                  <c:v>8.7</c:v>
                </c:pt>
                <c:pt idx="12">
                  <c:v>4.7</c:v>
                </c:pt>
              </c:numLit>
            </c:plus>
            <c:minus>
              <c:numLit>
                <c:formatCode>General</c:formatCode>
                <c:ptCount val="13"/>
                <c:pt idx="0">
                  <c:v>3.0</c:v>
                </c:pt>
                <c:pt idx="1">
                  <c:v/>
                </c:pt>
                <c:pt idx="2">
                  <c:v>4.1</c:v>
                </c:pt>
                <c:pt idx="3">
                  <c:v>4.2</c:v>
                </c:pt>
                <c:pt idx="4">
                  <c:v/>
                </c:pt>
                <c:pt idx="5">
                  <c:v>8.0</c:v>
                </c:pt>
                <c:pt idx="6">
                  <c:v>3.9</c:v>
                </c:pt>
                <c:pt idx="7">
                  <c:v>4.0</c:v>
                </c:pt>
                <c:pt idx="8">
                  <c:v>6.9</c:v>
                </c:pt>
                <c:pt idx="9">
                  <c:v/>
                </c:pt>
                <c:pt idx="10">
                  <c:v>4.2</c:v>
                </c:pt>
                <c:pt idx="11">
                  <c:v>7.9</c:v>
                </c:pt>
                <c:pt idx="12">
                  <c:v>4.5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41.4</c:v>
                </c:pt>
                <c:pt idx="1">
                  <c:v/>
                </c:pt>
                <c:pt idx="2">
                  <c:v>43.4</c:v>
                </c:pt>
                <c:pt idx="3">
                  <c:v>39.6</c:v>
                </c:pt>
                <c:pt idx="4">
                  <c:v/>
                </c:pt>
                <c:pt idx="5">
                  <c:v>37.8</c:v>
                </c:pt>
                <c:pt idx="6">
                  <c:v>44.5</c:v>
                </c:pt>
                <c:pt idx="7">
                  <c:v>43.3</c:v>
                </c:pt>
                <c:pt idx="8">
                  <c:v>36.8</c:v>
                </c:pt>
                <c:pt idx="9">
                  <c:v/>
                </c:pt>
                <c:pt idx="10">
                  <c:v>40.3</c:v>
                </c:pt>
                <c:pt idx="11">
                  <c:v>36.1</c:v>
                </c:pt>
                <c:pt idx="12">
                  <c:v>42.2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254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3116"/>
                </c:manualLayout>
              </c:layout>
              <c:showLegendKey val="0"/>
              <c:showVal val="1"/>
              <c:showCatName val="0"/>
              <c:showSerName val="0"/>
              <c:showPercent val="0"/>
            </c:dLbl>
            <c:dLbl>
              <c:idx val="7"/>
              <c:layout>
                <c:manualLayout>
                  <c:x val="0"/>
                  <c:y val="-0.030340000000000002"/>
                </c:manualLayout>
              </c:layout>
              <c:showLegendKey val="0"/>
              <c:showVal val="1"/>
              <c:showCatName val="0"/>
              <c:showSerName val="0"/>
              <c:showPercent val="0"/>
            </c:dLbl>
            <c:dLbl>
              <c:idx val="8"/>
              <c:layout>
                <c:manualLayout>
                  <c:x val="0"/>
                  <c:y val="-0.08938000000000001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2640000000000004"/>
                </c:manualLayout>
              </c:layout>
              <c:showLegendKey val="0"/>
              <c:showVal val="1"/>
              <c:showCatName val="0"/>
              <c:showSerName val="0"/>
              <c:showPercent val="0"/>
            </c:dLbl>
            <c:dLbl>
              <c:idx val="11"/>
              <c:layout>
                <c:manualLayout>
                  <c:x val="0"/>
                  <c:y val="-0.043460000000000006"/>
                </c:manualLayout>
              </c:layout>
              <c:showLegendKey val="0"/>
              <c:showVal val="1"/>
              <c:showCatName val="0"/>
              <c:showSerName val="0"/>
              <c:showPercent val="0"/>
            </c:dLbl>
            <c:dLbl>
              <c:idx val="12"/>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2.8</c:v>
                </c:pt>
                <c:pt idx="3">
                  <c:v>3.1</c:v>
                </c:pt>
                <c:pt idx="4">
                  <c:v/>
                </c:pt>
                <c:pt idx="5">
                  <c:v>3.9</c:v>
                </c:pt>
                <c:pt idx="6">
                  <c:v>3.8</c:v>
                </c:pt>
                <c:pt idx="7">
                  <c:v>3.7</c:v>
                </c:pt>
                <c:pt idx="8">
                  <c:v>10.9</c:v>
                </c:pt>
                <c:pt idx="9">
                  <c:v/>
                </c:pt>
                <c:pt idx="10">
                  <c:v>5.2</c:v>
                </c:pt>
                <c:pt idx="11">
                  <c:v>5.3</c:v>
                </c:pt>
                <c:pt idx="12">
                  <c:v>3.4</c:v>
                </c:pt>
              </c:numLit>
            </c:plus>
            <c:minus>
              <c:numLit>
                <c:formatCode>General</c:formatCode>
                <c:ptCount val="13"/>
                <c:pt idx="0">
                  <c:v>1.8</c:v>
                </c:pt>
                <c:pt idx="1">
                  <c:v/>
                </c:pt>
                <c:pt idx="2">
                  <c:v>2.2</c:v>
                </c:pt>
                <c:pt idx="3">
                  <c:v>2.6</c:v>
                </c:pt>
                <c:pt idx="4">
                  <c:v/>
                </c:pt>
                <c:pt idx="5">
                  <c:v>3.1</c:v>
                </c:pt>
                <c:pt idx="6">
                  <c:v>2.9</c:v>
                </c:pt>
                <c:pt idx="7">
                  <c:v>2.8</c:v>
                </c:pt>
                <c:pt idx="8">
                  <c:v>6.6</c:v>
                </c:pt>
                <c:pt idx="9">
                  <c:v/>
                </c:pt>
                <c:pt idx="10">
                  <c:v>3.9</c:v>
                </c:pt>
                <c:pt idx="11">
                  <c:v>3.9</c:v>
                </c:pt>
                <c:pt idx="12">
                  <c:v>2.7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11.3</c:v>
                </c:pt>
                <c:pt idx="1">
                  <c:v/>
                </c:pt>
                <c:pt idx="2">
                  <c:v>9.7</c:v>
                </c:pt>
                <c:pt idx="3">
                  <c:v>12.8</c:v>
                </c:pt>
                <c:pt idx="4">
                  <c:v/>
                </c:pt>
                <c:pt idx="5">
                  <c:v>12.2</c:v>
                </c:pt>
                <c:pt idx="6">
                  <c:v>10.6</c:v>
                </c:pt>
                <c:pt idx="7">
                  <c:v>10.3</c:v>
                </c:pt>
                <c:pt idx="8">
                  <c:v>14.0</c:v>
                </c:pt>
                <c:pt idx="9">
                  <c:v/>
                </c:pt>
                <c:pt idx="10">
                  <c:v>12.5</c:v>
                </c:pt>
                <c:pt idx="11">
                  <c:v>13.4</c:v>
                </c:pt>
                <c:pt idx="12">
                  <c:v>10.2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3608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8380000000000006"/>
                </c:manualLayout>
              </c:layout>
              <c:showLegendKey val="0"/>
              <c:showVal val="1"/>
              <c:showCatName val="0"/>
              <c:showSerName val="0"/>
              <c:showPercent val="0"/>
            </c:dLbl>
            <c:dLbl>
              <c:idx val="6"/>
              <c:layout>
                <c:manualLayout>
                  <c:x val="0"/>
                  <c:y val="-0.07134"/>
                </c:manualLayout>
              </c:layout>
              <c:showLegendKey val="0"/>
              <c:showVal val="1"/>
              <c:showCatName val="0"/>
              <c:showSerName val="0"/>
              <c:showPercent val="0"/>
            </c:dLbl>
            <c:dLbl>
              <c:idx val="7"/>
              <c:layout>
                <c:manualLayout>
                  <c:x val="0"/>
                  <c:y val="-0.04182"/>
                </c:manualLayout>
              </c:layout>
              <c:showLegendKey val="0"/>
              <c:showVal val="1"/>
              <c:showCatName val="0"/>
              <c:showSerName val="0"/>
              <c:showPercent val="0"/>
            </c:dLbl>
            <c:dLbl>
              <c:idx val="8"/>
              <c:layout>
                <c:manualLayout>
                  <c:x val="0"/>
                  <c:y val="-0.08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7560000000000005"/>
                </c:manualLayout>
              </c:layout>
              <c:showLegendKey val="0"/>
              <c:showVal val="1"/>
              <c:showCatName val="0"/>
              <c:showSerName val="0"/>
              <c:showPercent val="0"/>
            </c:dLbl>
            <c:dLbl>
              <c:idx val="11"/>
              <c:layout>
                <c:manualLayout>
                  <c:x val="0"/>
                  <c:y val="-0.06724"/>
                </c:manualLayout>
              </c:layout>
              <c:showLegendKey val="0"/>
              <c:showVal val="1"/>
              <c:showCatName val="0"/>
              <c:showSerName val="0"/>
              <c:showPercent val="0"/>
            </c:dLbl>
            <c:dLbl>
              <c:idx val="12"/>
              <c:layout>
                <c:manualLayout>
                  <c:x val="0"/>
                  <c:y val="-0.04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4.0</c:v>
                </c:pt>
                <c:pt idx="3">
                  <c:v>4.4</c:v>
                </c:pt>
                <c:pt idx="4">
                  <c:v/>
                </c:pt>
                <c:pt idx="5">
                  <c:v>5.9</c:v>
                </c:pt>
                <c:pt idx="6">
                  <c:v>8.7</c:v>
                </c:pt>
                <c:pt idx="7">
                  <c:v>5.1</c:v>
                </c:pt>
                <c:pt idx="8">
                  <c:v>10.0</c:v>
                </c:pt>
                <c:pt idx="9">
                  <c:v/>
                </c:pt>
                <c:pt idx="10">
                  <c:v>5.8</c:v>
                </c:pt>
                <c:pt idx="11">
                  <c:v>8.2</c:v>
                </c:pt>
                <c:pt idx="12">
                  <c:v>5.0</c:v>
                </c:pt>
              </c:numLit>
            </c:plus>
            <c:minus>
              <c:numLit>
                <c:formatCode>General</c:formatCode>
                <c:ptCount val="13"/>
                <c:pt idx="0">
                  <c:v>3.3</c:v>
                </c:pt>
                <c:pt idx="1">
                  <c:v/>
                </c:pt>
                <c:pt idx="2">
                  <c:v>4.1</c:v>
                </c:pt>
                <c:pt idx="3">
                  <c:v>4.1</c:v>
                </c:pt>
                <c:pt idx="4">
                  <c:v/>
                </c:pt>
                <c:pt idx="5">
                  <c:v>5.9</c:v>
                </c:pt>
                <c:pt idx="6">
                  <c:v>8.3</c:v>
                </c:pt>
                <c:pt idx="7">
                  <c:v>4.9</c:v>
                </c:pt>
                <c:pt idx="8">
                  <c:v>9.0</c:v>
                </c:pt>
                <c:pt idx="9">
                  <c:v/>
                </c:pt>
                <c:pt idx="10">
                  <c:v>5.5</c:v>
                </c:pt>
                <c:pt idx="11">
                  <c:v>7.6</c:v>
                </c:pt>
                <c:pt idx="12">
                  <c:v>4.9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42.5</c:v>
                </c:pt>
                <c:pt idx="1">
                  <c:v/>
                </c:pt>
                <c:pt idx="2">
                  <c:v>54.6</c:v>
                </c:pt>
                <c:pt idx="3">
                  <c:v>31.4</c:v>
                </c:pt>
                <c:pt idx="4">
                  <c:v/>
                </c:pt>
                <c:pt idx="5">
                  <c:v>47.5</c:v>
                </c:pt>
                <c:pt idx="6">
                  <c:v>44.2</c:v>
                </c:pt>
                <c:pt idx="7">
                  <c:v>39.8</c:v>
                </c:pt>
                <c:pt idx="8">
                  <c:v>38.1</c:v>
                </c:pt>
                <c:pt idx="9">
                  <c:v/>
                </c:pt>
                <c:pt idx="10">
                  <c:v>38.5</c:v>
                </c:pt>
                <c:pt idx="11">
                  <c:v>39.4</c:v>
                </c:pt>
                <c:pt idx="12">
                  <c:v>44.2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262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42640000000000004"/>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08446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182"/>
                </c:manualLayout>
              </c:layout>
              <c:showLegendKey val="0"/>
              <c:showVal val="1"/>
              <c:showCatName val="0"/>
              <c:showSerName val="0"/>
              <c:showPercent val="0"/>
            </c:dLbl>
            <c:dLbl>
              <c:idx val="11"/>
              <c:layout>
                <c:manualLayout>
                  <c:x val="0"/>
                  <c:y val="-0.052480000000000006"/>
                </c:manualLayout>
              </c:layout>
              <c:showLegendKey val="0"/>
              <c:showVal val="1"/>
              <c:showCatName val="0"/>
              <c:showSerName val="0"/>
              <c:showPercent val="0"/>
            </c:dLbl>
            <c:dLbl>
              <c:idx val="12"/>
              <c:layout>
                <c:manualLayout>
                  <c:x val="0"/>
                  <c:y val="-0.02870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2.8</c:v>
                </c:pt>
                <c:pt idx="3">
                  <c:v>3.2</c:v>
                </c:pt>
                <c:pt idx="4">
                  <c:v/>
                </c:pt>
                <c:pt idx="5">
                  <c:v>5.0</c:v>
                </c:pt>
                <c:pt idx="6">
                  <c:v>5.2</c:v>
                </c:pt>
                <c:pt idx="7">
                  <c:v>4.4</c:v>
                </c:pt>
                <c:pt idx="8">
                  <c:v>10.3</c:v>
                </c:pt>
                <c:pt idx="9">
                  <c:v/>
                </c:pt>
                <c:pt idx="10">
                  <c:v>5.1</c:v>
                </c:pt>
                <c:pt idx="11">
                  <c:v>6.4</c:v>
                </c:pt>
                <c:pt idx="12">
                  <c:v>3.5</c:v>
                </c:pt>
              </c:numLit>
            </c:plus>
            <c:minus>
              <c:numLit>
                <c:formatCode>General</c:formatCode>
                <c:ptCount val="13"/>
                <c:pt idx="0">
                  <c:v>2.0</c:v>
                </c:pt>
                <c:pt idx="1">
                  <c:v/>
                </c:pt>
                <c:pt idx="2">
                  <c:v>2.3</c:v>
                </c:pt>
                <c:pt idx="3">
                  <c:v>2.9</c:v>
                </c:pt>
                <c:pt idx="4">
                  <c:v/>
                </c:pt>
                <c:pt idx="5">
                  <c:v>4.0</c:v>
                </c:pt>
                <c:pt idx="6">
                  <c:v>4.2</c:v>
                </c:pt>
                <c:pt idx="7">
                  <c:v>3.8</c:v>
                </c:pt>
                <c:pt idx="8">
                  <c:v>6.9</c:v>
                </c:pt>
                <c:pt idx="9">
                  <c:v/>
                </c:pt>
                <c:pt idx="10">
                  <c:v>4.5</c:v>
                </c:pt>
                <c:pt idx="11">
                  <c:v>5.2</c:v>
                </c:pt>
                <c:pt idx="12">
                  <c:v>3.0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18.6</c:v>
                </c:pt>
                <c:pt idx="1">
                  <c:v/>
                </c:pt>
                <c:pt idx="2">
                  <c:v>10.2</c:v>
                </c:pt>
                <c:pt idx="3">
                  <c:v>26.5</c:v>
                </c:pt>
                <c:pt idx="4">
                  <c:v/>
                </c:pt>
                <c:pt idx="5">
                  <c:v>15.1</c:v>
                </c:pt>
                <c:pt idx="6">
                  <c:v>18.6</c:v>
                </c:pt>
                <c:pt idx="7">
                  <c:v>21.5</c:v>
                </c:pt>
                <c:pt idx="8">
                  <c:v>16.5</c:v>
                </c:pt>
                <c:pt idx="9">
                  <c:v/>
                </c:pt>
                <c:pt idx="10">
                  <c:v>24.2</c:v>
                </c:pt>
                <c:pt idx="11">
                  <c:v>19.5</c:v>
                </c:pt>
                <c:pt idx="12">
                  <c:v>14.6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362"/>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44280000000000007"/>
                </c:manualLayout>
              </c:layout>
              <c:showLegendKey val="0"/>
              <c:showVal val="1"/>
              <c:showCatName val="0"/>
              <c:showSerName val="0"/>
              <c:showPercent val="0"/>
            </c:dLbl>
            <c:dLbl>
              <c:idx val="8"/>
              <c:layout>
                <c:manualLayout>
                  <c:x val="0"/>
                  <c:y val="-0.0541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526"/>
                </c:manualLayout>
              </c:layout>
              <c:showLegendKey val="0"/>
              <c:showVal val="1"/>
              <c:showCatName val="0"/>
              <c:showSerName val="0"/>
              <c:showPercent val="0"/>
            </c:dLbl>
            <c:dLbl>
              <c:idx val="11"/>
              <c:layout>
                <c:manualLayout>
                  <c:x val="0"/>
                  <c:y val="-0.05822"/>
                </c:manualLayout>
              </c:layout>
              <c:showLegendKey val="0"/>
              <c:showVal val="1"/>
              <c:showCatName val="0"/>
              <c:showSerName val="0"/>
              <c:showPercent val="0"/>
            </c:dLbl>
            <c:dLbl>
              <c:idx val="12"/>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4.0</c:v>
                </c:pt>
                <c:pt idx="3">
                  <c:v>3.0</c:v>
                </c:pt>
                <c:pt idx="4">
                  <c:v/>
                </c:pt>
                <c:pt idx="5">
                  <c:v>4.1</c:v>
                </c:pt>
                <c:pt idx="6">
                  <c:v>6.0</c:v>
                </c:pt>
                <c:pt idx="7">
                  <c:v>5.4</c:v>
                </c:pt>
                <c:pt idx="8">
                  <c:v>6.6</c:v>
                </c:pt>
                <c:pt idx="9">
                  <c:v/>
                </c:pt>
                <c:pt idx="10">
                  <c:v>4.3</c:v>
                </c:pt>
                <c:pt idx="11">
                  <c:v>7.1</c:v>
                </c:pt>
                <c:pt idx="12">
                  <c:v>4.0</c:v>
                </c:pt>
              </c:numLit>
            </c:plus>
            <c:minus>
              <c:numLit>
                <c:formatCode>General</c:formatCode>
                <c:ptCount val="13"/>
                <c:pt idx="0">
                  <c:v>2.4</c:v>
                </c:pt>
                <c:pt idx="1">
                  <c:v/>
                </c:pt>
                <c:pt idx="2">
                  <c:v>3.7</c:v>
                </c:pt>
                <c:pt idx="3">
                  <c:v>2.4</c:v>
                </c:pt>
                <c:pt idx="4">
                  <c:v/>
                </c:pt>
                <c:pt idx="5">
                  <c:v>3.6</c:v>
                </c:pt>
                <c:pt idx="6">
                  <c:v>5.0</c:v>
                </c:pt>
                <c:pt idx="7">
                  <c:v>4.7</c:v>
                </c:pt>
                <c:pt idx="8">
                  <c:v>5.1</c:v>
                </c:pt>
                <c:pt idx="9">
                  <c:v/>
                </c:pt>
                <c:pt idx="10">
                  <c:v>3.8</c:v>
                </c:pt>
                <c:pt idx="11">
                  <c:v>6.0</c:v>
                </c:pt>
                <c:pt idx="12">
                  <c:v>3.6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23.3</c:v>
                </c:pt>
                <c:pt idx="1">
                  <c:v/>
                </c:pt>
                <c:pt idx="2">
                  <c:v>33.9</c:v>
                </c:pt>
                <c:pt idx="3">
                  <c:v>13.1</c:v>
                </c:pt>
                <c:pt idx="4">
                  <c:v/>
                </c:pt>
                <c:pt idx="5">
                  <c:v>25.0</c:v>
                </c:pt>
                <c:pt idx="6">
                  <c:v>24.2</c:v>
                </c:pt>
                <c:pt idx="7">
                  <c:v>23.4</c:v>
                </c:pt>
                <c:pt idx="8">
                  <c:v>18.1</c:v>
                </c:pt>
                <c:pt idx="9">
                  <c:v/>
                </c:pt>
                <c:pt idx="10">
                  <c:v>21.8</c:v>
                </c:pt>
                <c:pt idx="11">
                  <c:v>24.2</c:v>
                </c:pt>
                <c:pt idx="12">
                  <c:v>22.5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0340000000000002"/>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6580000000000005"/>
                </c:manualLayout>
              </c:layout>
              <c:showLegendKey val="0"/>
              <c:showVal val="1"/>
              <c:showCatName val="0"/>
              <c:showSerName val="0"/>
              <c:showPercent val="0"/>
            </c:dLbl>
            <c:dLbl>
              <c:idx val="6"/>
              <c:layout>
                <c:manualLayout>
                  <c:x val="0"/>
                  <c:y val="-0.06478"/>
                </c:manualLayout>
              </c:layout>
              <c:showLegendKey val="0"/>
              <c:showVal val="1"/>
              <c:showCatName val="0"/>
              <c:showSerName val="0"/>
              <c:showPercent val="0"/>
            </c:dLbl>
            <c:dLbl>
              <c:idx val="7"/>
              <c:layout>
                <c:manualLayout>
                  <c:x val="0"/>
                  <c:y val="-0.0451"/>
                </c:manualLayout>
              </c:layout>
              <c:showLegendKey val="0"/>
              <c:showVal val="1"/>
              <c:showCatName val="0"/>
              <c:showSerName val="0"/>
              <c:showPercent val="0"/>
            </c:dLbl>
            <c:dLbl>
              <c:idx val="8"/>
              <c:layout>
                <c:manualLayout>
                  <c:x val="0"/>
                  <c:y val="-0.08446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7400000000000007"/>
                </c:manualLayout>
              </c:layout>
              <c:showLegendKey val="0"/>
              <c:showVal val="1"/>
              <c:showCatName val="0"/>
              <c:showSerName val="0"/>
              <c:showPercent val="0"/>
            </c:dLbl>
            <c:dLbl>
              <c:idx val="11"/>
              <c:layout>
                <c:manualLayout>
                  <c:x val="0"/>
                  <c:y val="-0.06314"/>
                </c:manualLayout>
              </c:layout>
              <c:showLegendKey val="0"/>
              <c:showVal val="1"/>
              <c:showCatName val="0"/>
              <c:showSerName val="0"/>
              <c:showPercent val="0"/>
            </c:dLbl>
            <c:dLbl>
              <c:idx val="12"/>
              <c:layout>
                <c:manualLayout>
                  <c:x val="0"/>
                  <c:y val="-0.0311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3.7</c:v>
                </c:pt>
                <c:pt idx="3">
                  <c:v>5.0</c:v>
                </c:pt>
                <c:pt idx="4">
                  <c:v/>
                </c:pt>
                <c:pt idx="5">
                  <c:v>6.9</c:v>
                </c:pt>
                <c:pt idx="6">
                  <c:v>7.9</c:v>
                </c:pt>
                <c:pt idx="7">
                  <c:v>5.5</c:v>
                </c:pt>
                <c:pt idx="8">
                  <c:v>10.3</c:v>
                </c:pt>
                <c:pt idx="9">
                  <c:v/>
                </c:pt>
                <c:pt idx="10">
                  <c:v>7.0</c:v>
                </c:pt>
                <c:pt idx="11">
                  <c:v>7.7</c:v>
                </c:pt>
                <c:pt idx="12">
                  <c:v>3.8</c:v>
                </c:pt>
              </c:numLit>
            </c:plus>
            <c:minus>
              <c:numLit>
                <c:formatCode>General</c:formatCode>
                <c:ptCount val="13"/>
                <c:pt idx="0">
                  <c:v>3.3</c:v>
                </c:pt>
                <c:pt idx="1">
                  <c:v/>
                </c:pt>
                <c:pt idx="2">
                  <c:v>3.6</c:v>
                </c:pt>
                <c:pt idx="3">
                  <c:v>4.6</c:v>
                </c:pt>
                <c:pt idx="4">
                  <c:v/>
                </c:pt>
                <c:pt idx="5">
                  <c:v>6.6</c:v>
                </c:pt>
                <c:pt idx="6">
                  <c:v>7.1</c:v>
                </c:pt>
                <c:pt idx="7">
                  <c:v>4.9</c:v>
                </c:pt>
                <c:pt idx="8">
                  <c:v>8.7</c:v>
                </c:pt>
                <c:pt idx="9">
                  <c:v/>
                </c:pt>
                <c:pt idx="10">
                  <c:v>6.8</c:v>
                </c:pt>
                <c:pt idx="11">
                  <c:v>7.4</c:v>
                </c:pt>
                <c:pt idx="12">
                  <c:v>3.5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33.6</c:v>
                </c:pt>
                <c:pt idx="1">
                  <c:v/>
                </c:pt>
                <c:pt idx="2">
                  <c:v>37.0</c:v>
                </c:pt>
                <c:pt idx="3">
                  <c:v>30.0</c:v>
                </c:pt>
                <c:pt idx="4">
                  <c:v/>
                </c:pt>
                <c:pt idx="5">
                  <c:v>40.2</c:v>
                </c:pt>
                <c:pt idx="6">
                  <c:v>33.0</c:v>
                </c:pt>
                <c:pt idx="7">
                  <c:v>28.5</c:v>
                </c:pt>
                <c:pt idx="8">
                  <c:v>30.6</c:v>
                </c:pt>
                <c:pt idx="9">
                  <c:v/>
                </c:pt>
                <c:pt idx="10">
                  <c:v>46.2</c:v>
                </c:pt>
                <c:pt idx="11">
                  <c:v>43.5</c:v>
                </c:pt>
                <c:pt idx="12">
                  <c:v>24.1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0340000000000002"/>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6740000000000004"/>
                </c:manualLayout>
              </c:layout>
              <c:showLegendKey val="0"/>
              <c:showVal val="1"/>
              <c:showCatName val="0"/>
              <c:showSerName val="0"/>
              <c:showPercent val="0"/>
            </c:dLbl>
            <c:dLbl>
              <c:idx val="6"/>
              <c:layout>
                <c:manualLayout>
                  <c:x val="0"/>
                  <c:y val="-0.06314"/>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06806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0180000000000007"/>
                </c:manualLayout>
              </c:layout>
              <c:showLegendKey val="0"/>
              <c:showVal val="1"/>
              <c:showCatName val="0"/>
              <c:showSerName val="0"/>
              <c:showPercent val="0"/>
            </c:dLbl>
            <c:dLbl>
              <c:idx val="11"/>
              <c:layout>
                <c:manualLayout>
                  <c:x val="0"/>
                  <c:y val="-0.05822"/>
                </c:manualLayout>
              </c:layout>
              <c:showLegendKey val="0"/>
              <c:showVal val="1"/>
              <c:showCatName val="0"/>
              <c:showSerName val="0"/>
              <c:showPercent val="0"/>
            </c:dLbl>
            <c:dLbl>
              <c:idx val="12"/>
              <c:layout>
                <c:manualLayout>
                  <c:x val="0"/>
                  <c:y val="-0.04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3.1</c:v>
                </c:pt>
                <c:pt idx="1">
                  <c:v/>
                </c:pt>
                <c:pt idx="2">
                  <c:v>3.7</c:v>
                </c:pt>
                <c:pt idx="3">
                  <c:v>5.0</c:v>
                </c:pt>
                <c:pt idx="4">
                  <c:v/>
                </c:pt>
                <c:pt idx="5">
                  <c:v>5.7</c:v>
                </c:pt>
                <c:pt idx="6">
                  <c:v>7.7</c:v>
                </c:pt>
                <c:pt idx="7">
                  <c:v>4.4</c:v>
                </c:pt>
                <c:pt idx="8">
                  <c:v>8.3</c:v>
                </c:pt>
                <c:pt idx="9">
                  <c:v/>
                </c:pt>
                <c:pt idx="10">
                  <c:v>4.9</c:v>
                </c:pt>
                <c:pt idx="11">
                  <c:v>7.1</c:v>
                </c:pt>
                <c:pt idx="12">
                  <c:v>5.0</c:v>
                </c:pt>
              </c:numLit>
            </c:plus>
            <c:minus>
              <c:numLit>
                <c:formatCode>General</c:formatCode>
                <c:ptCount val="13"/>
                <c:pt idx="0">
                  <c:v>3.0</c:v>
                </c:pt>
                <c:pt idx="1">
                  <c:v/>
                </c:pt>
                <c:pt idx="2">
                  <c:v>3.7</c:v>
                </c:pt>
                <c:pt idx="3">
                  <c:v>4.7</c:v>
                </c:pt>
                <c:pt idx="4">
                  <c:v/>
                </c:pt>
                <c:pt idx="5">
                  <c:v>5.6</c:v>
                </c:pt>
                <c:pt idx="6">
                  <c:v>7.4</c:v>
                </c:pt>
                <c:pt idx="7">
                  <c:v>4.1</c:v>
                </c:pt>
                <c:pt idx="8">
                  <c:v>7.8</c:v>
                </c:pt>
                <c:pt idx="9">
                  <c:v/>
                </c:pt>
                <c:pt idx="10">
                  <c:v>4.8</c:v>
                </c:pt>
                <c:pt idx="11">
                  <c:v>7.1</c:v>
                </c:pt>
                <c:pt idx="12">
                  <c:v>4.8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39.8</c:v>
                </c:pt>
                <c:pt idx="1">
                  <c:v/>
                </c:pt>
                <c:pt idx="2">
                  <c:v>42.3</c:v>
                </c:pt>
                <c:pt idx="3">
                  <c:v>37.6</c:v>
                </c:pt>
                <c:pt idx="4">
                  <c:v/>
                </c:pt>
                <c:pt idx="5">
                  <c:v>44.3</c:v>
                </c:pt>
                <c:pt idx="6">
                  <c:v>42.9</c:v>
                </c:pt>
                <c:pt idx="7">
                  <c:v>34.3</c:v>
                </c:pt>
                <c:pt idx="8">
                  <c:v>41.8</c:v>
                </c:pt>
                <c:pt idx="9">
                  <c:v/>
                </c:pt>
                <c:pt idx="10">
                  <c:v>39.3</c:v>
                </c:pt>
                <c:pt idx="11">
                  <c:v>48.6</c:v>
                </c:pt>
                <c:pt idx="12">
                  <c:v>37.9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524800000000000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59040000000000009"/>
                </c:manualLayout>
              </c:layout>
              <c:showLegendKey val="0"/>
              <c:showVal val="1"/>
              <c:showCatName val="0"/>
              <c:showSerName val="0"/>
              <c:showPercent val="0"/>
            </c:dLbl>
            <c:dLbl>
              <c:idx val="3"/>
              <c:layout>
                <c:manualLayout>
                  <c:x val="0"/>
                  <c:y val="-0.0639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94300000000000009"/>
                </c:manualLayout>
              </c:layout>
              <c:showLegendKey val="0"/>
              <c:showVal val="1"/>
              <c:showCatName val="0"/>
              <c:showSerName val="0"/>
              <c:showPercent val="0"/>
            </c:dLbl>
            <c:dLbl>
              <c:idx val="6"/>
              <c:layout>
                <c:manualLayout>
                  <c:x val="0"/>
                  <c:y val="-0.09266000000000002"/>
                </c:manualLayout>
              </c:layout>
              <c:showLegendKey val="0"/>
              <c:showVal val="1"/>
              <c:showCatName val="0"/>
              <c:showSerName val="0"/>
              <c:showPercent val="0"/>
            </c:dLbl>
            <c:dLbl>
              <c:idx val="7"/>
              <c:layout>
                <c:manualLayout>
                  <c:x val="0"/>
                  <c:y val="-0.060680000000000005"/>
                </c:manualLayout>
              </c:layout>
              <c:showLegendKey val="0"/>
              <c:showVal val="1"/>
              <c:showCatName val="0"/>
              <c:showSerName val="0"/>
              <c:showPercent val="0"/>
            </c:dLbl>
            <c:dLbl>
              <c:idx val="8"/>
              <c:layout>
                <c:manualLayout>
                  <c:x val="0"/>
                  <c:y val="-0.1836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6314"/>
                </c:manualLayout>
              </c:layout>
              <c:showLegendKey val="0"/>
              <c:showVal val="1"/>
              <c:showCatName val="0"/>
              <c:showSerName val="0"/>
              <c:showPercent val="0"/>
            </c:dLbl>
            <c:dLbl>
              <c:idx val="11"/>
              <c:layout>
                <c:manualLayout>
                  <c:x val="0"/>
                  <c:y val="-0.08364"/>
                </c:manualLayout>
              </c:layout>
              <c:showLegendKey val="0"/>
              <c:showVal val="1"/>
              <c:showCatName val="0"/>
              <c:showSerName val="0"/>
              <c:showPercent val="0"/>
            </c:dLbl>
            <c:dLbl>
              <c:idx val="12"/>
              <c:layout>
                <c:manualLayout>
                  <c:x val="0"/>
                  <c:y val="-0.06150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6.4</c:v>
                </c:pt>
                <c:pt idx="1">
                  <c:v/>
                </c:pt>
                <c:pt idx="2">
                  <c:v>7.2</c:v>
                </c:pt>
                <c:pt idx="3">
                  <c:v>7.8</c:v>
                </c:pt>
                <c:pt idx="4">
                  <c:v/>
                </c:pt>
                <c:pt idx="5">
                  <c:v>11.5</c:v>
                </c:pt>
                <c:pt idx="6">
                  <c:v>11.3</c:v>
                </c:pt>
                <c:pt idx="7">
                  <c:v>7.4</c:v>
                </c:pt>
                <c:pt idx="8">
                  <c:v>22.4</c:v>
                </c:pt>
                <c:pt idx="9">
                  <c:v/>
                </c:pt>
                <c:pt idx="10">
                  <c:v>7.7</c:v>
                </c:pt>
                <c:pt idx="11">
                  <c:v>10.2</c:v>
                </c:pt>
                <c:pt idx="12">
                  <c:v>7.5</c:v>
                </c:pt>
              </c:numLit>
            </c:plus>
            <c:minus>
              <c:numLit>
                <c:formatCode>General</c:formatCode>
                <c:ptCount val="13"/>
                <c:pt idx="0">
                  <c:v>6.1</c:v>
                </c:pt>
                <c:pt idx="1">
                  <c:v/>
                </c:pt>
                <c:pt idx="2">
                  <c:v>7.1</c:v>
                </c:pt>
                <c:pt idx="3">
                  <c:v>7.1</c:v>
                </c:pt>
                <c:pt idx="4">
                  <c:v/>
                </c:pt>
                <c:pt idx="5">
                  <c:v>11.2</c:v>
                </c:pt>
                <c:pt idx="6">
                  <c:v>12.1</c:v>
                </c:pt>
                <c:pt idx="7">
                  <c:v>6.0</c:v>
                </c:pt>
                <c:pt idx="8">
                  <c:v>18.5</c:v>
                </c:pt>
                <c:pt idx="9">
                  <c:v/>
                </c:pt>
                <c:pt idx="10">
                  <c:v>7.1</c:v>
                </c:pt>
                <c:pt idx="11">
                  <c:v>9.3</c:v>
                </c:pt>
                <c:pt idx="12">
                  <c:v>7.0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40.0</c:v>
                </c:pt>
                <c:pt idx="1">
                  <c:v/>
                </c:pt>
                <c:pt idx="2">
                  <c:v>45.3</c:v>
                </c:pt>
                <c:pt idx="3">
                  <c:v>34.8</c:v>
                </c:pt>
                <c:pt idx="4">
                  <c:v/>
                </c:pt>
                <c:pt idx="5">
                  <c:v>46.7</c:v>
                </c:pt>
                <c:pt idx="6">
                  <c:v>57.9</c:v>
                </c:pt>
                <c:pt idx="7">
                  <c:v>22.3</c:v>
                </c:pt>
                <c:pt idx="8">
                  <c:v>38.7</c:v>
                </c:pt>
                <c:pt idx="9">
                  <c:v/>
                </c:pt>
                <c:pt idx="10">
                  <c:v>36.9</c:v>
                </c:pt>
                <c:pt idx="11">
                  <c:v>37.7</c:v>
                </c:pt>
                <c:pt idx="12">
                  <c:v>38.1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134"/>
                </c:manualLayout>
              </c:layout>
              <c:showLegendKey val="0"/>
              <c:showVal val="1"/>
              <c:showCatName val="0"/>
              <c:showSerName val="0"/>
              <c:showPercent val="0"/>
            </c:dLbl>
            <c:dLbl>
              <c:idx val="6"/>
              <c:layout>
                <c:manualLayout>
                  <c:x val="0"/>
                  <c:y val="-0.10168"/>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0565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412"/>
                </c:manualLayout>
              </c:layout>
              <c:showLegendKey val="0"/>
              <c:showVal val="1"/>
              <c:showCatName val="0"/>
              <c:showSerName val="0"/>
              <c:showPercent val="0"/>
            </c:dLbl>
            <c:dLbl>
              <c:idx val="11"/>
              <c:layout>
                <c:manualLayout>
                  <c:x val="0"/>
                  <c:y val="-0.0656"/>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5.0</c:v>
                </c:pt>
                <c:pt idx="3">
                  <c:v>3.9</c:v>
                </c:pt>
                <c:pt idx="4">
                  <c:v/>
                </c:pt>
                <c:pt idx="5">
                  <c:v>8.7</c:v>
                </c:pt>
                <c:pt idx="6">
                  <c:v>12.4</c:v>
                </c:pt>
                <c:pt idx="7">
                  <c:v>3.2</c:v>
                </c:pt>
                <c:pt idx="8">
                  <c:v>6.9</c:v>
                </c:pt>
                <c:pt idx="9">
                  <c:v/>
                </c:pt>
                <c:pt idx="10">
                  <c:v>6.6</c:v>
                </c:pt>
                <c:pt idx="11">
                  <c:v>8.0</c:v>
                </c:pt>
                <c:pt idx="12">
                  <c:v>3.3</c:v>
                </c:pt>
              </c:numLit>
            </c:plus>
            <c:minus>
              <c:numLit>
                <c:formatCode>General</c:formatCode>
                <c:ptCount val="13"/>
                <c:pt idx="0">
                  <c:v>2.9</c:v>
                </c:pt>
                <c:pt idx="1">
                  <c:v/>
                </c:pt>
                <c:pt idx="2">
                  <c:v>3.9</c:v>
                </c:pt>
                <c:pt idx="3">
                  <c:v>2.6</c:v>
                </c:pt>
                <c:pt idx="4">
                  <c:v/>
                </c:pt>
                <c:pt idx="5">
                  <c:v>6.2</c:v>
                </c:pt>
                <c:pt idx="6">
                  <c:v>7.4</c:v>
                </c:pt>
                <c:pt idx="7">
                  <c:v>2.2</c:v>
                </c:pt>
                <c:pt idx="8">
                  <c:v>2.8</c:v>
                </c:pt>
                <c:pt idx="9">
                  <c:v/>
                </c:pt>
                <c:pt idx="10">
                  <c:v>4.7</c:v>
                </c:pt>
                <c:pt idx="11">
                  <c:v>5.0</c:v>
                </c:pt>
                <c:pt idx="12">
                  <c:v>2.6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11.2</c:v>
                </c:pt>
                <c:pt idx="1">
                  <c:v/>
                </c:pt>
                <c:pt idx="2">
                  <c:v>15.2</c:v>
                </c:pt>
                <c:pt idx="3">
                  <c:v>7.5</c:v>
                </c:pt>
                <c:pt idx="4">
                  <c:v/>
                </c:pt>
                <c:pt idx="5">
                  <c:v>16.5</c:v>
                </c:pt>
                <c:pt idx="6">
                  <c:v>15.3</c:v>
                </c:pt>
                <c:pt idx="7">
                  <c:v>6.6</c:v>
                </c:pt>
                <c:pt idx="8">
                  <c:v>4.5</c:v>
                </c:pt>
                <c:pt idx="9">
                  <c:v/>
                </c:pt>
                <c:pt idx="10">
                  <c:v>13.7</c:v>
                </c:pt>
                <c:pt idx="11">
                  <c:v>11.6</c:v>
                </c:pt>
                <c:pt idx="12">
                  <c:v>8.9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188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4280000000000007"/>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12546000000000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92"/>
                </c:manualLayout>
              </c:layout>
              <c:showLegendKey val="0"/>
              <c:showVal val="1"/>
              <c:showCatName val="0"/>
              <c:showSerName val="0"/>
              <c:showPercent val="0"/>
            </c:dLbl>
            <c:dLbl>
              <c:idx val="11"/>
              <c:layout>
                <c:manualLayout>
                  <c:x val="0"/>
                  <c:y val="-0.043460000000000006"/>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2.4</c:v>
                </c:pt>
                <c:pt idx="1">
                  <c:v/>
                </c:pt>
                <c:pt idx="2">
                  <c:v>4.0</c:v>
                </c:pt>
                <c:pt idx="3">
                  <c:v>2.3</c:v>
                </c:pt>
                <c:pt idx="4">
                  <c:v/>
                </c:pt>
                <c:pt idx="5">
                  <c:v>5.4</c:v>
                </c:pt>
                <c:pt idx="6">
                  <c:v>4.7</c:v>
                </c:pt>
                <c:pt idx="7">
                  <c:v>3.2</c:v>
                </c:pt>
                <c:pt idx="8">
                  <c:v>15.3</c:v>
                </c:pt>
                <c:pt idx="9">
                  <c:v/>
                </c:pt>
                <c:pt idx="10">
                  <c:v>5.6</c:v>
                </c:pt>
                <c:pt idx="11">
                  <c:v>5.3</c:v>
                </c:pt>
                <c:pt idx="12">
                  <c:v>4.1</c:v>
                </c:pt>
              </c:numLit>
            </c:plus>
            <c:minus>
              <c:numLit>
                <c:formatCode>General</c:formatCode>
                <c:ptCount val="13"/>
                <c:pt idx="0">
                  <c:v>2.1</c:v>
                </c:pt>
                <c:pt idx="1">
                  <c:v/>
                </c:pt>
                <c:pt idx="2">
                  <c:v>3.5</c:v>
                </c:pt>
                <c:pt idx="3">
                  <c:v>1.6</c:v>
                </c:pt>
                <c:pt idx="4">
                  <c:v/>
                </c:pt>
                <c:pt idx="5">
                  <c:v>4.1</c:v>
                </c:pt>
                <c:pt idx="6">
                  <c:v>3.4</c:v>
                </c:pt>
                <c:pt idx="7">
                  <c:v>2.7</c:v>
                </c:pt>
                <c:pt idx="8">
                  <c:v>8.9</c:v>
                </c:pt>
                <c:pt idx="9">
                  <c:v/>
                </c:pt>
                <c:pt idx="10">
                  <c:v>4.2</c:v>
                </c:pt>
                <c:pt idx="11">
                  <c:v>4.0</c:v>
                </c:pt>
                <c:pt idx="12">
                  <c:v>3.3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13.5</c:v>
                </c:pt>
                <c:pt idx="1">
                  <c:v/>
                </c:pt>
                <c:pt idx="2">
                  <c:v>22.1</c:v>
                </c:pt>
                <c:pt idx="3">
                  <c:v>5.2</c:v>
                </c:pt>
                <c:pt idx="4">
                  <c:v/>
                </c:pt>
                <c:pt idx="5">
                  <c:v>14.7</c:v>
                </c:pt>
                <c:pt idx="6">
                  <c:v>11.1</c:v>
                </c:pt>
                <c:pt idx="7">
                  <c:v>12.0</c:v>
                </c:pt>
                <c:pt idx="8">
                  <c:v>17.0</c:v>
                </c:pt>
                <c:pt idx="9">
                  <c:v/>
                </c:pt>
                <c:pt idx="10">
                  <c:v>14.4</c:v>
                </c:pt>
                <c:pt idx="11">
                  <c:v>13.2</c:v>
                </c:pt>
                <c:pt idx="12">
                  <c:v>13.9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4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92"/>
                </c:manualLayout>
              </c:layout>
              <c:showLegendKey val="0"/>
              <c:showVal val="1"/>
              <c:showCatName val="0"/>
              <c:showSerName val="0"/>
              <c:showPercent val="0"/>
            </c:dLbl>
            <c:dLbl>
              <c:idx val="6"/>
              <c:layout>
                <c:manualLayout>
                  <c:x val="0"/>
                  <c:y val="-0.068060000000000009"/>
                </c:manualLayout>
              </c:layout>
              <c:showLegendKey val="0"/>
              <c:showVal val="1"/>
              <c:showCatName val="0"/>
              <c:showSerName val="0"/>
              <c:showPercent val="0"/>
            </c:dLbl>
            <c:dLbl>
              <c:idx val="7"/>
              <c:layout>
                <c:manualLayout>
                  <c:x val="0"/>
                  <c:y val="-0.0451"/>
                </c:manualLayout>
              </c:layout>
              <c:showLegendKey val="0"/>
              <c:showVal val="1"/>
              <c:showCatName val="0"/>
              <c:showSerName val="0"/>
              <c:showPercent val="0"/>
            </c:dLbl>
            <c:dLbl>
              <c:idx val="8"/>
              <c:layout>
                <c:manualLayout>
                  <c:x val="0"/>
                  <c:y val="-0.10578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1660000000000005"/>
                </c:manualLayout>
              </c:layout>
              <c:showLegendKey val="0"/>
              <c:showVal val="1"/>
              <c:showCatName val="0"/>
              <c:showSerName val="0"/>
              <c:showPercent val="0"/>
            </c:dLbl>
            <c:dLbl>
              <c:idx val="11"/>
              <c:layout>
                <c:manualLayout>
                  <c:x val="0"/>
                  <c:y val="-0.05412"/>
                </c:manualLayout>
              </c:layout>
              <c:showLegendKey val="0"/>
              <c:showVal val="1"/>
              <c:showCatName val="0"/>
              <c:showSerName val="0"/>
              <c:showPercent val="0"/>
            </c:dLbl>
            <c:dLbl>
              <c:idx val="12"/>
              <c:layout>
                <c:manualLayout>
                  <c:x val="0"/>
                  <c:y val="-0.05084"/>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4.4</c:v>
                </c:pt>
                <c:pt idx="3">
                  <c:v>5.0</c:v>
                </c:pt>
                <c:pt idx="4">
                  <c:v/>
                </c:pt>
                <c:pt idx="5">
                  <c:v>5.6</c:v>
                </c:pt>
                <c:pt idx="6">
                  <c:v>8.3</c:v>
                </c:pt>
                <c:pt idx="7">
                  <c:v>5.5</c:v>
                </c:pt>
                <c:pt idx="8">
                  <c:v>12.9</c:v>
                </c:pt>
                <c:pt idx="9">
                  <c:v/>
                </c:pt>
                <c:pt idx="10">
                  <c:v>6.3</c:v>
                </c:pt>
                <c:pt idx="11">
                  <c:v>6.6</c:v>
                </c:pt>
                <c:pt idx="12">
                  <c:v>6.2</c:v>
                </c:pt>
              </c:numLit>
            </c:plus>
            <c:minus>
              <c:numLit>
                <c:formatCode>General</c:formatCode>
                <c:ptCount val="13"/>
                <c:pt idx="0">
                  <c:v>3.9</c:v>
                </c:pt>
                <c:pt idx="1">
                  <c:v/>
                </c:pt>
                <c:pt idx="2">
                  <c:v>4.7</c:v>
                </c:pt>
                <c:pt idx="3">
                  <c:v>5.0</c:v>
                </c:pt>
                <c:pt idx="4">
                  <c:v/>
                </c:pt>
                <c:pt idx="5">
                  <c:v>5.7</c:v>
                </c:pt>
                <c:pt idx="6">
                  <c:v>9.1</c:v>
                </c:pt>
                <c:pt idx="7">
                  <c:v>5.5</c:v>
                </c:pt>
                <c:pt idx="8">
                  <c:v>13.0</c:v>
                </c:pt>
                <c:pt idx="9">
                  <c:v/>
                </c:pt>
                <c:pt idx="10">
                  <c:v>6.6</c:v>
                </c:pt>
                <c:pt idx="11">
                  <c:v>6.9</c:v>
                </c:pt>
                <c:pt idx="12">
                  <c:v>6.5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57.7</c:v>
                </c:pt>
                <c:pt idx="1">
                  <c:v/>
                </c:pt>
                <c:pt idx="2">
                  <c:v>65.5</c:v>
                </c:pt>
                <c:pt idx="3">
                  <c:v>50.4</c:v>
                </c:pt>
                <c:pt idx="4">
                  <c:v/>
                </c:pt>
                <c:pt idx="5">
                  <c:v>60.2</c:v>
                </c:pt>
                <c:pt idx="6">
                  <c:v>63.4</c:v>
                </c:pt>
                <c:pt idx="7">
                  <c:v>53.9</c:v>
                </c:pt>
                <c:pt idx="8">
                  <c:v>51.4</c:v>
                </c:pt>
                <c:pt idx="9">
                  <c:v/>
                </c:pt>
                <c:pt idx="10">
                  <c:v>57.7</c:v>
                </c:pt>
                <c:pt idx="11">
                  <c:v>57.1</c:v>
                </c:pt>
                <c:pt idx="12">
                  <c:v>59.2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9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5412"/>
                </c:manualLayout>
              </c:layout>
              <c:showLegendKey val="0"/>
              <c:showVal val="1"/>
              <c:showCatName val="0"/>
              <c:showSerName val="0"/>
              <c:showPercent val="0"/>
            </c:dLbl>
            <c:dLbl>
              <c:idx val="7"/>
              <c:layout>
                <c:manualLayout>
                  <c:x val="0"/>
                  <c:y val="-0.022140000000000003"/>
                </c:manualLayout>
              </c:layout>
              <c:showLegendKey val="0"/>
              <c:showVal val="1"/>
              <c:showCatName val="0"/>
              <c:showSerName val="0"/>
              <c:showPercent val="0"/>
            </c:dLbl>
            <c:dLbl>
              <c:idx val="8"/>
              <c:layout>
                <c:manualLayout>
                  <c:x val="0"/>
                  <c:y val="-0.0565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4440000000000005"/>
                </c:manualLayout>
              </c:layout>
              <c:showLegendKey val="0"/>
              <c:showVal val="1"/>
              <c:showCatName val="0"/>
              <c:showSerName val="0"/>
              <c:showPercent val="0"/>
            </c:dLbl>
            <c:dLbl>
              <c:idx val="11"/>
              <c:layout>
                <c:manualLayout>
                  <c:x val="0"/>
                  <c:y val="-0.048380000000000006"/>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2.8</c:v>
                </c:pt>
                <c:pt idx="1">
                  <c:v/>
                </c:pt>
                <c:pt idx="2">
                  <c:v>2.7</c:v>
                </c:pt>
                <c:pt idx="3">
                  <c:v>3.8</c:v>
                </c:pt>
                <c:pt idx="4">
                  <c:v/>
                </c:pt>
                <c:pt idx="5">
                  <c:v>3.9</c:v>
                </c:pt>
                <c:pt idx="6">
                  <c:v>6.6</c:v>
                </c:pt>
                <c:pt idx="7">
                  <c:v>2.7</c:v>
                </c:pt>
                <c:pt idx="8">
                  <c:v>6.9</c:v>
                </c:pt>
                <c:pt idx="9">
                  <c:v/>
                </c:pt>
                <c:pt idx="10">
                  <c:v>4.2</c:v>
                </c:pt>
                <c:pt idx="11">
                  <c:v>5.9</c:v>
                </c:pt>
                <c:pt idx="12">
                  <c:v>3.2</c:v>
                </c:pt>
              </c:numLit>
            </c:plus>
            <c:minus>
              <c:numLit>
                <c:formatCode>General</c:formatCode>
                <c:ptCount val="13"/>
                <c:pt idx="0">
                  <c:v>3.2</c:v>
                </c:pt>
                <c:pt idx="1">
                  <c:v/>
                </c:pt>
                <c:pt idx="2">
                  <c:v>3.0</c:v>
                </c:pt>
                <c:pt idx="3">
                  <c:v>5.0</c:v>
                </c:pt>
                <c:pt idx="4">
                  <c:v/>
                </c:pt>
                <c:pt idx="5">
                  <c:v>5.1</c:v>
                </c:pt>
                <c:pt idx="6">
                  <c:v>9.2</c:v>
                </c:pt>
                <c:pt idx="7">
                  <c:v>3.5</c:v>
                </c:pt>
                <c:pt idx="8">
                  <c:v>10.8</c:v>
                </c:pt>
                <c:pt idx="9">
                  <c:v/>
                </c:pt>
                <c:pt idx="10">
                  <c:v>5.4</c:v>
                </c:pt>
                <c:pt idx="11">
                  <c:v>8.4</c:v>
                </c:pt>
                <c:pt idx="12">
                  <c:v>4.0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85.7</c:v>
                </c:pt>
                <c:pt idx="1">
                  <c:v/>
                </c:pt>
                <c:pt idx="2">
                  <c:v>85.3</c:v>
                </c:pt>
                <c:pt idx="3">
                  <c:v>86.2</c:v>
                </c:pt>
                <c:pt idx="4">
                  <c:v/>
                </c:pt>
                <c:pt idx="5">
                  <c:v>86.2</c:v>
                </c:pt>
                <c:pt idx="6">
                  <c:v>82.1</c:v>
                </c:pt>
                <c:pt idx="7">
                  <c:v>89.7</c:v>
                </c:pt>
                <c:pt idx="8">
                  <c:v>84.4</c:v>
                </c:pt>
                <c:pt idx="9">
                  <c:v/>
                </c:pt>
                <c:pt idx="10">
                  <c:v>83.5</c:v>
                </c:pt>
                <c:pt idx="11">
                  <c:v>83.9</c:v>
                </c:pt>
                <c:pt idx="12">
                  <c:v>87.6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3444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9200000000000008"/>
                </c:manualLayout>
              </c:layout>
              <c:showLegendKey val="0"/>
              <c:showVal val="1"/>
              <c:showCatName val="0"/>
              <c:showSerName val="0"/>
              <c:showPercent val="0"/>
            </c:dLbl>
            <c:dLbl>
              <c:idx val="6"/>
              <c:layout>
                <c:manualLayout>
                  <c:x val="0"/>
                  <c:y val="-0.05494"/>
                </c:manualLayout>
              </c:layout>
              <c:showLegendKey val="0"/>
              <c:showVal val="1"/>
              <c:showCatName val="0"/>
              <c:showSerName val="0"/>
              <c:showPercent val="0"/>
            </c:dLbl>
            <c:dLbl>
              <c:idx val="7"/>
              <c:layout>
                <c:manualLayout>
                  <c:x val="0"/>
                  <c:y val="-0.041"/>
                </c:manualLayout>
              </c:layout>
              <c:showLegendKey val="0"/>
              <c:showVal val="1"/>
              <c:showCatName val="0"/>
              <c:showSerName val="0"/>
              <c:showPercent val="0"/>
            </c:dLbl>
            <c:dLbl>
              <c:idx val="8"/>
              <c:layout>
                <c:manualLayout>
                  <c:x val="0"/>
                  <c:y val="-0.0549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84"/>
                </c:manualLayout>
              </c:layout>
              <c:showLegendKey val="0"/>
              <c:showVal val="1"/>
              <c:showCatName val="0"/>
              <c:showSerName val="0"/>
              <c:showPercent val="0"/>
            </c:dLbl>
            <c:dLbl>
              <c:idx val="11"/>
              <c:layout>
                <c:manualLayout>
                  <c:x val="0"/>
                  <c:y val="-0.05002"/>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4.2</c:v>
                </c:pt>
                <c:pt idx="3">
                  <c:v>4.2</c:v>
                </c:pt>
                <c:pt idx="4">
                  <c:v/>
                </c:pt>
                <c:pt idx="5">
                  <c:v>6.0</c:v>
                </c:pt>
                <c:pt idx="6">
                  <c:v>6.7</c:v>
                </c:pt>
                <c:pt idx="7">
                  <c:v>5.0</c:v>
                </c:pt>
                <c:pt idx="8">
                  <c:v>6.7</c:v>
                </c:pt>
                <c:pt idx="9">
                  <c:v/>
                </c:pt>
                <c:pt idx="10">
                  <c:v>6.2</c:v>
                </c:pt>
                <c:pt idx="11">
                  <c:v>6.1</c:v>
                </c:pt>
                <c:pt idx="12">
                  <c:v>3.7</c:v>
                </c:pt>
              </c:numLit>
            </c:plus>
            <c:minus>
              <c:numLit>
                <c:formatCode>General</c:formatCode>
                <c:ptCount val="13"/>
                <c:pt idx="0">
                  <c:v>2.7</c:v>
                </c:pt>
                <c:pt idx="1">
                  <c:v/>
                </c:pt>
                <c:pt idx="2">
                  <c:v>3.9</c:v>
                </c:pt>
                <c:pt idx="3">
                  <c:v>3.7</c:v>
                </c:pt>
                <c:pt idx="4">
                  <c:v/>
                </c:pt>
                <c:pt idx="5">
                  <c:v>5.3</c:v>
                </c:pt>
                <c:pt idx="6">
                  <c:v>5.6</c:v>
                </c:pt>
                <c:pt idx="7">
                  <c:v>4.4</c:v>
                </c:pt>
                <c:pt idx="8">
                  <c:v>5.6</c:v>
                </c:pt>
                <c:pt idx="9">
                  <c:v/>
                </c:pt>
                <c:pt idx="10">
                  <c:v>5.7</c:v>
                </c:pt>
                <c:pt idx="11">
                  <c:v>5.6</c:v>
                </c:pt>
                <c:pt idx="12">
                  <c:v>3.3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25.7</c:v>
                </c:pt>
                <c:pt idx="1">
                  <c:v/>
                </c:pt>
                <c:pt idx="2">
                  <c:v>27.5</c:v>
                </c:pt>
                <c:pt idx="3">
                  <c:v>24.3</c:v>
                </c:pt>
                <c:pt idx="4">
                  <c:v/>
                </c:pt>
                <c:pt idx="5">
                  <c:v>28.9</c:v>
                </c:pt>
                <c:pt idx="6">
                  <c:v>24.2</c:v>
                </c:pt>
                <c:pt idx="7">
                  <c:v>24.3</c:v>
                </c:pt>
                <c:pt idx="8">
                  <c:v>26.0</c:v>
                </c:pt>
                <c:pt idx="9">
                  <c:v/>
                </c:pt>
                <c:pt idx="10">
                  <c:v>32.8</c:v>
                </c:pt>
                <c:pt idx="11">
                  <c:v>31.0</c:v>
                </c:pt>
                <c:pt idx="12">
                  <c:v>20.6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7560000000000005"/>
                </c:manualLayout>
              </c:layout>
              <c:showLegendKey val="0"/>
              <c:showVal val="1"/>
              <c:showCatName val="0"/>
              <c:showSerName val="0"/>
              <c:showPercent val="0"/>
            </c:dLbl>
            <c:dLbl>
              <c:idx val="3"/>
              <c:layout>
                <c:manualLayout>
                  <c:x val="0"/>
                  <c:y val="-0.0434600000000000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84460000000000007"/>
                </c:manualLayout>
              </c:layout>
              <c:showLegendKey val="0"/>
              <c:showVal val="1"/>
              <c:showCatName val="0"/>
              <c:showSerName val="0"/>
              <c:showPercent val="0"/>
            </c:dLbl>
            <c:dLbl>
              <c:idx val="6"/>
              <c:layout>
                <c:manualLayout>
                  <c:x val="0"/>
                  <c:y val="-0.09512000000000001"/>
                </c:manualLayout>
              </c:layout>
              <c:showLegendKey val="0"/>
              <c:showVal val="1"/>
              <c:showCatName val="0"/>
              <c:showSerName val="0"/>
              <c:showPercent val="0"/>
            </c:dLbl>
            <c:dLbl>
              <c:idx val="7"/>
              <c:layout>
                <c:manualLayout>
                  <c:x val="0"/>
                  <c:y val="-0.040180000000000007"/>
                </c:manualLayout>
              </c:layout>
              <c:showLegendKey val="0"/>
              <c:showVal val="1"/>
              <c:showCatName val="0"/>
              <c:showSerName val="0"/>
              <c:showPercent val="0"/>
            </c:dLbl>
            <c:dLbl>
              <c:idx val="8"/>
              <c:layout>
                <c:manualLayout>
                  <c:x val="0"/>
                  <c:y val="-0.07708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84"/>
                </c:manualLayout>
              </c:layout>
              <c:showLegendKey val="0"/>
              <c:showVal val="1"/>
              <c:showCatName val="0"/>
              <c:showSerName val="0"/>
              <c:showPercent val="0"/>
            </c:dLbl>
            <c:dLbl>
              <c:idx val="11"/>
              <c:layout>
                <c:manualLayout>
                  <c:x val="0"/>
                  <c:y val="-0.07462"/>
                </c:manualLayout>
              </c:layout>
              <c:showLegendKey val="0"/>
              <c:showVal val="1"/>
              <c:showCatName val="0"/>
              <c:showSerName val="0"/>
              <c:showPercent val="0"/>
            </c:dLbl>
            <c:dLbl>
              <c:idx val="12"/>
              <c:layout>
                <c:manualLayout>
                  <c:x val="0"/>
                  <c:y val="-0.0524800000000000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5.0</c:v>
                </c:pt>
                <c:pt idx="1">
                  <c:v/>
                </c:pt>
                <c:pt idx="2">
                  <c:v>5.8</c:v>
                </c:pt>
                <c:pt idx="3">
                  <c:v>5.3</c:v>
                </c:pt>
                <c:pt idx="4">
                  <c:v/>
                </c:pt>
                <c:pt idx="5">
                  <c:v>10.3</c:v>
                </c:pt>
                <c:pt idx="6">
                  <c:v>11.6</c:v>
                </c:pt>
                <c:pt idx="7">
                  <c:v>4.9</c:v>
                </c:pt>
                <c:pt idx="8">
                  <c:v>9.4</c:v>
                </c:pt>
                <c:pt idx="9">
                  <c:v/>
                </c:pt>
                <c:pt idx="10">
                  <c:v>6.2</c:v>
                </c:pt>
                <c:pt idx="11">
                  <c:v>9.1</c:v>
                </c:pt>
                <c:pt idx="12">
                  <c:v>6.4</c:v>
                </c:pt>
              </c:numLit>
            </c:plus>
            <c:minus>
              <c:numLit>
                <c:formatCode>General</c:formatCode>
                <c:ptCount val="13"/>
                <c:pt idx="0">
                  <c:v>5.5</c:v>
                </c:pt>
                <c:pt idx="1">
                  <c:v/>
                </c:pt>
                <c:pt idx="2">
                  <c:v>6.1</c:v>
                </c:pt>
                <c:pt idx="3">
                  <c:v>6.1</c:v>
                </c:pt>
                <c:pt idx="4">
                  <c:v/>
                </c:pt>
                <c:pt idx="5">
                  <c:v>11.6</c:v>
                </c:pt>
                <c:pt idx="6">
                  <c:v>13.2</c:v>
                </c:pt>
                <c:pt idx="7">
                  <c:v>5.5</c:v>
                </c:pt>
                <c:pt idx="8">
                  <c:v>11.1</c:v>
                </c:pt>
                <c:pt idx="9">
                  <c:v/>
                </c:pt>
                <c:pt idx="10">
                  <c:v>6.5</c:v>
                </c:pt>
                <c:pt idx="11">
                  <c:v>9.9</c:v>
                </c:pt>
                <c:pt idx="12">
                  <c:v>7.5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67.0</c:v>
                </c:pt>
                <c:pt idx="1">
                  <c:v/>
                </c:pt>
                <c:pt idx="2">
                  <c:v>58.3</c:v>
                </c:pt>
                <c:pt idx="3">
                  <c:v>75.7</c:v>
                </c:pt>
                <c:pt idx="4">
                  <c:v/>
                </c:pt>
                <c:pt idx="5">
                  <c:v>63.4</c:v>
                </c:pt>
                <c:pt idx="6">
                  <c:v>62.6</c:v>
                </c:pt>
                <c:pt idx="7">
                  <c:v>73.2</c:v>
                </c:pt>
                <c:pt idx="8">
                  <c:v>67.8</c:v>
                </c:pt>
                <c:pt idx="9">
                  <c:v/>
                </c:pt>
                <c:pt idx="10">
                  <c:v>58.8</c:v>
                </c:pt>
                <c:pt idx="11">
                  <c:v>59.9</c:v>
                </c:pt>
                <c:pt idx="12">
                  <c:v>71.7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7380000000000001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2300000000000002"/>
                </c:manualLayout>
              </c:layout>
              <c:showLegendKey val="0"/>
              <c:showVal val="1"/>
              <c:showCatName val="0"/>
              <c:showSerName val="0"/>
              <c:showPercent val="0"/>
            </c:dLbl>
            <c:dLbl>
              <c:idx val="3"/>
              <c:layout>
                <c:manualLayout>
                  <c:x val="0"/>
                  <c:y val="-0.006560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0492"/>
                </c:manualLayout>
              </c:layout>
              <c:showLegendKey val="0"/>
              <c:showVal val="1"/>
              <c:showCatName val="0"/>
              <c:showSerName val="0"/>
              <c:showPercent val="0"/>
            </c:dLbl>
            <c:dLbl>
              <c:idx val="6"/>
              <c:layout>
                <c:manualLayout>
                  <c:x val="0"/>
                  <c:y val="-0.013120000000000002"/>
                </c:manualLayout>
              </c:layout>
              <c:showLegendKey val="0"/>
              <c:showVal val="1"/>
              <c:showCatName val="0"/>
              <c:showSerName val="0"/>
              <c:showPercent val="0"/>
            </c:dLbl>
            <c:dLbl>
              <c:idx val="7"/>
              <c:layout>
                <c:manualLayout>
                  <c:x val="0"/>
                  <c:y val="-0.00574"/>
                </c:manualLayout>
              </c:layout>
              <c:showLegendKey val="0"/>
              <c:showVal val="1"/>
              <c:showCatName val="0"/>
              <c:showSerName val="0"/>
              <c:showPercent val="0"/>
            </c:dLbl>
            <c:dLbl>
              <c:idx val="8"/>
              <c:layout>
                <c:manualLayout>
                  <c:x val="0"/>
                  <c:y val="-0.03854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10660000000000001"/>
                </c:manualLayout>
              </c:layout>
              <c:showLegendKey val="0"/>
              <c:showVal val="1"/>
              <c:showCatName val="0"/>
              <c:showSerName val="0"/>
              <c:showPercent val="0"/>
            </c:dLbl>
            <c:dLbl>
              <c:idx val="11"/>
              <c:layout>
                <c:manualLayout>
                  <c:x val="0"/>
                  <c:y val="-0.017220000000000003"/>
                </c:manualLayout>
              </c:layout>
              <c:showLegendKey val="0"/>
              <c:showVal val="1"/>
              <c:showCatName val="0"/>
              <c:showSerName val="0"/>
              <c:showPercent val="0"/>
            </c:dLbl>
            <c:dLbl>
              <c:idx val="12"/>
              <c:layout>
                <c:manualLayout>
                  <c:x val="0"/>
                  <c:y val="-0.008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0.9</c:v>
                </c:pt>
                <c:pt idx="1">
                  <c:v/>
                </c:pt>
                <c:pt idx="2">
                  <c:v>1.5</c:v>
                </c:pt>
                <c:pt idx="3">
                  <c:v>0.8</c:v>
                </c:pt>
                <c:pt idx="4">
                  <c:v/>
                </c:pt>
                <c:pt idx="5">
                  <c:v>0.6</c:v>
                </c:pt>
                <c:pt idx="6">
                  <c:v>1.6</c:v>
                </c:pt>
                <c:pt idx="7">
                  <c:v>0.7</c:v>
                </c:pt>
                <c:pt idx="8">
                  <c:v>4.7</c:v>
                </c:pt>
                <c:pt idx="9">
                  <c:v/>
                </c:pt>
                <c:pt idx="10">
                  <c:v>1.3</c:v>
                </c:pt>
                <c:pt idx="11">
                  <c:v>2.1</c:v>
                </c:pt>
                <c:pt idx="12">
                  <c:v>1.0</c:v>
                </c:pt>
              </c:numLit>
            </c:plus>
            <c:minus>
              <c:numLit>
                <c:formatCode>General</c:formatCode>
                <c:ptCount val="13"/>
                <c:pt idx="0">
                  <c:v>1.4</c:v>
                </c:pt>
                <c:pt idx="1">
                  <c:v/>
                </c:pt>
                <c:pt idx="2">
                  <c:v>2.7</c:v>
                </c:pt>
                <c:pt idx="3">
                  <c:v>1.5</c:v>
                </c:pt>
                <c:pt idx="4">
                  <c:v/>
                </c:pt>
                <c:pt idx="5">
                  <c:v>1.7</c:v>
                </c:pt>
                <c:pt idx="6">
                  <c:v>3.0</c:v>
                </c:pt>
                <c:pt idx="7">
                  <c:v>1.4</c:v>
                </c:pt>
                <c:pt idx="8">
                  <c:v>9.7</c:v>
                </c:pt>
                <c:pt idx="9">
                  <c:v/>
                </c:pt>
                <c:pt idx="10">
                  <c:v>2.3</c:v>
                </c:pt>
                <c:pt idx="11">
                  <c:v>3.7</c:v>
                </c:pt>
                <c:pt idx="12">
                  <c:v>2.3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97.3</c:v>
                </c:pt>
                <c:pt idx="1">
                  <c:v/>
                </c:pt>
                <c:pt idx="2">
                  <c:v>96.7</c:v>
                </c:pt>
                <c:pt idx="3">
                  <c:v>98.2</c:v>
                </c:pt>
                <c:pt idx="4">
                  <c:v/>
                </c:pt>
                <c:pt idx="5">
                  <c:v>99.1</c:v>
                </c:pt>
                <c:pt idx="6">
                  <c:v>96.8</c:v>
                </c:pt>
                <c:pt idx="7">
                  <c:v>98.5</c:v>
                </c:pt>
                <c:pt idx="8">
                  <c:v>91.8</c:v>
                </c:pt>
                <c:pt idx="9">
                  <c:v/>
                </c:pt>
                <c:pt idx="10">
                  <c:v>96.9</c:v>
                </c:pt>
                <c:pt idx="11">
                  <c:v>95.6</c:v>
                </c:pt>
                <c:pt idx="12">
                  <c:v>98.1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8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05"/>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82"/>
                </c:manualLayout>
              </c:layout>
              <c:showLegendKey val="0"/>
              <c:showVal val="1"/>
              <c:showCatName val="0"/>
              <c:showSerName val="0"/>
              <c:showPercent val="0"/>
            </c:dLbl>
            <c:dLbl>
              <c:idx val="6"/>
              <c:layout>
                <c:manualLayout>
                  <c:x val="0"/>
                  <c:y val="-0.048380000000000006"/>
                </c:manualLayout>
              </c:layout>
              <c:showLegendKey val="0"/>
              <c:showVal val="1"/>
              <c:showCatName val="0"/>
              <c:showSerName val="0"/>
              <c:showPercent val="0"/>
            </c:dLbl>
            <c:dLbl>
              <c:idx val="7"/>
              <c:layout>
                <c:manualLayout>
                  <c:x val="0"/>
                  <c:y val="-0.03116"/>
                </c:manualLayout>
              </c:layout>
              <c:showLegendKey val="0"/>
              <c:showVal val="1"/>
              <c:showCatName val="0"/>
              <c:showSerName val="0"/>
              <c:showPercent val="0"/>
            </c:dLbl>
            <c:dLbl>
              <c:idx val="8"/>
              <c:layout>
                <c:manualLayout>
                  <c:x val="0"/>
                  <c:y val="-0.05166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0340000000000002"/>
                </c:manualLayout>
              </c:layout>
              <c:showLegendKey val="0"/>
              <c:showVal val="1"/>
              <c:showCatName val="0"/>
              <c:showSerName val="0"/>
              <c:showPercent val="0"/>
            </c:dLbl>
            <c:dLbl>
              <c:idx val="11"/>
              <c:layout>
                <c:manualLayout>
                  <c:x val="0"/>
                  <c:y val="-0.0451"/>
                </c:manualLayout>
              </c:layout>
              <c:showLegendKey val="0"/>
              <c:showVal val="1"/>
              <c:showCatName val="0"/>
              <c:showSerName val="0"/>
              <c:showPercent val="0"/>
            </c:dLbl>
            <c:dLbl>
              <c:idx val="12"/>
              <c:layout>
                <c:manualLayout>
                  <c:x val="0"/>
                  <c:y val="-0.02788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2.3</c:v>
                </c:pt>
                <c:pt idx="1">
                  <c:v/>
                </c:pt>
                <c:pt idx="2">
                  <c:v>2.5</c:v>
                </c:pt>
                <c:pt idx="3">
                  <c:v>4.1</c:v>
                </c:pt>
                <c:pt idx="4">
                  <c:v/>
                </c:pt>
                <c:pt idx="5">
                  <c:v>5.1</c:v>
                </c:pt>
                <c:pt idx="6">
                  <c:v>5.9</c:v>
                </c:pt>
                <c:pt idx="7">
                  <c:v>3.8</c:v>
                </c:pt>
                <c:pt idx="8">
                  <c:v>6.3</c:v>
                </c:pt>
                <c:pt idx="9">
                  <c:v/>
                </c:pt>
                <c:pt idx="10">
                  <c:v>3.7</c:v>
                </c:pt>
                <c:pt idx="11">
                  <c:v>5.5</c:v>
                </c:pt>
                <c:pt idx="12">
                  <c:v>3.4</c:v>
                </c:pt>
              </c:numLit>
            </c:plus>
            <c:minus>
              <c:numLit>
                <c:formatCode>General</c:formatCode>
                <c:ptCount val="13"/>
                <c:pt idx="0">
                  <c:v>2.1</c:v>
                </c:pt>
                <c:pt idx="1">
                  <c:v/>
                </c:pt>
                <c:pt idx="2">
                  <c:v>2.1</c:v>
                </c:pt>
                <c:pt idx="3">
                  <c:v>3.2</c:v>
                </c:pt>
                <c:pt idx="4">
                  <c:v/>
                </c:pt>
                <c:pt idx="5">
                  <c:v>3.9</c:v>
                </c:pt>
                <c:pt idx="6">
                  <c:v>4.3</c:v>
                </c:pt>
                <c:pt idx="7">
                  <c:v>3.0</c:v>
                </c:pt>
                <c:pt idx="8">
                  <c:v>4.1</c:v>
                </c:pt>
                <c:pt idx="9">
                  <c:v/>
                </c:pt>
                <c:pt idx="10">
                  <c:v>3.0</c:v>
                </c:pt>
                <c:pt idx="11">
                  <c:v>4.4</c:v>
                </c:pt>
                <c:pt idx="12">
                  <c:v>2.7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12.8</c:v>
                </c:pt>
                <c:pt idx="1">
                  <c:v/>
                </c:pt>
                <c:pt idx="2">
                  <c:v>12.6</c:v>
                </c:pt>
                <c:pt idx="3">
                  <c:v>12.7</c:v>
                </c:pt>
                <c:pt idx="4">
                  <c:v/>
                </c:pt>
                <c:pt idx="5">
                  <c:v>14.4</c:v>
                </c:pt>
                <c:pt idx="6">
                  <c:v>12.9</c:v>
                </c:pt>
                <c:pt idx="7">
                  <c:v>12.2</c:v>
                </c:pt>
                <c:pt idx="8">
                  <c:v>10.2</c:v>
                </c:pt>
                <c:pt idx="9">
                  <c:v/>
                </c:pt>
                <c:pt idx="10">
                  <c:v>14.6</c:v>
                </c:pt>
                <c:pt idx="11">
                  <c:v>16.1</c:v>
                </c:pt>
                <c:pt idx="12">
                  <c:v>10.4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8700000000000003"/>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1"/>
                </c:manualLayout>
              </c:layout>
              <c:showLegendKey val="0"/>
              <c:showVal val="1"/>
              <c:showCatName val="0"/>
              <c:showSerName val="0"/>
              <c:showPercent val="0"/>
            </c:dLbl>
            <c:dLbl>
              <c:idx val="6"/>
              <c:layout>
                <c:manualLayout>
                  <c:x val="0"/>
                  <c:y val="-0.05412"/>
                </c:manualLayout>
              </c:layout>
              <c:showLegendKey val="0"/>
              <c:showVal val="1"/>
              <c:showCatName val="0"/>
              <c:showSerName val="0"/>
              <c:showPercent val="0"/>
            </c:dLbl>
            <c:dLbl>
              <c:idx val="7"/>
              <c:layout>
                <c:manualLayout>
                  <c:x val="0"/>
                  <c:y val="-0.026240000000000003"/>
                </c:manualLayout>
              </c:layout>
              <c:showLegendKey val="0"/>
              <c:showVal val="1"/>
              <c:showCatName val="0"/>
              <c:showSerName val="0"/>
              <c:showPercent val="0"/>
            </c:dLbl>
            <c:dLbl>
              <c:idx val="8"/>
              <c:layout>
                <c:manualLayout>
                  <c:x val="0"/>
                  <c:y val="-0.075440000000000007"/>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7720000000000004"/>
                </c:manualLayout>
              </c:layout>
              <c:showLegendKey val="0"/>
              <c:showVal val="1"/>
              <c:showCatName val="0"/>
              <c:showSerName val="0"/>
              <c:showPercent val="0"/>
            </c:dLbl>
            <c:dLbl>
              <c:idx val="11"/>
              <c:layout>
                <c:manualLayout>
                  <c:x val="0"/>
                  <c:y val="-0.044280000000000007"/>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3.5</c:v>
                </c:pt>
                <c:pt idx="3">
                  <c:v>3.9</c:v>
                </c:pt>
                <c:pt idx="4">
                  <c:v/>
                </c:pt>
                <c:pt idx="5">
                  <c:v>5.5</c:v>
                </c:pt>
                <c:pt idx="6">
                  <c:v>6.6</c:v>
                </c:pt>
                <c:pt idx="7">
                  <c:v>3.2</c:v>
                </c:pt>
                <c:pt idx="8">
                  <c:v>9.2</c:v>
                </c:pt>
                <c:pt idx="9">
                  <c:v/>
                </c:pt>
                <c:pt idx="10">
                  <c:v>4.6</c:v>
                </c:pt>
                <c:pt idx="11">
                  <c:v>5.4</c:v>
                </c:pt>
                <c:pt idx="12">
                  <c:v>2.6</c:v>
                </c:pt>
              </c:numLit>
            </c:plus>
            <c:minus>
              <c:numLit>
                <c:formatCode>General</c:formatCode>
                <c:ptCount val="13"/>
                <c:pt idx="0">
                  <c:v>2.3</c:v>
                </c:pt>
                <c:pt idx="1">
                  <c:v/>
                </c:pt>
                <c:pt idx="2">
                  <c:v>2.9</c:v>
                </c:pt>
                <c:pt idx="3">
                  <c:v>3.2</c:v>
                </c:pt>
                <c:pt idx="4">
                  <c:v/>
                </c:pt>
                <c:pt idx="5">
                  <c:v>4.6</c:v>
                </c:pt>
                <c:pt idx="6">
                  <c:v>4.8</c:v>
                </c:pt>
                <c:pt idx="7">
                  <c:v>2.5</c:v>
                </c:pt>
                <c:pt idx="8">
                  <c:v>6.4</c:v>
                </c:pt>
                <c:pt idx="9">
                  <c:v/>
                </c:pt>
                <c:pt idx="10">
                  <c:v>4.0</c:v>
                </c:pt>
                <c:pt idx="11">
                  <c:v>4.3</c:v>
                </c:pt>
                <c:pt idx="12">
                  <c:v>2.0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14.7</c:v>
                </c:pt>
                <c:pt idx="1">
                  <c:v/>
                </c:pt>
                <c:pt idx="2">
                  <c:v>14.1</c:v>
                </c:pt>
                <c:pt idx="3">
                  <c:v>15.3</c:v>
                </c:pt>
                <c:pt idx="4">
                  <c:v/>
                </c:pt>
                <c:pt idx="5">
                  <c:v>18.7</c:v>
                </c:pt>
                <c:pt idx="6">
                  <c:v>14.4</c:v>
                </c:pt>
                <c:pt idx="7">
                  <c:v>10.0</c:v>
                </c:pt>
                <c:pt idx="8">
                  <c:v>16.6</c:v>
                </c:pt>
                <c:pt idx="9">
                  <c:v/>
                </c:pt>
                <c:pt idx="10">
                  <c:v>22.9</c:v>
                </c:pt>
                <c:pt idx="11">
                  <c:v>16.4</c:v>
                </c:pt>
                <c:pt idx="12">
                  <c:v>9.0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140000000000003"/>
                </c:manualLayout>
              </c:layout>
              <c:showLegendKey val="0"/>
              <c:showVal val="1"/>
              <c:showCatName val="0"/>
              <c:showSerName val="0"/>
              <c:showPercent val="0"/>
            </c:dLbl>
            <c:dLbl>
              <c:idx val="3"/>
              <c:layout>
                <c:manualLayout>
                  <c:x val="0"/>
                  <c:y val="-0.02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98"/>
                </c:manualLayout>
              </c:layout>
              <c:showLegendKey val="0"/>
              <c:showVal val="1"/>
              <c:showCatName val="0"/>
              <c:showSerName val="0"/>
              <c:showPercent val="0"/>
            </c:dLbl>
            <c:dLbl>
              <c:idx val="6"/>
              <c:layout>
                <c:manualLayout>
                  <c:x val="0"/>
                  <c:y val="-0.023780000000000003"/>
                </c:manualLayout>
              </c:layout>
              <c:showLegendKey val="0"/>
              <c:showVal val="1"/>
              <c:showCatName val="0"/>
              <c:showSerName val="0"/>
              <c:showPercent val="0"/>
            </c:dLbl>
            <c:dLbl>
              <c:idx val="7"/>
              <c:layout>
                <c:manualLayout>
                  <c:x val="0"/>
                  <c:y val="-0.021320000000000002"/>
                </c:manualLayout>
              </c:layout>
              <c:showLegendKey val="0"/>
              <c:showVal val="1"/>
              <c:showCatName val="0"/>
              <c:showSerName val="0"/>
              <c:showPercent val="0"/>
            </c:dLbl>
            <c:dLbl>
              <c:idx val="8"/>
              <c:layout>
                <c:manualLayout>
                  <c:x val="0"/>
                  <c:y val="-0.06806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040180000000000007"/>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1.8</c:v>
                </c:pt>
                <c:pt idx="1">
                  <c:v/>
                </c:pt>
                <c:pt idx="2">
                  <c:v>2.7</c:v>
                </c:pt>
                <c:pt idx="3">
                  <c:v>2.5</c:v>
                </c:pt>
                <c:pt idx="4">
                  <c:v/>
                </c:pt>
                <c:pt idx="5">
                  <c:v>3.9</c:v>
                </c:pt>
                <c:pt idx="6">
                  <c:v>2.9</c:v>
                </c:pt>
                <c:pt idx="7">
                  <c:v>2.6</c:v>
                </c:pt>
                <c:pt idx="8">
                  <c:v>8.3</c:v>
                </c:pt>
                <c:pt idx="9">
                  <c:v/>
                </c:pt>
                <c:pt idx="10">
                  <c:v>3.9</c:v>
                </c:pt>
                <c:pt idx="11">
                  <c:v>4.9</c:v>
                </c:pt>
                <c:pt idx="12">
                  <c:v>2.6</c:v>
                </c:pt>
              </c:numLit>
            </c:plus>
            <c:minus>
              <c:numLit>
                <c:formatCode>General</c:formatCode>
                <c:ptCount val="13"/>
                <c:pt idx="0">
                  <c:v>1.5</c:v>
                </c:pt>
                <c:pt idx="1">
                  <c:v/>
                </c:pt>
                <c:pt idx="2">
                  <c:v>1.9</c:v>
                </c:pt>
                <c:pt idx="3">
                  <c:v>2.0</c:v>
                </c:pt>
                <c:pt idx="4">
                  <c:v/>
                </c:pt>
                <c:pt idx="5">
                  <c:v>2.9</c:v>
                </c:pt>
                <c:pt idx="6">
                  <c:v>2.3</c:v>
                </c:pt>
                <c:pt idx="7">
                  <c:v>1.9</c:v>
                </c:pt>
                <c:pt idx="8">
                  <c:v>3.9</c:v>
                </c:pt>
                <c:pt idx="9">
                  <c:v/>
                </c:pt>
                <c:pt idx="10">
                  <c:v>2.7</c:v>
                </c:pt>
                <c:pt idx="11">
                  <c:v>3.4</c:v>
                </c:pt>
                <c:pt idx="12">
                  <c:v>2.0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8.3</c:v>
                </c:pt>
                <c:pt idx="1">
                  <c:v/>
                </c:pt>
                <c:pt idx="2">
                  <c:v>7.0</c:v>
                </c:pt>
                <c:pt idx="3">
                  <c:v>9.4</c:v>
                </c:pt>
                <c:pt idx="4">
                  <c:v/>
                </c:pt>
                <c:pt idx="5">
                  <c:v>10.1</c:v>
                </c:pt>
                <c:pt idx="6">
                  <c:v>9.0</c:v>
                </c:pt>
                <c:pt idx="7">
                  <c:v>7.2</c:v>
                </c:pt>
                <c:pt idx="8">
                  <c:v>6.6</c:v>
                </c:pt>
                <c:pt idx="9">
                  <c:v/>
                </c:pt>
                <c:pt idx="10">
                  <c:v>8.0</c:v>
                </c:pt>
                <c:pt idx="11">
                  <c:v>9.8</c:v>
                </c:pt>
                <c:pt idx="12">
                  <c:v>7.4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262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2640000000000004"/>
                </c:manualLayout>
              </c:layout>
              <c:showLegendKey val="0"/>
              <c:showVal val="1"/>
              <c:showCatName val="0"/>
              <c:showSerName val="0"/>
              <c:showPercent val="0"/>
            </c:dLbl>
            <c:dLbl>
              <c:idx val="6"/>
              <c:layout>
                <c:manualLayout>
                  <c:x val="0"/>
                  <c:y val="-0.036080000000000008"/>
                </c:manualLayout>
              </c:layout>
              <c:showLegendKey val="0"/>
              <c:showVal val="1"/>
              <c:showCatName val="0"/>
              <c:showSerName val="0"/>
              <c:showPercent val="0"/>
            </c:dLbl>
            <c:dLbl>
              <c:idx val="7"/>
              <c:layout>
                <c:manualLayout>
                  <c:x val="0"/>
                  <c:y val="-0.027880000000000002"/>
                </c:manualLayout>
              </c:layout>
              <c:showLegendKey val="0"/>
              <c:showVal val="1"/>
              <c:showCatName val="0"/>
              <c:showSerName val="0"/>
              <c:showPercent val="0"/>
            </c:dLbl>
            <c:dLbl>
              <c:idx val="8"/>
              <c:layout>
                <c:manualLayout>
                  <c:x val="0"/>
                  <c:y val="-0.0549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542"/>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dLbl>
              <c:idx val="12"/>
              <c:layout>
                <c:manualLayout>
                  <c:x val="0"/>
                  <c:y val="-0.0369"/>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3.2</c:v>
                </c:pt>
                <c:pt idx="3">
                  <c:v>3.2</c:v>
                </c:pt>
                <c:pt idx="4">
                  <c:v/>
                </c:pt>
                <c:pt idx="5">
                  <c:v>5.2</c:v>
                </c:pt>
                <c:pt idx="6">
                  <c:v>4.4</c:v>
                </c:pt>
                <c:pt idx="7">
                  <c:v>3.4</c:v>
                </c:pt>
                <c:pt idx="8">
                  <c:v>6.7</c:v>
                </c:pt>
                <c:pt idx="9">
                  <c:v/>
                </c:pt>
                <c:pt idx="10">
                  <c:v>3.1</c:v>
                </c:pt>
                <c:pt idx="11">
                  <c:v>5.1</c:v>
                </c:pt>
                <c:pt idx="12">
                  <c:v>4.5</c:v>
                </c:pt>
              </c:numLit>
            </c:plus>
            <c:minus>
              <c:numLit>
                <c:formatCode>General</c:formatCode>
                <c:ptCount val="13"/>
                <c:pt idx="0">
                  <c:v>1.9</c:v>
                </c:pt>
                <c:pt idx="1">
                  <c:v/>
                </c:pt>
                <c:pt idx="2">
                  <c:v>2.4</c:v>
                </c:pt>
                <c:pt idx="3">
                  <c:v>2.7</c:v>
                </c:pt>
                <c:pt idx="4">
                  <c:v/>
                </c:pt>
                <c:pt idx="5">
                  <c:v>3.9</c:v>
                </c:pt>
                <c:pt idx="6">
                  <c:v>3.3</c:v>
                </c:pt>
                <c:pt idx="7">
                  <c:v>2.7</c:v>
                </c:pt>
                <c:pt idx="8">
                  <c:v>4.6</c:v>
                </c:pt>
                <c:pt idx="9">
                  <c:v/>
                </c:pt>
                <c:pt idx="10">
                  <c:v>2.3</c:v>
                </c:pt>
                <c:pt idx="11">
                  <c:v>3.5</c:v>
                </c:pt>
                <c:pt idx="12">
                  <c:v>3.7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12.2</c:v>
                </c:pt>
                <c:pt idx="1">
                  <c:v/>
                </c:pt>
                <c:pt idx="2">
                  <c:v>10.2</c:v>
                </c:pt>
                <c:pt idx="3">
                  <c:v>14.3</c:v>
                </c:pt>
                <c:pt idx="4">
                  <c:v/>
                </c:pt>
                <c:pt idx="5">
                  <c:v>13.5</c:v>
                </c:pt>
                <c:pt idx="6">
                  <c:v>12.1</c:v>
                </c:pt>
                <c:pt idx="7">
                  <c:v>10.9</c:v>
                </c:pt>
                <c:pt idx="8">
                  <c:v>13.2</c:v>
                </c:pt>
                <c:pt idx="9">
                  <c:v/>
                </c:pt>
                <c:pt idx="10">
                  <c:v>8.0</c:v>
                </c:pt>
                <c:pt idx="11">
                  <c:v>10.3</c:v>
                </c:pt>
                <c:pt idx="12">
                  <c:v>16.1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362"/>
                </c:manualLayout>
              </c:layout>
              <c:showLegendKey val="0"/>
              <c:showVal val="1"/>
              <c:showCatName val="0"/>
              <c:showSerName val="0"/>
              <c:showPercent val="0"/>
            </c:dLbl>
            <c:dLbl>
              <c:idx val="3"/>
              <c:layout>
                <c:manualLayout>
                  <c:x val="0"/>
                  <c:y val="-0.032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362"/>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49200000000000008"/>
                </c:manualLayout>
              </c:layout>
              <c:showLegendKey val="0"/>
              <c:showVal val="1"/>
              <c:showCatName val="0"/>
              <c:showSerName val="0"/>
              <c:showPercent val="0"/>
            </c:dLbl>
            <c:dLbl>
              <c:idx val="8"/>
              <c:layout>
                <c:manualLayout>
                  <c:x val="0"/>
                  <c:y val="-0.08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28"/>
                </c:manualLayout>
              </c:layout>
              <c:showLegendKey val="0"/>
              <c:showVal val="1"/>
              <c:showCatName val="0"/>
              <c:showSerName val="0"/>
              <c:showPercent val="0"/>
            </c:dLbl>
            <c:dLbl>
              <c:idx val="11"/>
              <c:layout>
                <c:manualLayout>
                  <c:x val="0"/>
                  <c:y val="-0.03362"/>
                </c:manualLayout>
              </c:layout>
              <c:showLegendKey val="0"/>
              <c:showVal val="1"/>
              <c:showCatName val="0"/>
              <c:showSerName val="0"/>
              <c:showPercent val="0"/>
            </c:dLbl>
            <c:dLbl>
              <c:idx val="12"/>
              <c:layout>
                <c:manualLayout>
                  <c:x val="0"/>
                  <c:y val="-0.0385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3.0</c:v>
                </c:pt>
                <c:pt idx="1">
                  <c:v/>
                </c:pt>
                <c:pt idx="2">
                  <c:v>4.1</c:v>
                </c:pt>
                <c:pt idx="3">
                  <c:v>4.0</c:v>
                </c:pt>
                <c:pt idx="4">
                  <c:v/>
                </c:pt>
                <c:pt idx="5">
                  <c:v>4.1</c:v>
                </c:pt>
                <c:pt idx="6">
                  <c:v>5.8</c:v>
                </c:pt>
                <c:pt idx="7">
                  <c:v>6.0</c:v>
                </c:pt>
                <c:pt idx="8">
                  <c:v>10.0</c:v>
                </c:pt>
                <c:pt idx="9">
                  <c:v/>
                </c:pt>
                <c:pt idx="10">
                  <c:v>4.0</c:v>
                </c:pt>
                <c:pt idx="11">
                  <c:v>4.1</c:v>
                </c:pt>
                <c:pt idx="12">
                  <c:v>4.7</c:v>
                </c:pt>
              </c:numLit>
            </c:plus>
            <c:minus>
              <c:numLit>
                <c:formatCode>General</c:formatCode>
                <c:ptCount val="13"/>
                <c:pt idx="0">
                  <c:v>3.2</c:v>
                </c:pt>
                <c:pt idx="1">
                  <c:v/>
                </c:pt>
                <c:pt idx="2">
                  <c:v>4.5</c:v>
                </c:pt>
                <c:pt idx="3">
                  <c:v>4.3</c:v>
                </c:pt>
                <c:pt idx="4">
                  <c:v/>
                </c:pt>
                <c:pt idx="5">
                  <c:v>4.6</c:v>
                </c:pt>
                <c:pt idx="6">
                  <c:v>7.0</c:v>
                </c:pt>
                <c:pt idx="7">
                  <c:v>6.6</c:v>
                </c:pt>
                <c:pt idx="8">
                  <c:v>12.3</c:v>
                </c:pt>
                <c:pt idx="9">
                  <c:v/>
                </c:pt>
                <c:pt idx="10">
                  <c:v>5.2</c:v>
                </c:pt>
                <c:pt idx="11">
                  <c:v>5.2</c:v>
                </c:pt>
                <c:pt idx="12">
                  <c:v>4.9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72.3</c:v>
                </c:pt>
                <c:pt idx="1">
                  <c:v/>
                </c:pt>
                <c:pt idx="2">
                  <c:v>71.4</c:v>
                </c:pt>
                <c:pt idx="3">
                  <c:v>72.8</c:v>
                </c:pt>
                <c:pt idx="4">
                  <c:v/>
                </c:pt>
                <c:pt idx="5">
                  <c:v>75.4</c:v>
                </c:pt>
                <c:pt idx="6">
                  <c:v>76.0</c:v>
                </c:pt>
                <c:pt idx="7">
                  <c:v>67.1</c:v>
                </c:pt>
                <c:pt idx="8">
                  <c:v>69.8</c:v>
                </c:pt>
                <c:pt idx="9">
                  <c:v/>
                </c:pt>
                <c:pt idx="10">
                  <c:v>84.2</c:v>
                </c:pt>
                <c:pt idx="11">
                  <c:v>84.8</c:v>
                </c:pt>
                <c:pt idx="12">
                  <c:v>59.0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55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2378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526"/>
                </c:manualLayout>
              </c:layout>
              <c:showLegendKey val="0"/>
              <c:showVal val="1"/>
              <c:showCatName val="0"/>
              <c:showSerName val="0"/>
              <c:showPercent val="0"/>
            </c:dLbl>
            <c:dLbl>
              <c:idx val="6"/>
              <c:layout>
                <c:manualLayout>
                  <c:x val="0"/>
                  <c:y val="-0.02542"/>
                </c:manualLayout>
              </c:layout>
              <c:showLegendKey val="0"/>
              <c:showVal val="1"/>
              <c:showCatName val="0"/>
              <c:showSerName val="0"/>
              <c:showPercent val="0"/>
            </c:dLbl>
            <c:dLbl>
              <c:idx val="7"/>
              <c:layout>
                <c:manualLayout>
                  <c:x val="0"/>
                  <c:y val="-0.018040000000000004"/>
                </c:manualLayout>
              </c:layout>
              <c:showLegendKey val="0"/>
              <c:showVal val="1"/>
              <c:showCatName val="0"/>
              <c:showSerName val="0"/>
              <c:showPercent val="0"/>
            </c:dLbl>
            <c:dLbl>
              <c:idx val="8"/>
              <c:layout>
                <c:manualLayout>
                  <c:x val="0"/>
                  <c:y val="-0.036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362"/>
                </c:manualLayout>
              </c:layout>
              <c:showLegendKey val="0"/>
              <c:showVal val="1"/>
              <c:showCatName val="0"/>
              <c:showSerName val="0"/>
              <c:showPercent val="0"/>
            </c:dLbl>
            <c:dLbl>
              <c:idx val="11"/>
              <c:layout>
                <c:manualLayout>
                  <c:x val="0"/>
                  <c:y val="-0.043460000000000006"/>
                </c:manualLayout>
              </c:layout>
              <c:showLegendKey val="0"/>
              <c:showVal val="1"/>
              <c:showCatName val="0"/>
              <c:showSerName val="0"/>
              <c:showPercent val="0"/>
            </c:dLbl>
            <c:dLbl>
              <c:idx val="12"/>
              <c:layout>
                <c:manualLayout>
                  <c:x val="0"/>
                  <c:y val="-0.0229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1.9</c:v>
                </c:pt>
                <c:pt idx="1">
                  <c:v/>
                </c:pt>
                <c:pt idx="2">
                  <c:v>3.2</c:v>
                </c:pt>
                <c:pt idx="3">
                  <c:v>2.9</c:v>
                </c:pt>
                <c:pt idx="4">
                  <c:v/>
                </c:pt>
                <c:pt idx="5">
                  <c:v>4.3</c:v>
                </c:pt>
                <c:pt idx="6">
                  <c:v>3.1</c:v>
                </c:pt>
                <c:pt idx="7">
                  <c:v>2.2</c:v>
                </c:pt>
                <c:pt idx="8">
                  <c:v>4.5</c:v>
                </c:pt>
                <c:pt idx="9">
                  <c:v/>
                </c:pt>
                <c:pt idx="10">
                  <c:v>4.1</c:v>
                </c:pt>
                <c:pt idx="11">
                  <c:v>5.3</c:v>
                </c:pt>
                <c:pt idx="12">
                  <c:v>2.8</c:v>
                </c:pt>
              </c:numLit>
            </c:plus>
            <c:minus>
              <c:numLit>
                <c:formatCode>General</c:formatCode>
                <c:ptCount val="13"/>
                <c:pt idx="0">
                  <c:v>1.7</c:v>
                </c:pt>
                <c:pt idx="1">
                  <c:v/>
                </c:pt>
                <c:pt idx="2">
                  <c:v>2.5</c:v>
                </c:pt>
                <c:pt idx="3">
                  <c:v>2.1</c:v>
                </c:pt>
                <c:pt idx="4">
                  <c:v/>
                </c:pt>
                <c:pt idx="5">
                  <c:v>3.4</c:v>
                </c:pt>
                <c:pt idx="6">
                  <c:v>2.2</c:v>
                </c:pt>
                <c:pt idx="7">
                  <c:v>1.6</c:v>
                </c:pt>
                <c:pt idx="8">
                  <c:v>2.9</c:v>
                </c:pt>
                <c:pt idx="9">
                  <c:v/>
                </c:pt>
                <c:pt idx="10">
                  <c:v>3.0</c:v>
                </c:pt>
                <c:pt idx="11">
                  <c:v>3.5</c:v>
                </c:pt>
                <c:pt idx="12">
                  <c:v>2.0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9.1</c:v>
                </c:pt>
                <c:pt idx="1">
                  <c:v/>
                </c:pt>
                <c:pt idx="2">
                  <c:v>10.8</c:v>
                </c:pt>
                <c:pt idx="3">
                  <c:v>7.2</c:v>
                </c:pt>
                <c:pt idx="4">
                  <c:v/>
                </c:pt>
                <c:pt idx="5">
                  <c:v>13.2</c:v>
                </c:pt>
                <c:pt idx="6">
                  <c:v>7.0</c:v>
                </c:pt>
                <c:pt idx="7">
                  <c:v>6.6</c:v>
                </c:pt>
                <c:pt idx="8">
                  <c:v>7.3</c:v>
                </c:pt>
                <c:pt idx="9">
                  <c:v/>
                </c:pt>
                <c:pt idx="10">
                  <c:v>10.1</c:v>
                </c:pt>
                <c:pt idx="11">
                  <c:v>9.3</c:v>
                </c:pt>
                <c:pt idx="12">
                  <c:v>7.4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21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9520000000000005"/>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28"/>
                </c:manualLayout>
              </c:layout>
              <c:showLegendKey val="0"/>
              <c:showVal val="1"/>
              <c:showCatName val="0"/>
              <c:showSerName val="0"/>
              <c:showPercent val="0"/>
            </c:dLbl>
            <c:dLbl>
              <c:idx val="6"/>
              <c:layout>
                <c:manualLayout>
                  <c:x val="0"/>
                  <c:y val="-0.057400000000000007"/>
                </c:manualLayout>
              </c:layout>
              <c:showLegendKey val="0"/>
              <c:showVal val="1"/>
              <c:showCatName val="0"/>
              <c:showSerName val="0"/>
              <c:showPercent val="0"/>
            </c:dLbl>
            <c:dLbl>
              <c:idx val="7"/>
              <c:layout>
                <c:manualLayout>
                  <c:x val="0"/>
                  <c:y val="-0.027880000000000002"/>
                </c:manualLayout>
              </c:layout>
              <c:showLegendKey val="0"/>
              <c:showVal val="1"/>
              <c:showCatName val="0"/>
              <c:showSerName val="0"/>
              <c:showPercent val="0"/>
            </c:dLbl>
            <c:dLbl>
              <c:idx val="8"/>
              <c:layout>
                <c:manualLayout>
                  <c:x val="0"/>
                  <c:y val="-0.06970000000000001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7720000000000004"/>
                </c:manualLayout>
              </c:layout>
              <c:showLegendKey val="0"/>
              <c:showVal val="1"/>
              <c:showCatName val="0"/>
              <c:showSerName val="0"/>
              <c:showPercent val="0"/>
            </c:dLbl>
            <c:dLbl>
              <c:idx val="11"/>
              <c:layout>
                <c:manualLayout>
                  <c:x val="0"/>
                  <c:y val="-0.07052"/>
                </c:manualLayout>
              </c:layout>
              <c:showLegendKey val="0"/>
              <c:showVal val="1"/>
              <c:showCatName val="0"/>
              <c:showSerName val="0"/>
              <c:showPercent val="0"/>
            </c:dLbl>
            <c:dLbl>
              <c:idx val="12"/>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2.7</c:v>
                </c:pt>
                <c:pt idx="1">
                  <c:v/>
                </c:pt>
                <c:pt idx="2">
                  <c:v>3.6</c:v>
                </c:pt>
                <c:pt idx="3">
                  <c:v>3.9</c:v>
                </c:pt>
                <c:pt idx="4">
                  <c:v/>
                </c:pt>
                <c:pt idx="5">
                  <c:v>4.0</c:v>
                </c:pt>
                <c:pt idx="6">
                  <c:v>7.0</c:v>
                </c:pt>
                <c:pt idx="7">
                  <c:v>3.4</c:v>
                </c:pt>
                <c:pt idx="8">
                  <c:v>8.5</c:v>
                </c:pt>
                <c:pt idx="9">
                  <c:v/>
                </c:pt>
                <c:pt idx="10">
                  <c:v>4.6</c:v>
                </c:pt>
                <c:pt idx="11">
                  <c:v>8.6</c:v>
                </c:pt>
                <c:pt idx="12">
                  <c:v>3.6</c:v>
                </c:pt>
              </c:numLit>
            </c:plus>
            <c:minus>
              <c:numLit>
                <c:formatCode>General</c:formatCode>
                <c:ptCount val="13"/>
                <c:pt idx="0">
                  <c:v>2.5</c:v>
                </c:pt>
                <c:pt idx="1">
                  <c:v/>
                </c:pt>
                <c:pt idx="2">
                  <c:v>3.0</c:v>
                </c:pt>
                <c:pt idx="3">
                  <c:v>3.4</c:v>
                </c:pt>
                <c:pt idx="4">
                  <c:v/>
                </c:pt>
                <c:pt idx="5">
                  <c:v>3.3</c:v>
                </c:pt>
                <c:pt idx="6">
                  <c:v>5.2</c:v>
                </c:pt>
                <c:pt idx="7">
                  <c:v>3.0</c:v>
                </c:pt>
                <c:pt idx="8">
                  <c:v>6.9</c:v>
                </c:pt>
                <c:pt idx="9">
                  <c:v/>
                </c:pt>
                <c:pt idx="10">
                  <c:v>3.7</c:v>
                </c:pt>
                <c:pt idx="11">
                  <c:v>6.7</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18.0</c:v>
                </c:pt>
                <c:pt idx="1">
                  <c:v/>
                </c:pt>
                <c:pt idx="2">
                  <c:v>15.1</c:v>
                </c:pt>
                <c:pt idx="3">
                  <c:v>20.4</c:v>
                </c:pt>
                <c:pt idx="4">
                  <c:v/>
                </c:pt>
                <c:pt idx="5">
                  <c:v>16.4</c:v>
                </c:pt>
                <c:pt idx="6">
                  <c:v>16.5</c:v>
                </c:pt>
                <c:pt idx="7">
                  <c:v>17.7</c:v>
                </c:pt>
                <c:pt idx="8">
                  <c:v>24.4</c:v>
                </c:pt>
                <c:pt idx="9">
                  <c:v/>
                </c:pt>
                <c:pt idx="10">
                  <c:v>16.1</c:v>
                </c:pt>
                <c:pt idx="11">
                  <c:v>22.3</c:v>
                </c:pt>
                <c:pt idx="12">
                  <c:v>18.8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05"/>
                </c:manualLayout>
              </c:layout>
              <c:showLegendKey val="0"/>
              <c:showVal val="1"/>
              <c:showCatName val="0"/>
              <c:showSerName val="0"/>
              <c:showPercent val="0"/>
            </c:dLbl>
            <c:dLbl>
              <c:idx val="3"/>
              <c:layout>
                <c:manualLayout>
                  <c:x val="0"/>
                  <c:y val="-0.02952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116"/>
                </c:manualLayout>
              </c:layout>
              <c:showLegendKey val="0"/>
              <c:showVal val="1"/>
              <c:showCatName val="0"/>
              <c:showSerName val="0"/>
              <c:showPercent val="0"/>
            </c:dLbl>
            <c:dLbl>
              <c:idx val="6"/>
              <c:layout>
                <c:manualLayout>
                  <c:x val="0"/>
                  <c:y val="-0.041"/>
                </c:manualLayout>
              </c:layout>
              <c:showLegendKey val="0"/>
              <c:showVal val="1"/>
              <c:showCatName val="0"/>
              <c:showSerName val="0"/>
              <c:showPercent val="0"/>
            </c:dLbl>
            <c:dLbl>
              <c:idx val="7"/>
              <c:layout>
                <c:manualLayout>
                  <c:x val="0"/>
                  <c:y val="-0.02542"/>
                </c:manualLayout>
              </c:layout>
              <c:showLegendKey val="0"/>
              <c:showVal val="1"/>
              <c:showCatName val="0"/>
              <c:showSerName val="0"/>
              <c:showPercent val="0"/>
            </c:dLbl>
            <c:dLbl>
              <c:idx val="8"/>
              <c:layout>
                <c:manualLayout>
                  <c:x val="0"/>
                  <c:y val="-0.0541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041"/>
                </c:manualLayout>
              </c:layout>
              <c:showLegendKey val="0"/>
              <c:showVal val="1"/>
              <c:showCatName val="0"/>
              <c:showSerName val="0"/>
              <c:showPercent val="0"/>
            </c:dLbl>
            <c:dLbl>
              <c:idx val="12"/>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2.5</c:v>
                </c:pt>
                <c:pt idx="3">
                  <c:v>3.6</c:v>
                </c:pt>
                <c:pt idx="4">
                  <c:v/>
                </c:pt>
                <c:pt idx="5">
                  <c:v>3.8</c:v>
                </c:pt>
                <c:pt idx="6">
                  <c:v>5.0</c:v>
                </c:pt>
                <c:pt idx="7">
                  <c:v>3.1</c:v>
                </c:pt>
                <c:pt idx="8">
                  <c:v>6.6</c:v>
                </c:pt>
                <c:pt idx="9">
                  <c:v/>
                </c:pt>
                <c:pt idx="10">
                  <c:v>3.9</c:v>
                </c:pt>
                <c:pt idx="11">
                  <c:v>5.0</c:v>
                </c:pt>
                <c:pt idx="12">
                  <c:v>3.6</c:v>
                </c:pt>
              </c:numLit>
            </c:plus>
            <c:minus>
              <c:numLit>
                <c:formatCode>General</c:formatCode>
                <c:ptCount val="13"/>
                <c:pt idx="0">
                  <c:v>1.7</c:v>
                </c:pt>
                <c:pt idx="1">
                  <c:v/>
                </c:pt>
                <c:pt idx="2">
                  <c:v>1.9</c:v>
                </c:pt>
                <c:pt idx="3">
                  <c:v>3.1</c:v>
                </c:pt>
                <c:pt idx="4">
                  <c:v/>
                </c:pt>
                <c:pt idx="5">
                  <c:v>3.2</c:v>
                </c:pt>
                <c:pt idx="6">
                  <c:v>3.8</c:v>
                </c:pt>
                <c:pt idx="7">
                  <c:v>2.5</c:v>
                </c:pt>
                <c:pt idx="8">
                  <c:v>3.9</c:v>
                </c:pt>
                <c:pt idx="9">
                  <c:v/>
                </c:pt>
                <c:pt idx="10">
                  <c:v>2.9</c:v>
                </c:pt>
                <c:pt idx="11">
                  <c:v>3.9</c:v>
                </c:pt>
                <c:pt idx="12">
                  <c:v>3.1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12.8</c:v>
                </c:pt>
                <c:pt idx="1">
                  <c:v/>
                </c:pt>
                <c:pt idx="2">
                  <c:v>8.1</c:v>
                </c:pt>
                <c:pt idx="3">
                  <c:v>17.6</c:v>
                </c:pt>
                <c:pt idx="4">
                  <c:v/>
                </c:pt>
                <c:pt idx="5">
                  <c:v>16.1</c:v>
                </c:pt>
                <c:pt idx="6">
                  <c:v>14.2</c:v>
                </c:pt>
                <c:pt idx="7">
                  <c:v>10.6</c:v>
                </c:pt>
                <c:pt idx="8">
                  <c:v>8.3</c:v>
                </c:pt>
                <c:pt idx="9">
                  <c:v/>
                </c:pt>
                <c:pt idx="10">
                  <c:v>9.1</c:v>
                </c:pt>
                <c:pt idx="11">
                  <c:v>13.2</c:v>
                </c:pt>
                <c:pt idx="12">
                  <c:v>15.5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066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8040000000000004"/>
                </c:manualLayout>
              </c:layout>
              <c:showLegendKey val="0"/>
              <c:showVal val="1"/>
              <c:showCatName val="0"/>
              <c:showSerName val="0"/>
              <c:showPercent val="0"/>
            </c:dLbl>
            <c:dLbl>
              <c:idx val="3"/>
              <c:layout>
                <c:manualLayout>
                  <c:x val="0"/>
                  <c:y val="-0.010660000000000001"/>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7220000000000003"/>
                </c:manualLayout>
              </c:layout>
              <c:showLegendKey val="0"/>
              <c:showVal val="1"/>
              <c:showCatName val="0"/>
              <c:showSerName val="0"/>
              <c:showPercent val="0"/>
            </c:dLbl>
            <c:dLbl>
              <c:idx val="6"/>
              <c:layout>
                <c:manualLayout>
                  <c:x val="0"/>
                  <c:y val="-0.0205"/>
                </c:manualLayout>
              </c:layout>
              <c:showLegendKey val="0"/>
              <c:showVal val="1"/>
              <c:showCatName val="0"/>
              <c:showSerName val="0"/>
              <c:showPercent val="0"/>
            </c:dLbl>
            <c:dLbl>
              <c:idx val="7"/>
              <c:layout>
                <c:manualLayout>
                  <c:x val="0"/>
                  <c:y val="-0.013120000000000002"/>
                </c:manualLayout>
              </c:layout>
              <c:showLegendKey val="0"/>
              <c:showVal val="1"/>
              <c:showCatName val="0"/>
              <c:showSerName val="0"/>
              <c:showPercent val="0"/>
            </c:dLbl>
            <c:dLbl>
              <c:idx val="8"/>
              <c:layout>
                <c:manualLayout>
                  <c:x val="0"/>
                  <c:y val="-0.05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029520000000000005"/>
                </c:manualLayout>
              </c:layout>
              <c:showLegendKey val="0"/>
              <c:showVal val="1"/>
              <c:showCatName val="0"/>
              <c:showSerName val="0"/>
              <c:showPercent val="0"/>
            </c:dLbl>
            <c:dLbl>
              <c:idx val="12"/>
              <c:layout>
                <c:manualLayout>
                  <c:x val="0"/>
                  <c:y val="-0.01722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1.3</c:v>
                </c:pt>
                <c:pt idx="1">
                  <c:v/>
                </c:pt>
                <c:pt idx="2">
                  <c:v>2.2</c:v>
                </c:pt>
                <c:pt idx="3">
                  <c:v>1.3</c:v>
                </c:pt>
                <c:pt idx="4">
                  <c:v/>
                </c:pt>
                <c:pt idx="5">
                  <c:v>2.1</c:v>
                </c:pt>
                <c:pt idx="6">
                  <c:v>2.5</c:v>
                </c:pt>
                <c:pt idx="7">
                  <c:v>1.6</c:v>
                </c:pt>
                <c:pt idx="8">
                  <c:v>6.1</c:v>
                </c:pt>
                <c:pt idx="9">
                  <c:v/>
                </c:pt>
                <c:pt idx="10">
                  <c:v>3.9</c:v>
                </c:pt>
                <c:pt idx="11">
                  <c:v>3.6</c:v>
                </c:pt>
                <c:pt idx="12">
                  <c:v>2.1</c:v>
                </c:pt>
              </c:numLit>
            </c:plus>
            <c:minus>
              <c:numLit>
                <c:formatCode>General</c:formatCode>
                <c:ptCount val="13"/>
                <c:pt idx="0">
                  <c:v>0.8</c:v>
                </c:pt>
                <c:pt idx="1">
                  <c:v/>
                </c:pt>
                <c:pt idx="2">
                  <c:v>1.3</c:v>
                </c:pt>
                <c:pt idx="3">
                  <c:v>0.6</c:v>
                </c:pt>
                <c:pt idx="4">
                  <c:v/>
                </c:pt>
                <c:pt idx="5">
                  <c:v>0.7</c:v>
                </c:pt>
                <c:pt idx="6">
                  <c:v>0.8</c:v>
                </c:pt>
                <c:pt idx="7">
                  <c:v>0.8</c:v>
                </c:pt>
                <c:pt idx="8">
                  <c:v>3.5</c:v>
                </c:pt>
                <c:pt idx="9">
                  <c:v/>
                </c:pt>
                <c:pt idx="10">
                  <c:v>1.3</c:v>
                </c:pt>
                <c:pt idx="11">
                  <c:v>1.3</c:v>
                </c:pt>
                <c:pt idx="12">
                  <c:v>1.0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c:v>
                </c:pt>
                <c:pt idx="1">
                  <c:v/>
                </c:pt>
                <c:pt idx="2">
                  <c:v>3.0</c:v>
                </c:pt>
                <c:pt idx="3">
                  <c:v>1.1</c:v>
                </c:pt>
                <c:pt idx="4">
                  <c:v/>
                </c:pt>
                <c:pt idx="5">
                  <c:v>1.2</c:v>
                </c:pt>
                <c:pt idx="6">
                  <c:v>1.3</c:v>
                </c:pt>
                <c:pt idx="7">
                  <c:v>1.4</c:v>
                </c:pt>
                <c:pt idx="8">
                  <c:v>7.7</c:v>
                </c:pt>
                <c:pt idx="9">
                  <c:v/>
                </c:pt>
                <c:pt idx="10">
                  <c:v>1.9</c:v>
                </c:pt>
                <c:pt idx="11">
                  <c:v>2.0</c:v>
                </c:pt>
                <c:pt idx="12">
                  <c:v>2.1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2624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8540000000000005"/>
                </c:manualLayout>
              </c:layout>
              <c:showLegendKey val="0"/>
              <c:showVal val="1"/>
              <c:showCatName val="0"/>
              <c:showSerName val="0"/>
              <c:showPercent val="0"/>
            </c:dLbl>
            <c:dLbl>
              <c:idx val="6"/>
              <c:layout>
                <c:manualLayout>
                  <c:x val="0"/>
                  <c:y val="-0.03936"/>
                </c:manualLayout>
              </c:layout>
              <c:showLegendKey val="0"/>
              <c:showVal val="1"/>
              <c:showCatName val="0"/>
              <c:showSerName val="0"/>
              <c:showPercent val="0"/>
            </c:dLbl>
            <c:dLbl>
              <c:idx val="7"/>
              <c:layout>
                <c:manualLayout>
                  <c:x val="0"/>
                  <c:y val="-0.02706"/>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526"/>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3.2</c:v>
                </c:pt>
                <c:pt idx="3">
                  <c:v>3.2</c:v>
                </c:pt>
                <c:pt idx="4">
                  <c:v/>
                </c:pt>
                <c:pt idx="5">
                  <c:v>4.7</c:v>
                </c:pt>
                <c:pt idx="6">
                  <c:v>4.8</c:v>
                </c:pt>
                <c:pt idx="7">
                  <c:v>3.3</c:v>
                </c:pt>
                <c:pt idx="8">
                  <c:v>0</c:v>
                </c:pt>
                <c:pt idx="9">
                  <c:v/>
                </c:pt>
                <c:pt idx="10">
                  <c:v>4.3</c:v>
                </c:pt>
                <c:pt idx="11">
                  <c:v>0</c:v>
                </c:pt>
                <c:pt idx="12">
                  <c:v>3.2</c:v>
                </c:pt>
              </c:numLit>
            </c:plus>
            <c:minus>
              <c:numLit>
                <c:formatCode>General</c:formatCode>
                <c:ptCount val="13"/>
                <c:pt idx="0">
                  <c:v>3.3</c:v>
                </c:pt>
                <c:pt idx="1">
                  <c:v/>
                </c:pt>
                <c:pt idx="2">
                  <c:v>4.1</c:v>
                </c:pt>
                <c:pt idx="3">
                  <c:v>5.2</c:v>
                </c:pt>
                <c:pt idx="4">
                  <c:v/>
                </c:pt>
                <c:pt idx="5">
                  <c:v>7.2</c:v>
                </c:pt>
                <c:pt idx="6">
                  <c:v>9.9</c:v>
                </c:pt>
                <c:pt idx="7">
                  <c:v>5.1</c:v>
                </c:pt>
                <c:pt idx="8">
                  <c:v>0</c:v>
                </c:pt>
                <c:pt idx="9">
                  <c:v/>
                </c:pt>
                <c:pt idx="10">
                  <c:v>8.6</c:v>
                </c:pt>
                <c:pt idx="11">
                  <c:v>0</c:v>
                </c:pt>
                <c:pt idx="12">
                  <c:v>4.7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90.4</c:v>
                </c:pt>
                <c:pt idx="1">
                  <c:v/>
                </c:pt>
                <c:pt idx="2">
                  <c:v>88.4</c:v>
                </c:pt>
                <c:pt idx="3">
                  <c:v>92.5</c:v>
                </c:pt>
                <c:pt idx="4">
                  <c:v/>
                </c:pt>
                <c:pt idx="5">
                  <c:v>87.9</c:v>
                </c:pt>
                <c:pt idx="6">
                  <c:v>91.6</c:v>
                </c:pt>
                <c:pt idx="7">
                  <c:v>91.6</c:v>
                </c:pt>
                <c:pt idx="8">
                  <c:v/>
                </c:pt>
                <c:pt idx="9">
                  <c:v/>
                </c:pt>
                <c:pt idx="10">
                  <c:v>92.2</c:v>
                </c:pt>
                <c:pt idx="11">
                  <c:v/>
                </c:pt>
                <c:pt idx="12">
                  <c:v>90.4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44280000000000007"/>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6478"/>
                </c:manualLayout>
              </c:layout>
              <c:showLegendKey val="0"/>
              <c:showVal val="1"/>
              <c:showCatName val="0"/>
              <c:showSerName val="0"/>
              <c:showPercent val="0"/>
            </c:dLbl>
            <c:dLbl>
              <c:idx val="3"/>
              <c:layout>
                <c:manualLayout>
                  <c:x val="0"/>
                  <c:y val="-0.0516600000000000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
                </c:manualLayout>
              </c:layout>
              <c:showLegendKey val="0"/>
              <c:showVal val="1"/>
              <c:showCatName val="0"/>
              <c:showSerName val="0"/>
              <c:showPercent val="0"/>
            </c:dLbl>
            <c:dLbl>
              <c:idx val="6"/>
              <c:layout>
                <c:manualLayout>
                  <c:x val="0"/>
                  <c:y val="-0"/>
                </c:manualLayout>
              </c:layout>
              <c:showLegendKey val="0"/>
              <c:showVal val="1"/>
              <c:showCatName val="0"/>
              <c:showSerName val="0"/>
              <c:showPercent val="0"/>
            </c:dLbl>
            <c:dLbl>
              <c:idx val="7"/>
              <c:layout>
                <c:manualLayout>
                  <c:x val="0"/>
                  <c:y val="-0.07708000000000001"/>
                </c:manualLayout>
              </c:layout>
              <c:showLegendKey val="0"/>
              <c:showVal val="1"/>
              <c:showCatName val="0"/>
              <c:showSerName val="0"/>
              <c:showPercent val="0"/>
            </c:dLbl>
            <c:dLbl>
              <c:idx val="8"/>
              <c:layout>
                <c:manualLayout>
                  <c:x val="0"/>
                  <c:y val="-0"/>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
                </c:manualLayout>
              </c:layout>
              <c:showLegendKey val="0"/>
              <c:showVal val="1"/>
              <c:showCatName val="0"/>
              <c:showSerName val="0"/>
              <c:showPercent val="0"/>
            </c:dLbl>
            <c:dLbl>
              <c:idx val="11"/>
              <c:layout>
                <c:manualLayout>
                  <c:x val="0"/>
                  <c:y val="-0"/>
                </c:manualLayout>
              </c:layout>
              <c:showLegendKey val="0"/>
              <c:showVal val="1"/>
              <c:showCatName val="0"/>
              <c:showSerName val="0"/>
              <c:showPercent val="0"/>
            </c:dLbl>
            <c:dLbl>
              <c:idx val="12"/>
              <c:layout>
                <c:manualLayout>
                  <c:x val="0"/>
                  <c:y val="-0.0623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5.4</c:v>
                </c:pt>
                <c:pt idx="1">
                  <c:v/>
                </c:pt>
                <c:pt idx="2">
                  <c:v>7.9</c:v>
                </c:pt>
                <c:pt idx="3">
                  <c:v>6.3</c:v>
                </c:pt>
                <c:pt idx="4">
                  <c:v/>
                </c:pt>
                <c:pt idx="5">
                  <c:v>0</c:v>
                </c:pt>
                <c:pt idx="6">
                  <c:v>0</c:v>
                </c:pt>
                <c:pt idx="7">
                  <c:v>9.4</c:v>
                </c:pt>
                <c:pt idx="8">
                  <c:v>0</c:v>
                </c:pt>
                <c:pt idx="9">
                  <c:v/>
                </c:pt>
                <c:pt idx="10">
                  <c:v>0</c:v>
                </c:pt>
                <c:pt idx="11">
                  <c:v>0</c:v>
                </c:pt>
                <c:pt idx="12">
                  <c:v>7.6</c:v>
                </c:pt>
              </c:numLit>
            </c:plus>
            <c:minus>
              <c:numLit>
                <c:formatCode>General</c:formatCode>
                <c:ptCount val="13"/>
                <c:pt idx="0">
                  <c:v>5.5</c:v>
                </c:pt>
                <c:pt idx="1">
                  <c:v/>
                </c:pt>
                <c:pt idx="2">
                  <c:v>8.2</c:v>
                </c:pt>
                <c:pt idx="3">
                  <c:v>6.5</c:v>
                </c:pt>
                <c:pt idx="4">
                  <c:v/>
                </c:pt>
                <c:pt idx="5">
                  <c:v>0</c:v>
                </c:pt>
                <c:pt idx="6">
                  <c:v>0</c:v>
                </c:pt>
                <c:pt idx="7">
                  <c:v>9.8</c:v>
                </c:pt>
                <c:pt idx="8">
                  <c:v>0</c:v>
                </c:pt>
                <c:pt idx="9">
                  <c:v/>
                </c:pt>
                <c:pt idx="10">
                  <c:v>0</c:v>
                </c:pt>
                <c:pt idx="11">
                  <c:v>0</c:v>
                </c:pt>
                <c:pt idx="12">
                  <c:v>7.8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55.2</c:v>
                </c:pt>
                <c:pt idx="1">
                  <c:v/>
                </c:pt>
                <c:pt idx="2">
                  <c:v>52.8</c:v>
                </c:pt>
                <c:pt idx="3">
                  <c:v>57.5</c:v>
                </c:pt>
                <c:pt idx="4">
                  <c:v/>
                </c:pt>
                <c:pt idx="5">
                  <c:v/>
                </c:pt>
                <c:pt idx="6">
                  <c:v/>
                </c:pt>
                <c:pt idx="7">
                  <c:v>56.5</c:v>
                </c:pt>
                <c:pt idx="8">
                  <c:v/>
                </c:pt>
                <c:pt idx="9">
                  <c:v/>
                </c:pt>
                <c:pt idx="10">
                  <c:v/>
                </c:pt>
                <c:pt idx="11">
                  <c:v/>
                </c:pt>
                <c:pt idx="12">
                  <c:v>56.1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08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22140000000000003"/>
                </c:manualLayout>
              </c:layout>
              <c:showLegendKey val="0"/>
              <c:showVal val="1"/>
              <c:showCatName val="0"/>
              <c:showSerName val="0"/>
              <c:showPercent val="0"/>
            </c:dLbl>
            <c:dLbl>
              <c:idx val="7"/>
              <c:layout>
                <c:manualLayout>
                  <c:x val="0"/>
                  <c:y val="-0.01968"/>
                </c:manualLayout>
              </c:layout>
              <c:showLegendKey val="0"/>
              <c:showVal val="1"/>
              <c:showCatName val="0"/>
              <c:showSerName val="0"/>
              <c:showPercent val="0"/>
            </c:dLbl>
            <c:dLbl>
              <c:idx val="8"/>
              <c:layout>
                <c:manualLayout>
                  <c:x val="0"/>
                  <c:y val="-0.05576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6080000000000008"/>
                </c:manualLayout>
              </c:layout>
              <c:showLegendKey val="0"/>
              <c:showVal val="1"/>
              <c:showCatName val="0"/>
              <c:showSerName val="0"/>
              <c:showPercent val="0"/>
            </c:dLbl>
            <c:dLbl>
              <c:idx val="11"/>
              <c:layout>
                <c:manualLayout>
                  <c:x val="0"/>
                  <c:y val="-0.027880000000000002"/>
                </c:manualLayout>
              </c:layout>
              <c:showLegendKey val="0"/>
              <c:showVal val="1"/>
              <c:showCatName val="0"/>
              <c:showSerName val="0"/>
              <c:showPercent val="0"/>
            </c:dLbl>
            <c:dLbl>
              <c:idx val="12"/>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1.7</c:v>
                </c:pt>
                <c:pt idx="1">
                  <c:v/>
                </c:pt>
                <c:pt idx="2">
                  <c:v>3.2</c:v>
                </c:pt>
                <c:pt idx="3">
                  <c:v>1.0</c:v>
                </c:pt>
                <c:pt idx="4">
                  <c:v/>
                </c:pt>
                <c:pt idx="5">
                  <c:v>3.7</c:v>
                </c:pt>
                <c:pt idx="6">
                  <c:v>2.7</c:v>
                </c:pt>
                <c:pt idx="7">
                  <c:v>2.4</c:v>
                </c:pt>
                <c:pt idx="8">
                  <c:v>6.8</c:v>
                </c:pt>
                <c:pt idx="9">
                  <c:v/>
                </c:pt>
                <c:pt idx="10">
                  <c:v>4.4</c:v>
                </c:pt>
                <c:pt idx="11">
                  <c:v>3.4</c:v>
                </c:pt>
                <c:pt idx="12">
                  <c:v>2.4</c:v>
                </c:pt>
              </c:numLit>
            </c:plus>
            <c:minus>
              <c:numLit>
                <c:formatCode>General</c:formatCode>
                <c:ptCount val="13"/>
                <c:pt idx="0">
                  <c:v>1.3</c:v>
                </c:pt>
                <c:pt idx="1">
                  <c:v/>
                </c:pt>
                <c:pt idx="2">
                  <c:v>2.3</c:v>
                </c:pt>
                <c:pt idx="3">
                  <c:v>0.6</c:v>
                </c:pt>
                <c:pt idx="4">
                  <c:v/>
                </c:pt>
                <c:pt idx="5">
                  <c:v>2.1</c:v>
                </c:pt>
                <c:pt idx="6">
                  <c:v>1.7</c:v>
                </c:pt>
                <c:pt idx="7">
                  <c:v>1.4</c:v>
                </c:pt>
                <c:pt idx="8">
                  <c:v>3.3</c:v>
                </c:pt>
                <c:pt idx="9">
                  <c:v/>
                </c:pt>
                <c:pt idx="10">
                  <c:v>2.6</c:v>
                </c:pt>
                <c:pt idx="11">
                  <c:v>1.7</c:v>
                </c:pt>
                <c:pt idx="12">
                  <c:v>1.6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4.6</c:v>
                </c:pt>
                <c:pt idx="1">
                  <c:v/>
                </c:pt>
                <c:pt idx="2">
                  <c:v>7.9</c:v>
                </c:pt>
                <c:pt idx="3">
                  <c:v>1.4</c:v>
                </c:pt>
                <c:pt idx="4">
                  <c:v/>
                </c:pt>
                <c:pt idx="5">
                  <c:v>4.6</c:v>
                </c:pt>
                <c:pt idx="6">
                  <c:v>4.5</c:v>
                </c:pt>
                <c:pt idx="7">
                  <c:v>3.5</c:v>
                </c:pt>
                <c:pt idx="8">
                  <c:v>5.9</c:v>
                </c:pt>
                <c:pt idx="9">
                  <c:v/>
                </c:pt>
                <c:pt idx="10">
                  <c:v>6.1</c:v>
                </c:pt>
                <c:pt idx="11">
                  <c:v>3.3</c:v>
                </c:pt>
                <c:pt idx="12">
                  <c:v>4.2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6240000000000003"/>
                </c:manualLayout>
              </c:layout>
              <c:showLegendKey val="0"/>
              <c:showVal val="1"/>
              <c:showCatName val="0"/>
              <c:showSerName val="0"/>
              <c:showPercent val="0"/>
            </c:dLbl>
            <c:dLbl>
              <c:idx val="6"/>
              <c:layout>
                <c:manualLayout>
                  <c:x val="0"/>
                  <c:y val="-0.023780000000000003"/>
                </c:manualLayout>
              </c:layout>
              <c:showLegendKey val="0"/>
              <c:showVal val="1"/>
              <c:showCatName val="0"/>
              <c:showSerName val="0"/>
              <c:showPercent val="0"/>
            </c:dLbl>
            <c:dLbl>
              <c:idx val="7"/>
              <c:layout>
                <c:manualLayout>
                  <c:x val="0"/>
                  <c:y val="-0.02706"/>
                </c:manualLayout>
              </c:layout>
              <c:showLegendKey val="0"/>
              <c:showVal val="1"/>
              <c:showCatName val="0"/>
              <c:showSerName val="0"/>
              <c:showPercent val="0"/>
            </c:dLbl>
            <c:dLbl>
              <c:idx val="8"/>
              <c:layout>
                <c:manualLayout>
                  <c:x val="0"/>
                  <c:y val="-0.04838000000000000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8540000000000005"/>
                </c:manualLayout>
              </c:layout>
              <c:showLegendKey val="0"/>
              <c:showVal val="1"/>
              <c:showCatName val="0"/>
              <c:showSerName val="0"/>
              <c:showPercent val="0"/>
            </c:dLbl>
            <c:dLbl>
              <c:idx val="11"/>
              <c:layout>
                <c:manualLayout>
                  <c:x val="0"/>
                  <c:y val="-0.04592"/>
                </c:manualLayout>
              </c:layout>
              <c:showLegendKey val="0"/>
              <c:showVal val="1"/>
              <c:showCatName val="0"/>
              <c:showSerName val="0"/>
              <c:showPercent val="0"/>
            </c:dLbl>
            <c:dLbl>
              <c:idx val="12"/>
              <c:layout>
                <c:manualLayout>
                  <c:x val="0"/>
                  <c:y val="-0.0196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2.1</c:v>
                </c:pt>
                <c:pt idx="1">
                  <c:v/>
                </c:pt>
                <c:pt idx="2">
                  <c:v>2.8</c:v>
                </c:pt>
                <c:pt idx="3">
                  <c:v>2.4</c:v>
                </c:pt>
                <c:pt idx="4">
                  <c:v/>
                </c:pt>
                <c:pt idx="5">
                  <c:v>3.2</c:v>
                </c:pt>
                <c:pt idx="6">
                  <c:v>2.9</c:v>
                </c:pt>
                <c:pt idx="7">
                  <c:v>3.3</c:v>
                </c:pt>
                <c:pt idx="8">
                  <c:v>5.9</c:v>
                </c:pt>
                <c:pt idx="9">
                  <c:v/>
                </c:pt>
                <c:pt idx="10">
                  <c:v>4.7</c:v>
                </c:pt>
                <c:pt idx="11">
                  <c:v>5.6</c:v>
                </c:pt>
                <c:pt idx="12">
                  <c:v>2.4</c:v>
                </c:pt>
              </c:numLit>
            </c:plus>
            <c:minus>
              <c:numLit>
                <c:formatCode>General</c:formatCode>
                <c:ptCount val="13"/>
                <c:pt idx="0">
                  <c:v>1.6</c:v>
                </c:pt>
                <c:pt idx="1">
                  <c:v/>
                </c:pt>
                <c:pt idx="2">
                  <c:v>2.3</c:v>
                </c:pt>
                <c:pt idx="3">
                  <c:v>1.6</c:v>
                </c:pt>
                <c:pt idx="4">
                  <c:v/>
                </c:pt>
                <c:pt idx="5">
                  <c:v>2.3</c:v>
                </c:pt>
                <c:pt idx="6">
                  <c:v>1.9</c:v>
                </c:pt>
                <c:pt idx="7">
                  <c:v>2.4</c:v>
                </c:pt>
                <c:pt idx="8">
                  <c:v>4.2</c:v>
                </c:pt>
                <c:pt idx="9">
                  <c:v/>
                </c:pt>
                <c:pt idx="10">
                  <c:v>3.1</c:v>
                </c:pt>
                <c:pt idx="11">
                  <c:v>3.6</c:v>
                </c:pt>
                <c:pt idx="12">
                  <c:v>1.9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7.4</c:v>
                </c:pt>
                <c:pt idx="1">
                  <c:v/>
                </c:pt>
                <c:pt idx="2">
                  <c:v>9.8</c:v>
                </c:pt>
                <c:pt idx="3">
                  <c:v>4.8</c:v>
                </c:pt>
                <c:pt idx="4">
                  <c:v/>
                </c:pt>
                <c:pt idx="5">
                  <c:v>7.2</c:v>
                </c:pt>
                <c:pt idx="6">
                  <c:v>5.0</c:v>
                </c:pt>
                <c:pt idx="7">
                  <c:v>7.5</c:v>
                </c:pt>
                <c:pt idx="8">
                  <c:v>12.5</c:v>
                </c:pt>
                <c:pt idx="9">
                  <c:v/>
                </c:pt>
                <c:pt idx="10">
                  <c:v>7.9</c:v>
                </c:pt>
                <c:pt idx="11">
                  <c:v>9.5</c:v>
                </c:pt>
                <c:pt idx="12">
                  <c:v>6.9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296"/>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06"/>
                </c:manualLayout>
              </c:layout>
              <c:showLegendKey val="0"/>
              <c:showVal val="1"/>
              <c:showCatName val="0"/>
              <c:showSerName val="0"/>
              <c:showPercent val="0"/>
            </c:dLbl>
            <c:dLbl>
              <c:idx val="6"/>
              <c:layout>
                <c:manualLayout>
                  <c:x val="0"/>
                  <c:y val="-0.03198"/>
                </c:manualLayout>
              </c:layout>
              <c:showLegendKey val="0"/>
              <c:showVal val="1"/>
              <c:showCatName val="0"/>
              <c:showSerName val="0"/>
              <c:showPercent val="0"/>
            </c:dLbl>
            <c:dLbl>
              <c:idx val="7"/>
              <c:layout>
                <c:manualLayout>
                  <c:x val="0"/>
                  <c:y val="-0.02706"/>
                </c:manualLayout>
              </c:layout>
              <c:showLegendKey val="0"/>
              <c:showVal val="1"/>
              <c:showCatName val="0"/>
              <c:showSerName val="0"/>
              <c:showPercent val="0"/>
            </c:dLbl>
            <c:dLbl>
              <c:idx val="8"/>
              <c:layout>
                <c:manualLayout>
                  <c:x val="0"/>
                  <c:y val="-0.05576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8700000000000003"/>
                </c:manualLayout>
              </c:layout>
              <c:showLegendKey val="0"/>
              <c:showVal val="1"/>
              <c:showCatName val="0"/>
              <c:showSerName val="0"/>
              <c:showPercent val="0"/>
            </c:dLbl>
            <c:dLbl>
              <c:idx val="11"/>
              <c:layout>
                <c:manualLayout>
                  <c:x val="0"/>
                  <c:y val="-0.03362"/>
                </c:manualLayout>
              </c:layout>
              <c:showLegendKey val="0"/>
              <c:showVal val="1"/>
              <c:showCatName val="0"/>
              <c:showSerName val="0"/>
              <c:showPercent val="0"/>
            </c:dLbl>
            <c:dLbl>
              <c:idx val="12"/>
              <c:layout>
                <c:manualLayout>
                  <c:x val="0"/>
                  <c:y val="-0.02952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1.8</c:v>
                </c:pt>
                <c:pt idx="1">
                  <c:v/>
                </c:pt>
                <c:pt idx="2">
                  <c:v>2.8</c:v>
                </c:pt>
                <c:pt idx="3">
                  <c:v>2.0</c:v>
                </c:pt>
                <c:pt idx="4">
                  <c:v/>
                </c:pt>
                <c:pt idx="5">
                  <c:v>3.3</c:v>
                </c:pt>
                <c:pt idx="6">
                  <c:v>3.9</c:v>
                </c:pt>
                <c:pt idx="7">
                  <c:v>3.3</c:v>
                </c:pt>
                <c:pt idx="8">
                  <c:v>6.8</c:v>
                </c:pt>
                <c:pt idx="9">
                  <c:v/>
                </c:pt>
                <c:pt idx="10">
                  <c:v>3.5</c:v>
                </c:pt>
                <c:pt idx="11">
                  <c:v>4.1</c:v>
                </c:pt>
                <c:pt idx="12">
                  <c:v>3.6</c:v>
                </c:pt>
              </c:numLit>
            </c:plus>
            <c:minus>
              <c:numLit>
                <c:formatCode>General</c:formatCode>
                <c:ptCount val="13"/>
                <c:pt idx="0">
                  <c:v>1.3</c:v>
                </c:pt>
                <c:pt idx="1">
                  <c:v/>
                </c:pt>
                <c:pt idx="2">
                  <c:v>2.0</c:v>
                </c:pt>
                <c:pt idx="3">
                  <c:v>1.3</c:v>
                </c:pt>
                <c:pt idx="4">
                  <c:v/>
                </c:pt>
                <c:pt idx="5">
                  <c:v>1.8</c:v>
                </c:pt>
                <c:pt idx="6">
                  <c:v>2.3</c:v>
                </c:pt>
                <c:pt idx="7">
                  <c:v>2.1</c:v>
                </c:pt>
                <c:pt idx="8">
                  <c:v>4.4</c:v>
                </c:pt>
                <c:pt idx="9">
                  <c:v/>
                </c:pt>
                <c:pt idx="10">
                  <c:v>1.7</c:v>
                </c:pt>
                <c:pt idx="11">
                  <c:v>2.5</c:v>
                </c:pt>
                <c:pt idx="12">
                  <c:v>2.5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5.6</c:v>
                </c:pt>
                <c:pt idx="1">
                  <c:v/>
                </c:pt>
                <c:pt idx="2">
                  <c:v>7.5</c:v>
                </c:pt>
                <c:pt idx="3">
                  <c:v>3.5</c:v>
                </c:pt>
                <c:pt idx="4">
                  <c:v/>
                </c:pt>
                <c:pt idx="5">
                  <c:v>3.6</c:v>
                </c:pt>
                <c:pt idx="6">
                  <c:v>5.1</c:v>
                </c:pt>
                <c:pt idx="7">
                  <c:v>5.5</c:v>
                </c:pt>
                <c:pt idx="8">
                  <c:v>11.3</c:v>
                </c:pt>
                <c:pt idx="9">
                  <c:v/>
                </c:pt>
                <c:pt idx="10">
                  <c:v>3.2</c:v>
                </c:pt>
                <c:pt idx="11">
                  <c:v>5.5</c:v>
                </c:pt>
                <c:pt idx="12">
                  <c:v>7.5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29520000000000005"/>
                </c:manualLayout>
              </c:layout>
              <c:showLegendKey val="0"/>
              <c:showVal val="1"/>
              <c:showCatName val="0"/>
              <c:showSerName val="0"/>
              <c:showPercent val="0"/>
            </c:dLbl>
            <c:dLbl>
              <c:idx val="8"/>
              <c:layout>
                <c:manualLayout>
                  <c:x val="0"/>
                  <c:y val="-0.1041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526"/>
                </c:manualLayout>
              </c:layout>
              <c:showLegendKey val="0"/>
              <c:showVal val="1"/>
              <c:showCatName val="0"/>
              <c:showSerName val="0"/>
              <c:showPercent val="0"/>
            </c:dLbl>
            <c:dLbl>
              <c:idx val="11"/>
              <c:layout>
                <c:manualLayout>
                  <c:x val="0"/>
                  <c:y val="-0.05002"/>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3.9</c:v>
                </c:pt>
                <c:pt idx="3">
                  <c:v>3.4</c:v>
                </c:pt>
                <c:pt idx="4">
                  <c:v/>
                </c:pt>
                <c:pt idx="5">
                  <c:v>5.0</c:v>
                </c:pt>
                <c:pt idx="6">
                  <c:v>5.7</c:v>
                </c:pt>
                <c:pt idx="7">
                  <c:v>3.6</c:v>
                </c:pt>
                <c:pt idx="8">
                  <c:v>12.7</c:v>
                </c:pt>
                <c:pt idx="9">
                  <c:v/>
                </c:pt>
                <c:pt idx="10">
                  <c:v>4.3</c:v>
                </c:pt>
                <c:pt idx="11">
                  <c:v>6.1</c:v>
                </c:pt>
                <c:pt idx="12">
                  <c:v>4.1</c:v>
                </c:pt>
              </c:numLit>
            </c:plus>
            <c:minus>
              <c:numLit>
                <c:formatCode>General</c:formatCode>
                <c:ptCount val="13"/>
                <c:pt idx="0">
                  <c:v>2.3</c:v>
                </c:pt>
                <c:pt idx="1">
                  <c:v/>
                </c:pt>
                <c:pt idx="2">
                  <c:v>3.3</c:v>
                </c:pt>
                <c:pt idx="3">
                  <c:v>2.9</c:v>
                </c:pt>
                <c:pt idx="4">
                  <c:v/>
                </c:pt>
                <c:pt idx="5">
                  <c:v>3.9</c:v>
                </c:pt>
                <c:pt idx="6">
                  <c:v>4.3</c:v>
                </c:pt>
                <c:pt idx="7">
                  <c:v>2.9</c:v>
                </c:pt>
                <c:pt idx="8">
                  <c:v>9.3</c:v>
                </c:pt>
                <c:pt idx="9">
                  <c:v/>
                </c:pt>
                <c:pt idx="10">
                  <c:v>3.5</c:v>
                </c:pt>
                <c:pt idx="11">
                  <c:v>4.7</c:v>
                </c:pt>
                <c:pt idx="12">
                  <c:v>3.3</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16.2</c:v>
                </c:pt>
                <c:pt idx="1">
                  <c:v/>
                </c:pt>
                <c:pt idx="2">
                  <c:v>18.2</c:v>
                </c:pt>
                <c:pt idx="3">
                  <c:v>13.7</c:v>
                </c:pt>
                <c:pt idx="4">
                  <c:v/>
                </c:pt>
                <c:pt idx="5">
                  <c:v>14.2</c:v>
                </c:pt>
                <c:pt idx="6">
                  <c:v>15.1</c:v>
                </c:pt>
                <c:pt idx="7">
                  <c:v>15.8</c:v>
                </c:pt>
                <c:pt idx="8">
                  <c:v>23.7</c:v>
                </c:pt>
                <c:pt idx="9">
                  <c:v/>
                </c:pt>
                <c:pt idx="10">
                  <c:v>15.6</c:v>
                </c:pt>
                <c:pt idx="11">
                  <c:v>17.4</c:v>
                </c:pt>
                <c:pt idx="12">
                  <c:v>16.9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3780000000000003"/>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880000000000002"/>
                </c:manualLayout>
              </c:layout>
              <c:showLegendKey val="0"/>
              <c:showVal val="1"/>
              <c:showCatName val="0"/>
              <c:showSerName val="0"/>
              <c:showPercent val="0"/>
            </c:dLbl>
            <c:dLbl>
              <c:idx val="6"/>
              <c:layout>
                <c:manualLayout>
                  <c:x val="0"/>
                  <c:y val="-0.030340000000000002"/>
                </c:manualLayout>
              </c:layout>
              <c:showLegendKey val="0"/>
              <c:showVal val="1"/>
              <c:showCatName val="0"/>
              <c:showSerName val="0"/>
              <c:showPercent val="0"/>
            </c:dLbl>
            <c:dLbl>
              <c:idx val="7"/>
              <c:layout>
                <c:manualLayout>
                  <c:x val="0"/>
                  <c:y val="-0.024600000000000004"/>
                </c:manualLayout>
              </c:layout>
              <c:showLegendKey val="0"/>
              <c:showVal val="1"/>
              <c:showCatName val="0"/>
              <c:showSerName val="0"/>
              <c:showPercent val="0"/>
            </c:dLbl>
            <c:dLbl>
              <c:idx val="8"/>
              <c:layout>
                <c:manualLayout>
                  <c:x val="0"/>
                  <c:y val="-0.05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038540000000000005"/>
                </c:manualLayout>
              </c:layout>
              <c:showLegendKey val="0"/>
              <c:showVal val="1"/>
              <c:showCatName val="0"/>
              <c:showSerName val="0"/>
              <c:showPercent val="0"/>
            </c:dLbl>
            <c:dLbl>
              <c:idx val="12"/>
              <c:layout>
                <c:manualLayout>
                  <c:x val="0"/>
                  <c:y val="-0.0188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1.8</c:v>
                </c:pt>
                <c:pt idx="1">
                  <c:v/>
                </c:pt>
                <c:pt idx="2">
                  <c:v>2.9</c:v>
                </c:pt>
                <c:pt idx="3">
                  <c:v>2.4</c:v>
                </c:pt>
                <c:pt idx="4">
                  <c:v/>
                </c:pt>
                <c:pt idx="5">
                  <c:v>3.4</c:v>
                </c:pt>
                <c:pt idx="6">
                  <c:v>3.7</c:v>
                </c:pt>
                <c:pt idx="7">
                  <c:v>3.0</c:v>
                </c:pt>
                <c:pt idx="8">
                  <c:v>6.1</c:v>
                </c:pt>
                <c:pt idx="9">
                  <c:v/>
                </c:pt>
                <c:pt idx="10">
                  <c:v>3.9</c:v>
                </c:pt>
                <c:pt idx="11">
                  <c:v>4.7</c:v>
                </c:pt>
                <c:pt idx="12">
                  <c:v>2.3</c:v>
                </c:pt>
              </c:numLit>
            </c:plus>
            <c:minus>
              <c:numLit>
                <c:formatCode>General</c:formatCode>
                <c:ptCount val="13"/>
                <c:pt idx="0">
                  <c:v>1.4</c:v>
                </c:pt>
                <c:pt idx="1">
                  <c:v/>
                </c:pt>
                <c:pt idx="2">
                  <c:v>2.4</c:v>
                </c:pt>
                <c:pt idx="3">
                  <c:v>1.5</c:v>
                </c:pt>
                <c:pt idx="4">
                  <c:v/>
                </c:pt>
                <c:pt idx="5">
                  <c:v>2.4</c:v>
                </c:pt>
                <c:pt idx="6">
                  <c:v>2.3</c:v>
                </c:pt>
                <c:pt idx="7">
                  <c:v>2.2</c:v>
                </c:pt>
                <c:pt idx="8">
                  <c:v>3.4</c:v>
                </c:pt>
                <c:pt idx="9">
                  <c:v/>
                </c:pt>
                <c:pt idx="10">
                  <c:v>2.6</c:v>
                </c:pt>
                <c:pt idx="11">
                  <c:v>3.1</c:v>
                </c:pt>
                <c:pt idx="12">
                  <c:v>1.9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7.5</c:v>
                </c:pt>
                <c:pt idx="1">
                  <c:v/>
                </c:pt>
                <c:pt idx="2">
                  <c:v>11.1</c:v>
                </c:pt>
                <c:pt idx="3">
                  <c:v>3.9</c:v>
                </c:pt>
                <c:pt idx="4">
                  <c:v/>
                </c:pt>
                <c:pt idx="5">
                  <c:v>8.8</c:v>
                </c:pt>
                <c:pt idx="6">
                  <c:v>5.9</c:v>
                </c:pt>
                <c:pt idx="7">
                  <c:v>7.1</c:v>
                </c:pt>
                <c:pt idx="8">
                  <c:v>7.4</c:v>
                </c:pt>
                <c:pt idx="9">
                  <c:v/>
                </c:pt>
                <c:pt idx="10">
                  <c:v>7.4</c:v>
                </c:pt>
                <c:pt idx="11">
                  <c:v>8.9</c:v>
                </c:pt>
                <c:pt idx="12">
                  <c:v>7.6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624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6314"/>
                </c:manualLayout>
              </c:layout>
              <c:showLegendKey val="0"/>
              <c:showVal val="1"/>
              <c:showCatName val="0"/>
              <c:showSerName val="0"/>
              <c:showPercent val="0"/>
            </c:dLbl>
            <c:dLbl>
              <c:idx val="6"/>
              <c:layout>
                <c:manualLayout>
                  <c:x val="0"/>
                  <c:y val="-0.06724"/>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0836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002"/>
                </c:manualLayout>
              </c:layout>
              <c:showLegendKey val="0"/>
              <c:showVal val="1"/>
              <c:showCatName val="0"/>
              <c:showSerName val="0"/>
              <c:showPercent val="0"/>
            </c:dLbl>
            <c:dLbl>
              <c:idx val="11"/>
              <c:layout>
                <c:manualLayout>
                  <c:x val="0"/>
                  <c:y val="-0.069700000000000012"/>
                </c:manualLayout>
              </c:layout>
              <c:showLegendKey val="0"/>
              <c:showVal val="1"/>
              <c:showCatName val="0"/>
              <c:showSerName val="0"/>
              <c:showPercent val="0"/>
            </c:dLbl>
            <c:dLbl>
              <c:idx val="12"/>
              <c:layout>
                <c:manualLayout>
                  <c:x val="0"/>
                  <c:y val="-0.0393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3.2</c:v>
                </c:pt>
                <c:pt idx="1">
                  <c:v/>
                </c:pt>
                <c:pt idx="2">
                  <c:v>4.4</c:v>
                </c:pt>
                <c:pt idx="3">
                  <c:v>5.2</c:v>
                </c:pt>
                <c:pt idx="4">
                  <c:v/>
                </c:pt>
                <c:pt idx="5">
                  <c:v>7.7</c:v>
                </c:pt>
                <c:pt idx="6">
                  <c:v>8.2</c:v>
                </c:pt>
                <c:pt idx="7">
                  <c:v>4.3</c:v>
                </c:pt>
                <c:pt idx="8">
                  <c:v>10.2</c:v>
                </c:pt>
                <c:pt idx="9">
                  <c:v/>
                </c:pt>
                <c:pt idx="10">
                  <c:v>6.1</c:v>
                </c:pt>
                <c:pt idx="11">
                  <c:v>8.5</c:v>
                </c:pt>
                <c:pt idx="12">
                  <c:v>4.8</c:v>
                </c:pt>
              </c:numLit>
            </c:plus>
            <c:minus>
              <c:numLit>
                <c:formatCode>General</c:formatCode>
                <c:ptCount val="13"/>
                <c:pt idx="0">
                  <c:v>2.7</c:v>
                </c:pt>
                <c:pt idx="1">
                  <c:v/>
                </c:pt>
                <c:pt idx="2">
                  <c:v>3.1</c:v>
                </c:pt>
                <c:pt idx="3">
                  <c:v>4.3</c:v>
                </c:pt>
                <c:pt idx="4">
                  <c:v/>
                </c:pt>
                <c:pt idx="5">
                  <c:v>5.2</c:v>
                </c:pt>
                <c:pt idx="6">
                  <c:v>5.4</c:v>
                </c:pt>
                <c:pt idx="7">
                  <c:v>3.5</c:v>
                </c:pt>
                <c:pt idx="8">
                  <c:v>6.6</c:v>
                </c:pt>
                <c:pt idx="9">
                  <c:v/>
                </c:pt>
                <c:pt idx="10">
                  <c:v>4.5</c:v>
                </c:pt>
                <c:pt idx="11">
                  <c:v>5.9</c:v>
                </c:pt>
                <c:pt idx="12">
                  <c:v>3.7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14.7</c:v>
                </c:pt>
                <c:pt idx="1">
                  <c:v/>
                </c:pt>
                <c:pt idx="2">
                  <c:v>9.6</c:v>
                </c:pt>
                <c:pt idx="3">
                  <c:v>20.7</c:v>
                </c:pt>
                <c:pt idx="4">
                  <c:v/>
                </c:pt>
                <c:pt idx="5">
                  <c:v>14.0</c:v>
                </c:pt>
                <c:pt idx="6">
                  <c:v>13.6</c:v>
                </c:pt>
                <c:pt idx="7">
                  <c:v>15.3</c:v>
                </c:pt>
                <c:pt idx="8">
                  <c:v>15.4</c:v>
                </c:pt>
                <c:pt idx="9">
                  <c:v/>
                </c:pt>
                <c:pt idx="10">
                  <c:v>13.7</c:v>
                </c:pt>
                <c:pt idx="11">
                  <c:v>15.2</c:v>
                </c:pt>
                <c:pt idx="12">
                  <c:v>13.9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05"/>
                </c:manualLayout>
              </c:layout>
              <c:showLegendKey val="0"/>
              <c:showVal val="1"/>
              <c:showCatName val="0"/>
              <c:showSerName val="0"/>
              <c:showPercent val="0"/>
            </c:dLbl>
            <c:dLbl>
              <c:idx val="3"/>
              <c:layout>
                <c:manualLayout>
                  <c:x val="0"/>
                  <c:y val="-0.0205"/>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96"/>
                </c:manualLayout>
              </c:layout>
              <c:showLegendKey val="0"/>
              <c:showVal val="1"/>
              <c:showCatName val="0"/>
              <c:showSerName val="0"/>
              <c:showPercent val="0"/>
            </c:dLbl>
            <c:dLbl>
              <c:idx val="6"/>
              <c:layout>
                <c:manualLayout>
                  <c:x val="0"/>
                  <c:y val="-0.02542"/>
                </c:manualLayout>
              </c:layout>
              <c:showLegendKey val="0"/>
              <c:showVal val="1"/>
              <c:showCatName val="0"/>
              <c:showSerName val="0"/>
              <c:showPercent val="0"/>
            </c:dLbl>
            <c:dLbl>
              <c:idx val="7"/>
              <c:layout>
                <c:manualLayout>
                  <c:x val="0"/>
                  <c:y val="-0.027880000000000002"/>
                </c:manualLayout>
              </c:layout>
              <c:showLegendKey val="0"/>
              <c:showVal val="1"/>
              <c:showCatName val="0"/>
              <c:showSerName val="0"/>
              <c:showPercent val="0"/>
            </c:dLbl>
            <c:dLbl>
              <c:idx val="8"/>
              <c:layout>
                <c:manualLayout>
                  <c:x val="0"/>
                  <c:y val="-0.06888000000000001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526"/>
                </c:manualLayout>
              </c:layout>
              <c:showLegendKey val="0"/>
              <c:showVal val="1"/>
              <c:showCatName val="0"/>
              <c:showSerName val="0"/>
              <c:showPercent val="0"/>
            </c:dLbl>
            <c:dLbl>
              <c:idx val="11"/>
              <c:layout>
                <c:manualLayout>
                  <c:x val="0"/>
                  <c:y val="-0.037720000000000004"/>
                </c:manualLayout>
              </c:layout>
              <c:showLegendKey val="0"/>
              <c:showVal val="1"/>
              <c:showCatName val="0"/>
              <c:showSerName val="0"/>
              <c:showPercent val="0"/>
            </c:dLbl>
            <c:dLbl>
              <c:idx val="12"/>
              <c:layout>
                <c:manualLayout>
                  <c:x val="0"/>
                  <c:y val="-0.0114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1.7</c:v>
                </c:pt>
                <c:pt idx="1">
                  <c:v/>
                </c:pt>
                <c:pt idx="2">
                  <c:v>2.5</c:v>
                </c:pt>
                <c:pt idx="3">
                  <c:v>2.5</c:v>
                </c:pt>
                <c:pt idx="4">
                  <c:v/>
                </c:pt>
                <c:pt idx="5">
                  <c:v>2.8</c:v>
                </c:pt>
                <c:pt idx="6">
                  <c:v>3.1</c:v>
                </c:pt>
                <c:pt idx="7">
                  <c:v>3.4</c:v>
                </c:pt>
                <c:pt idx="8">
                  <c:v>8.4</c:v>
                </c:pt>
                <c:pt idx="9">
                  <c:v/>
                </c:pt>
                <c:pt idx="10">
                  <c:v>4.3</c:v>
                </c:pt>
                <c:pt idx="11">
                  <c:v>4.6</c:v>
                </c:pt>
                <c:pt idx="12">
                  <c:v>1.4</c:v>
                </c:pt>
              </c:numLit>
            </c:plus>
            <c:minus>
              <c:numLit>
                <c:formatCode>General</c:formatCode>
                <c:ptCount val="13"/>
                <c:pt idx="0">
                  <c:v>1.2</c:v>
                </c:pt>
                <c:pt idx="1">
                  <c:v/>
                </c:pt>
                <c:pt idx="2">
                  <c:v>1.6</c:v>
                </c:pt>
                <c:pt idx="3">
                  <c:v>1.6</c:v>
                </c:pt>
                <c:pt idx="4">
                  <c:v/>
                </c:pt>
                <c:pt idx="5">
                  <c:v>1.5</c:v>
                </c:pt>
                <c:pt idx="6">
                  <c:v>1.5</c:v>
                </c:pt>
                <c:pt idx="7">
                  <c:v>1.9</c:v>
                </c:pt>
                <c:pt idx="8">
                  <c:v>3.6</c:v>
                </c:pt>
                <c:pt idx="9">
                  <c:v/>
                </c:pt>
                <c:pt idx="10">
                  <c:v>2.6</c:v>
                </c:pt>
                <c:pt idx="11">
                  <c:v>2.5</c:v>
                </c:pt>
                <c:pt idx="12">
                  <c:v>0.7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3.9</c:v>
                </c:pt>
                <c:pt idx="1">
                  <c:v/>
                </c:pt>
                <c:pt idx="2">
                  <c:v>3.9</c:v>
                </c:pt>
                <c:pt idx="3">
                  <c:v>3.9</c:v>
                </c:pt>
                <c:pt idx="4">
                  <c:v/>
                </c:pt>
                <c:pt idx="5">
                  <c:v>3.0</c:v>
                </c:pt>
                <c:pt idx="6">
                  <c:v>2.9</c:v>
                </c:pt>
                <c:pt idx="7">
                  <c:v>3.9</c:v>
                </c:pt>
                <c:pt idx="8">
                  <c:v>6.0</c:v>
                </c:pt>
                <c:pt idx="9">
                  <c:v/>
                </c:pt>
                <c:pt idx="10">
                  <c:v>6.2</c:v>
                </c:pt>
                <c:pt idx="11">
                  <c:v>5.2</c:v>
                </c:pt>
                <c:pt idx="12">
                  <c:v>1.7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7380000000000001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2300000000000002"/>
                </c:manualLayout>
              </c:layout>
              <c:showLegendKey val="0"/>
              <c:showVal val="1"/>
              <c:showCatName val="0"/>
              <c:showSerName val="0"/>
              <c:showPercent val="0"/>
            </c:dLbl>
            <c:dLbl>
              <c:idx val="3"/>
              <c:layout>
                <c:manualLayout>
                  <c:x val="0"/>
                  <c:y val="-0.01230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13940000000000001"/>
                </c:manualLayout>
              </c:layout>
              <c:showLegendKey val="0"/>
              <c:showVal val="1"/>
              <c:showCatName val="0"/>
              <c:showSerName val="0"/>
              <c:showPercent val="0"/>
            </c:dLbl>
            <c:dLbl>
              <c:idx val="6"/>
              <c:layout>
                <c:manualLayout>
                  <c:x val="0"/>
                  <c:y val="-0.0205"/>
                </c:manualLayout>
              </c:layout>
              <c:showLegendKey val="0"/>
              <c:showVal val="1"/>
              <c:showCatName val="0"/>
              <c:showSerName val="0"/>
              <c:showPercent val="0"/>
            </c:dLbl>
            <c:dLbl>
              <c:idx val="7"/>
              <c:layout>
                <c:manualLayout>
                  <c:x val="0"/>
                  <c:y val="-0.010660000000000001"/>
                </c:manualLayout>
              </c:layout>
              <c:showLegendKey val="0"/>
              <c:showVal val="1"/>
              <c:showCatName val="0"/>
              <c:showSerName val="0"/>
              <c:showPercent val="0"/>
            </c:dLbl>
            <c:dLbl>
              <c:idx val="8"/>
              <c:layout>
                <c:manualLayout>
                  <c:x val="0"/>
                  <c:y val="-0.05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05"/>
                </c:manualLayout>
              </c:layout>
              <c:showLegendKey val="0"/>
              <c:showVal val="1"/>
              <c:showCatName val="0"/>
              <c:showSerName val="0"/>
              <c:showPercent val="0"/>
            </c:dLbl>
            <c:dLbl>
              <c:idx val="11"/>
              <c:layout>
                <c:manualLayout>
                  <c:x val="0"/>
                  <c:y val="-0.02542"/>
                </c:manualLayout>
              </c:layout>
              <c:showLegendKey val="0"/>
              <c:showVal val="1"/>
              <c:showCatName val="0"/>
              <c:showSerName val="0"/>
              <c:showPercent val="0"/>
            </c:dLbl>
            <c:dLbl>
              <c:idx val="12"/>
              <c:layout>
                <c:manualLayout>
                  <c:x val="0"/>
                  <c:y val="-0.01394000000000000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0.9</c:v>
                </c:pt>
                <c:pt idx="1">
                  <c:v/>
                </c:pt>
                <c:pt idx="2">
                  <c:v>1.5</c:v>
                </c:pt>
                <c:pt idx="3">
                  <c:v>1.5</c:v>
                </c:pt>
                <c:pt idx="4">
                  <c:v/>
                </c:pt>
                <c:pt idx="5">
                  <c:v>1.7</c:v>
                </c:pt>
                <c:pt idx="6">
                  <c:v>2.5</c:v>
                </c:pt>
                <c:pt idx="7">
                  <c:v>1.3</c:v>
                </c:pt>
                <c:pt idx="8">
                  <c:v>6.1</c:v>
                </c:pt>
                <c:pt idx="9">
                  <c:v/>
                </c:pt>
                <c:pt idx="10">
                  <c:v>2.5</c:v>
                </c:pt>
                <c:pt idx="11">
                  <c:v>3.1</c:v>
                </c:pt>
                <c:pt idx="12">
                  <c:v>1.7</c:v>
                </c:pt>
              </c:numLit>
            </c:plus>
            <c:minus>
              <c:numLit>
                <c:formatCode>General</c:formatCode>
                <c:ptCount val="13"/>
                <c:pt idx="0">
                  <c:v>0.5</c:v>
                </c:pt>
                <c:pt idx="1">
                  <c:v/>
                </c:pt>
                <c:pt idx="2">
                  <c:v>0.8</c:v>
                </c:pt>
                <c:pt idx="3">
                  <c:v>0.8</c:v>
                </c:pt>
                <c:pt idx="4">
                  <c:v/>
                </c:pt>
                <c:pt idx="5">
                  <c:v>0.9</c:v>
                </c:pt>
                <c:pt idx="6">
                  <c:v>1.0</c:v>
                </c:pt>
                <c:pt idx="7">
                  <c:v>0.7</c:v>
                </c:pt>
                <c:pt idx="8">
                  <c:v>2.8</c:v>
                </c:pt>
                <c:pt idx="9">
                  <c:v/>
                </c:pt>
                <c:pt idx="10">
                  <c:v>1.3</c:v>
                </c:pt>
                <c:pt idx="11">
                  <c:v>1.3</c:v>
                </c:pt>
                <c:pt idx="12">
                  <c:v>0.9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c:v>
                </c:pt>
                <c:pt idx="1">
                  <c:v/>
                </c:pt>
                <c:pt idx="2">
                  <c:v>2.0</c:v>
                </c:pt>
                <c:pt idx="3">
                  <c:v>1.9</c:v>
                </c:pt>
                <c:pt idx="4">
                  <c:v/>
                </c:pt>
                <c:pt idx="5">
                  <c:v>1.7</c:v>
                </c:pt>
                <c:pt idx="6">
                  <c:v>1.5</c:v>
                </c:pt>
                <c:pt idx="7">
                  <c:v>1.6</c:v>
                </c:pt>
                <c:pt idx="8">
                  <c:v>4.9</c:v>
                </c:pt>
                <c:pt idx="9">
                  <c:v/>
                </c:pt>
                <c:pt idx="10">
                  <c:v>2.5</c:v>
                </c:pt>
                <c:pt idx="11">
                  <c:v>2.3</c:v>
                </c:pt>
                <c:pt idx="12">
                  <c:v>1.8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90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2300000000000002"/>
                </c:manualLayout>
              </c:layout>
              <c:showLegendKey val="0"/>
              <c:showVal val="1"/>
              <c:showCatName val="0"/>
              <c:showSerName val="0"/>
              <c:showPercent val="0"/>
            </c:dLbl>
            <c:dLbl>
              <c:idx val="3"/>
              <c:layout>
                <c:manualLayout>
                  <c:x val="0"/>
                  <c:y val="-0.0180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2140000000000003"/>
                </c:manualLayout>
              </c:layout>
              <c:showLegendKey val="0"/>
              <c:showVal val="1"/>
              <c:showCatName val="0"/>
              <c:showSerName val="0"/>
              <c:showPercent val="0"/>
            </c:dLbl>
            <c:dLbl>
              <c:idx val="6"/>
              <c:layout>
                <c:manualLayout>
                  <c:x val="0"/>
                  <c:y val="-0.023780000000000003"/>
                </c:manualLayout>
              </c:layout>
              <c:showLegendKey val="0"/>
              <c:showVal val="1"/>
              <c:showCatName val="0"/>
              <c:showSerName val="0"/>
              <c:showPercent val="0"/>
            </c:dLbl>
            <c:dLbl>
              <c:idx val="7"/>
              <c:layout>
                <c:manualLayout>
                  <c:x val="0"/>
                  <c:y val="-0.013940000000000001"/>
                </c:manualLayout>
              </c:layout>
              <c:showLegendKey val="0"/>
              <c:showVal val="1"/>
              <c:showCatName val="0"/>
              <c:showSerName val="0"/>
              <c:showPercent val="0"/>
            </c:dLbl>
            <c:dLbl>
              <c:idx val="8"/>
              <c:layout>
                <c:manualLayout>
                  <c:x val="0"/>
                  <c:y val="-0.05904000000000000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7880000000000002"/>
                </c:manualLayout>
              </c:layout>
              <c:showLegendKey val="0"/>
              <c:showVal val="1"/>
              <c:showCatName val="0"/>
              <c:showSerName val="0"/>
              <c:showPercent val="0"/>
            </c:dLbl>
            <c:dLbl>
              <c:idx val="11"/>
              <c:layout>
                <c:manualLayout>
                  <c:x val="0"/>
                  <c:y val="-0.03362"/>
                </c:manualLayout>
              </c:layout>
              <c:showLegendKey val="0"/>
              <c:showVal val="1"/>
              <c:showCatName val="0"/>
              <c:showSerName val="0"/>
              <c:showPercent val="0"/>
            </c:dLbl>
            <c:dLbl>
              <c:idx val="12"/>
              <c:layout>
                <c:manualLayout>
                  <c:x val="0"/>
                  <c:y val="-0.01722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1.1</c:v>
                </c:pt>
                <c:pt idx="1">
                  <c:v/>
                </c:pt>
                <c:pt idx="2">
                  <c:v>1.5</c:v>
                </c:pt>
                <c:pt idx="3">
                  <c:v>2.2</c:v>
                </c:pt>
                <c:pt idx="4">
                  <c:v/>
                </c:pt>
                <c:pt idx="5">
                  <c:v>2.7</c:v>
                </c:pt>
                <c:pt idx="6">
                  <c:v>2.9</c:v>
                </c:pt>
                <c:pt idx="7">
                  <c:v>1.7</c:v>
                </c:pt>
                <c:pt idx="8">
                  <c:v>7.2</c:v>
                </c:pt>
                <c:pt idx="9">
                  <c:v/>
                </c:pt>
                <c:pt idx="10">
                  <c:v>3.4</c:v>
                </c:pt>
                <c:pt idx="11">
                  <c:v>4.1</c:v>
                </c:pt>
                <c:pt idx="12">
                  <c:v>2.1</c:v>
                </c:pt>
              </c:numLit>
            </c:plus>
            <c:minus>
              <c:numLit>
                <c:formatCode>General</c:formatCode>
                <c:ptCount val="13"/>
                <c:pt idx="0">
                  <c:v>0.9</c:v>
                </c:pt>
                <c:pt idx="1">
                  <c:v/>
                </c:pt>
                <c:pt idx="2">
                  <c:v>0.8</c:v>
                </c:pt>
                <c:pt idx="3">
                  <c:v>1.7</c:v>
                </c:pt>
                <c:pt idx="4">
                  <c:v/>
                </c:pt>
                <c:pt idx="5">
                  <c:v>1.9</c:v>
                </c:pt>
                <c:pt idx="6">
                  <c:v>1.8</c:v>
                </c:pt>
                <c:pt idx="7">
                  <c:v>1.2</c:v>
                </c:pt>
                <c:pt idx="8">
                  <c:v>3.5</c:v>
                </c:pt>
                <c:pt idx="9">
                  <c:v/>
                </c:pt>
                <c:pt idx="10">
                  <c:v>2.1</c:v>
                </c:pt>
                <c:pt idx="11">
                  <c:v>2.3</c:v>
                </c:pt>
                <c:pt idx="12">
                  <c:v>1.6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4.9</c:v>
                </c:pt>
                <c:pt idx="1">
                  <c:v/>
                </c:pt>
                <c:pt idx="2">
                  <c:v>1.9</c:v>
                </c:pt>
                <c:pt idx="3">
                  <c:v>7.8</c:v>
                </c:pt>
                <c:pt idx="4">
                  <c:v/>
                </c:pt>
                <c:pt idx="5">
                  <c:v>5.6</c:v>
                </c:pt>
                <c:pt idx="6">
                  <c:v>4.4</c:v>
                </c:pt>
                <c:pt idx="7">
                  <c:v>3.9</c:v>
                </c:pt>
                <c:pt idx="8">
                  <c:v>6.1</c:v>
                </c:pt>
                <c:pt idx="9">
                  <c:v/>
                </c:pt>
                <c:pt idx="10">
                  <c:v>5.6</c:v>
                </c:pt>
                <c:pt idx="11">
                  <c:v>5.0</c:v>
                </c:pt>
                <c:pt idx="12">
                  <c:v>5.1</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230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7220000000000003"/>
                </c:manualLayout>
              </c:layout>
              <c:showLegendKey val="0"/>
              <c:showVal val="1"/>
              <c:showCatName val="0"/>
              <c:showSerName val="0"/>
              <c:showPercent val="0"/>
            </c:dLbl>
            <c:dLbl>
              <c:idx val="3"/>
              <c:layout>
                <c:manualLayout>
                  <c:x val="0"/>
                  <c:y val="-0.02378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3780000000000003"/>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18040000000000004"/>
                </c:manualLayout>
              </c:layout>
              <c:showLegendKey val="0"/>
              <c:showVal val="1"/>
              <c:showCatName val="0"/>
              <c:showSerName val="0"/>
              <c:showPercent val="0"/>
            </c:dLbl>
            <c:dLbl>
              <c:idx val="8"/>
              <c:layout>
                <c:manualLayout>
                  <c:x val="0"/>
                  <c:y val="-0.045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6240000000000003"/>
                </c:manualLayout>
              </c:layout>
              <c:showLegendKey val="0"/>
              <c:showVal val="1"/>
              <c:showCatName val="0"/>
              <c:showSerName val="0"/>
              <c:showPercent val="0"/>
            </c:dLbl>
            <c:dLbl>
              <c:idx val="11"/>
              <c:layout>
                <c:manualLayout>
                  <c:x val="0"/>
                  <c:y val="-0.040180000000000007"/>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1.5</c:v>
                </c:pt>
                <c:pt idx="1">
                  <c:v/>
                </c:pt>
                <c:pt idx="2">
                  <c:v>2.1</c:v>
                </c:pt>
                <c:pt idx="3">
                  <c:v>2.9</c:v>
                </c:pt>
                <c:pt idx="4">
                  <c:v/>
                </c:pt>
                <c:pt idx="5">
                  <c:v>2.9</c:v>
                </c:pt>
                <c:pt idx="6">
                  <c:v>4.7</c:v>
                </c:pt>
                <c:pt idx="7">
                  <c:v>2.2</c:v>
                </c:pt>
                <c:pt idx="8">
                  <c:v>5.5</c:v>
                </c:pt>
                <c:pt idx="9">
                  <c:v/>
                </c:pt>
                <c:pt idx="10">
                  <c:v>3.2</c:v>
                </c:pt>
                <c:pt idx="11">
                  <c:v>4.9</c:v>
                </c:pt>
                <c:pt idx="12">
                  <c:v>2.6</c:v>
                </c:pt>
              </c:numLit>
            </c:plus>
            <c:minus>
              <c:numLit>
                <c:formatCode>General</c:formatCode>
                <c:ptCount val="13"/>
                <c:pt idx="0">
                  <c:v>1.3</c:v>
                </c:pt>
                <c:pt idx="1">
                  <c:v/>
                </c:pt>
                <c:pt idx="2">
                  <c:v>1.1</c:v>
                </c:pt>
                <c:pt idx="3">
                  <c:v>2.3</c:v>
                </c:pt>
                <c:pt idx="4">
                  <c:v/>
                </c:pt>
                <c:pt idx="5">
                  <c:v>2.1</c:v>
                </c:pt>
                <c:pt idx="6">
                  <c:v>2.8</c:v>
                </c:pt>
                <c:pt idx="7">
                  <c:v>1.5</c:v>
                </c:pt>
                <c:pt idx="8">
                  <c:v>3.2</c:v>
                </c:pt>
                <c:pt idx="9">
                  <c:v/>
                </c:pt>
                <c:pt idx="10">
                  <c:v>2.1</c:v>
                </c:pt>
                <c:pt idx="11">
                  <c:v>2.9</c:v>
                </c:pt>
                <c:pt idx="12">
                  <c:v>1.8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6.4</c:v>
                </c:pt>
                <c:pt idx="1">
                  <c:v/>
                </c:pt>
                <c:pt idx="2">
                  <c:v>2.5</c:v>
                </c:pt>
                <c:pt idx="3">
                  <c:v>9.9</c:v>
                </c:pt>
                <c:pt idx="4">
                  <c:v/>
                </c:pt>
                <c:pt idx="5">
                  <c:v>7.8</c:v>
                </c:pt>
                <c:pt idx="6">
                  <c:v>6.4</c:v>
                </c:pt>
                <c:pt idx="7">
                  <c:v>4.8</c:v>
                </c:pt>
                <c:pt idx="8">
                  <c:v>6.7</c:v>
                </c:pt>
                <c:pt idx="9">
                  <c:v/>
                </c:pt>
                <c:pt idx="10">
                  <c:v>6.7</c:v>
                </c:pt>
                <c:pt idx="11">
                  <c:v>6.6</c:v>
                </c:pt>
                <c:pt idx="12">
                  <c:v>6.3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52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0180000000000007"/>
                </c:manualLayout>
              </c:layout>
              <c:showLegendKey val="0"/>
              <c:showVal val="1"/>
              <c:showCatName val="0"/>
              <c:showSerName val="0"/>
              <c:showPercent val="0"/>
            </c:dLbl>
            <c:dLbl>
              <c:idx val="3"/>
              <c:layout>
                <c:manualLayout>
                  <c:x val="0"/>
                  <c:y val="-0.04920000000000000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8380000000000006"/>
                </c:manualLayout>
              </c:layout>
              <c:showLegendKey val="0"/>
              <c:showVal val="1"/>
              <c:showCatName val="0"/>
              <c:showSerName val="0"/>
              <c:showPercent val="0"/>
            </c:dLbl>
            <c:dLbl>
              <c:idx val="6"/>
              <c:layout>
                <c:manualLayout>
                  <c:x val="0"/>
                  <c:y val="-0.068060000000000009"/>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08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6580000000000005"/>
                </c:manualLayout>
              </c:layout>
              <c:showLegendKey val="0"/>
              <c:showVal val="1"/>
              <c:showCatName val="0"/>
              <c:showSerName val="0"/>
              <c:showPercent val="0"/>
            </c:dLbl>
            <c:dLbl>
              <c:idx val="11"/>
              <c:layout>
                <c:manualLayout>
                  <c:x val="0"/>
                  <c:y val="-0.06396"/>
                </c:manualLayout>
              </c:layout>
              <c:showLegendKey val="0"/>
              <c:showVal val="1"/>
              <c:showCatName val="0"/>
              <c:showSerName val="0"/>
              <c:showPercent val="0"/>
            </c:dLbl>
            <c:dLbl>
              <c:idx val="12"/>
              <c:layout>
                <c:manualLayout>
                  <c:x val="0"/>
                  <c:y val="-0.04920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4.3</c:v>
                </c:pt>
                <c:pt idx="1">
                  <c:v/>
                </c:pt>
                <c:pt idx="2">
                  <c:v>4.9</c:v>
                </c:pt>
                <c:pt idx="3">
                  <c:v>6.0</c:v>
                </c:pt>
                <c:pt idx="4">
                  <c:v/>
                </c:pt>
                <c:pt idx="5">
                  <c:v>5.9</c:v>
                </c:pt>
                <c:pt idx="6">
                  <c:v>8.3</c:v>
                </c:pt>
                <c:pt idx="7">
                  <c:v>5.3</c:v>
                </c:pt>
                <c:pt idx="8">
                  <c:v>10.0</c:v>
                </c:pt>
                <c:pt idx="9">
                  <c:v/>
                </c:pt>
                <c:pt idx="10">
                  <c:v>6.9</c:v>
                </c:pt>
                <c:pt idx="11">
                  <c:v>7.8</c:v>
                </c:pt>
                <c:pt idx="12">
                  <c:v>6.0</c:v>
                </c:pt>
              </c:numLit>
            </c:plus>
            <c:minus>
              <c:numLit>
                <c:formatCode>General</c:formatCode>
                <c:ptCount val="13"/>
                <c:pt idx="0">
                  <c:v>4.4</c:v>
                </c:pt>
                <c:pt idx="1">
                  <c:v/>
                </c:pt>
                <c:pt idx="2">
                  <c:v>5.0</c:v>
                </c:pt>
                <c:pt idx="3">
                  <c:v>5.7</c:v>
                </c:pt>
                <c:pt idx="4">
                  <c:v/>
                </c:pt>
                <c:pt idx="5">
                  <c:v>5.6</c:v>
                </c:pt>
                <c:pt idx="6">
                  <c:v>7.9</c:v>
                </c:pt>
                <c:pt idx="7">
                  <c:v>5.4</c:v>
                </c:pt>
                <c:pt idx="8">
                  <c:v>12.0</c:v>
                </c:pt>
                <c:pt idx="9">
                  <c:v/>
                </c:pt>
                <c:pt idx="10">
                  <c:v>6.9</c:v>
                </c:pt>
                <c:pt idx="11">
                  <c:v>7.7</c:v>
                </c:pt>
                <c:pt idx="12">
                  <c:v>6.0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47.2</c:v>
                </c:pt>
                <c:pt idx="1">
                  <c:v/>
                </c:pt>
                <c:pt idx="2">
                  <c:v>51.6</c:v>
                </c:pt>
                <c:pt idx="3">
                  <c:v>43.0</c:v>
                </c:pt>
                <c:pt idx="4">
                  <c:v/>
                </c:pt>
                <c:pt idx="5">
                  <c:v>36.7</c:v>
                </c:pt>
                <c:pt idx="6">
                  <c:v>41.3</c:v>
                </c:pt>
                <c:pt idx="7">
                  <c:v>52.6</c:v>
                </c:pt>
                <c:pt idx="8">
                  <c:v>67.9</c:v>
                </c:pt>
                <c:pt idx="9">
                  <c:v/>
                </c:pt>
                <c:pt idx="10">
                  <c:v>49.5</c:v>
                </c:pt>
                <c:pt idx="11">
                  <c:v>48.7</c:v>
                </c:pt>
                <c:pt idx="12">
                  <c:v>49.6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44400000000000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3460000000000006"/>
                </c:manualLayout>
              </c:layout>
              <c:showLegendKey val="0"/>
              <c:showVal val="1"/>
              <c:showCatName val="0"/>
              <c:showSerName val="0"/>
              <c:showPercent val="0"/>
            </c:dLbl>
            <c:dLbl>
              <c:idx val="3"/>
              <c:layout>
                <c:manualLayout>
                  <c:x val="0"/>
                  <c:y val="-0.04264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76260000000000008"/>
                </c:manualLayout>
              </c:layout>
              <c:showLegendKey val="0"/>
              <c:showVal val="1"/>
              <c:showCatName val="0"/>
              <c:showSerName val="0"/>
              <c:showPercent val="0"/>
            </c:dLbl>
            <c:dLbl>
              <c:idx val="6"/>
              <c:layout>
                <c:manualLayout>
                  <c:x val="0"/>
                  <c:y val="-0.08774"/>
                </c:manualLayout>
              </c:layout>
              <c:showLegendKey val="0"/>
              <c:showVal val="1"/>
              <c:showCatName val="0"/>
              <c:showSerName val="0"/>
              <c:showPercent val="0"/>
            </c:dLbl>
            <c:dLbl>
              <c:idx val="7"/>
              <c:layout>
                <c:manualLayout>
                  <c:x val="0"/>
                  <c:y val="-0.061500000000000006"/>
                </c:manualLayout>
              </c:layout>
              <c:showLegendKey val="0"/>
              <c:showVal val="1"/>
              <c:showCatName val="0"/>
              <c:showSerName val="0"/>
              <c:showPercent val="0"/>
            </c:dLbl>
            <c:dLbl>
              <c:idx val="8"/>
              <c:layout>
                <c:manualLayout>
                  <c:x val="0"/>
                  <c:y val="-0.0828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2480000000000006"/>
                </c:manualLayout>
              </c:layout>
              <c:showLegendKey val="0"/>
              <c:showVal val="1"/>
              <c:showCatName val="0"/>
              <c:showSerName val="0"/>
              <c:showPercent val="0"/>
            </c:dLbl>
            <c:dLbl>
              <c:idx val="11"/>
              <c:layout>
                <c:manualLayout>
                  <c:x val="0"/>
                  <c:y val="-0.053300000000000007"/>
                </c:manualLayout>
              </c:layout>
              <c:showLegendKey val="0"/>
              <c:showVal val="1"/>
              <c:showCatName val="0"/>
              <c:showSerName val="0"/>
              <c:showPercent val="0"/>
            </c:dLbl>
            <c:dLbl>
              <c:idx val="12"/>
              <c:layout>
                <c:manualLayout>
                  <c:x val="0"/>
                  <c:y val="-0.0459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4.2</c:v>
                </c:pt>
                <c:pt idx="1">
                  <c:v/>
                </c:pt>
                <c:pt idx="2">
                  <c:v>5.3</c:v>
                </c:pt>
                <c:pt idx="3">
                  <c:v>5.2</c:v>
                </c:pt>
                <c:pt idx="4">
                  <c:v/>
                </c:pt>
                <c:pt idx="5">
                  <c:v>9.3</c:v>
                </c:pt>
                <c:pt idx="6">
                  <c:v>10.7</c:v>
                </c:pt>
                <c:pt idx="7">
                  <c:v>7.5</c:v>
                </c:pt>
                <c:pt idx="8">
                  <c:v>10.1</c:v>
                </c:pt>
                <c:pt idx="9">
                  <c:v/>
                </c:pt>
                <c:pt idx="10">
                  <c:v>6.4</c:v>
                </c:pt>
                <c:pt idx="11">
                  <c:v>6.5</c:v>
                </c:pt>
                <c:pt idx="12">
                  <c:v>5.6</c:v>
                </c:pt>
              </c:numLit>
            </c:plus>
            <c:minus>
              <c:numLit>
                <c:formatCode>General</c:formatCode>
                <c:ptCount val="13"/>
                <c:pt idx="0">
                  <c:v>4.0</c:v>
                </c:pt>
                <c:pt idx="1">
                  <c:v/>
                </c:pt>
                <c:pt idx="2">
                  <c:v>4.8</c:v>
                </c:pt>
                <c:pt idx="3">
                  <c:v>4.9</c:v>
                </c:pt>
                <c:pt idx="4">
                  <c:v/>
                </c:pt>
                <c:pt idx="5">
                  <c:v>8.2</c:v>
                </c:pt>
                <c:pt idx="6">
                  <c:v>9.4</c:v>
                </c:pt>
                <c:pt idx="7">
                  <c:v>6.8</c:v>
                </c:pt>
                <c:pt idx="8">
                  <c:v>7.6</c:v>
                </c:pt>
                <c:pt idx="9">
                  <c:v/>
                </c:pt>
                <c:pt idx="10">
                  <c:v>5.5</c:v>
                </c:pt>
                <c:pt idx="11">
                  <c:v>5.8</c:v>
                </c:pt>
                <c:pt idx="12">
                  <c:v>5.2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32.7</c:v>
                </c:pt>
                <c:pt idx="1">
                  <c:v/>
                </c:pt>
                <c:pt idx="2">
                  <c:v>31.4</c:v>
                </c:pt>
                <c:pt idx="3">
                  <c:v>34.0</c:v>
                </c:pt>
                <c:pt idx="4">
                  <c:v/>
                </c:pt>
                <c:pt idx="5">
                  <c:v>33.8</c:v>
                </c:pt>
                <c:pt idx="6">
                  <c:v>34.4</c:v>
                </c:pt>
                <c:pt idx="7">
                  <c:v>34.9</c:v>
                </c:pt>
                <c:pt idx="8">
                  <c:v>21.7</c:v>
                </c:pt>
                <c:pt idx="9">
                  <c:v/>
                </c:pt>
                <c:pt idx="10">
                  <c:v>26.4</c:v>
                </c:pt>
                <c:pt idx="11">
                  <c:v>29.6</c:v>
                </c:pt>
                <c:pt idx="12">
                  <c:v>36.3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198"/>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3526"/>
                </c:manualLayout>
              </c:layout>
              <c:showLegendKey val="0"/>
              <c:showVal val="1"/>
              <c:showCatName val="0"/>
              <c:showSerName val="0"/>
              <c:showPercent val="0"/>
            </c:dLbl>
            <c:dLbl>
              <c:idx val="8"/>
              <c:layout>
                <c:manualLayout>
                  <c:x val="0"/>
                  <c:y val="-0.0738"/>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6740000000000004"/>
                </c:manualLayout>
              </c:layout>
              <c:showLegendKey val="0"/>
              <c:showVal val="1"/>
              <c:showCatName val="0"/>
              <c:showSerName val="0"/>
              <c:showPercent val="0"/>
            </c:dLbl>
            <c:dLbl>
              <c:idx val="11"/>
              <c:layout>
                <c:manualLayout>
                  <c:x val="0"/>
                  <c:y val="-0.059040000000000009"/>
                </c:manualLayout>
              </c:layout>
              <c:showLegendKey val="0"/>
              <c:showVal val="1"/>
              <c:showCatName val="0"/>
              <c:showSerName val="0"/>
              <c:showPercent val="0"/>
            </c:dLbl>
            <c:dLbl>
              <c:idx val="12"/>
              <c:layout>
                <c:manualLayout>
                  <c:x val="0"/>
                  <c:y val="-0.03034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3.0</c:v>
                </c:pt>
                <c:pt idx="1">
                  <c:v/>
                </c:pt>
                <c:pt idx="2">
                  <c:v>3.9</c:v>
                </c:pt>
                <c:pt idx="3">
                  <c:v>3.9</c:v>
                </c:pt>
                <c:pt idx="4">
                  <c:v/>
                </c:pt>
                <c:pt idx="5">
                  <c:v>5.0</c:v>
                </c:pt>
                <c:pt idx="6">
                  <c:v>5.8</c:v>
                </c:pt>
                <c:pt idx="7">
                  <c:v>4.3</c:v>
                </c:pt>
                <c:pt idx="8">
                  <c:v>9.0</c:v>
                </c:pt>
                <c:pt idx="9">
                  <c:v/>
                </c:pt>
                <c:pt idx="10">
                  <c:v>5.7</c:v>
                </c:pt>
                <c:pt idx="11">
                  <c:v>7.2</c:v>
                </c:pt>
                <c:pt idx="12">
                  <c:v>3.7</c:v>
                </c:pt>
              </c:numLit>
            </c:plus>
            <c:minus>
              <c:numLit>
                <c:formatCode>General</c:formatCode>
                <c:ptCount val="13"/>
                <c:pt idx="0">
                  <c:v>3.0</c:v>
                </c:pt>
                <c:pt idx="1">
                  <c:v/>
                </c:pt>
                <c:pt idx="2">
                  <c:v>4.1</c:v>
                </c:pt>
                <c:pt idx="3">
                  <c:v>4.0</c:v>
                </c:pt>
                <c:pt idx="4">
                  <c:v/>
                </c:pt>
                <c:pt idx="5">
                  <c:v>5.4</c:v>
                </c:pt>
                <c:pt idx="6">
                  <c:v>6.1</c:v>
                </c:pt>
                <c:pt idx="7">
                  <c:v>4.5</c:v>
                </c:pt>
                <c:pt idx="8">
                  <c:v>9.1</c:v>
                </c:pt>
                <c:pt idx="9">
                  <c:v/>
                </c:pt>
                <c:pt idx="10">
                  <c:v>5.8</c:v>
                </c:pt>
                <c:pt idx="11">
                  <c:v>7.9</c:v>
                </c:pt>
                <c:pt idx="12">
                  <c:v>3.7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59.8</c:v>
                </c:pt>
                <c:pt idx="1">
                  <c:v/>
                </c:pt>
                <c:pt idx="2">
                  <c:v>57.9</c:v>
                </c:pt>
                <c:pt idx="3">
                  <c:v>61.7</c:v>
                </c:pt>
                <c:pt idx="4">
                  <c:v/>
                </c:pt>
                <c:pt idx="5">
                  <c:v>61.1</c:v>
                </c:pt>
                <c:pt idx="6">
                  <c:v>60.7</c:v>
                </c:pt>
                <c:pt idx="7">
                  <c:v>59.9</c:v>
                </c:pt>
                <c:pt idx="8">
                  <c:v>51.6</c:v>
                </c:pt>
                <c:pt idx="9">
                  <c:v/>
                </c:pt>
                <c:pt idx="10">
                  <c:v>55.5</c:v>
                </c:pt>
                <c:pt idx="11">
                  <c:v>64.8</c:v>
                </c:pt>
                <c:pt idx="12">
                  <c:v>60.5</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7880000000000002"/>
                </c:manualLayout>
              </c:layout>
              <c:showLegendKey val="0"/>
              <c:showVal val="1"/>
              <c:showCatName val="0"/>
              <c:showSerName val="0"/>
              <c:showPercent val="0"/>
            </c:dLbl>
            <c:dLbl>
              <c:idx val="3"/>
              <c:layout>
                <c:manualLayout>
                  <c:x val="0"/>
                  <c:y val="-0.0352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7720000000000004"/>
                </c:manualLayout>
              </c:layout>
              <c:showLegendKey val="0"/>
              <c:showVal val="1"/>
              <c:showCatName val="0"/>
              <c:showSerName val="0"/>
              <c:showPercent val="0"/>
            </c:dLbl>
            <c:dLbl>
              <c:idx val="6"/>
              <c:layout>
                <c:manualLayout>
                  <c:x val="0"/>
                  <c:y val="-0.046740000000000004"/>
                </c:manualLayout>
              </c:layout>
              <c:showLegendKey val="0"/>
              <c:showVal val="1"/>
              <c:showCatName val="0"/>
              <c:showSerName val="0"/>
              <c:showPercent val="0"/>
            </c:dLbl>
            <c:dLbl>
              <c:idx val="7"/>
              <c:layout>
                <c:manualLayout>
                  <c:x val="0"/>
                  <c:y val="-0.038540000000000005"/>
                </c:manualLayout>
              </c:layout>
              <c:showLegendKey val="0"/>
              <c:showVal val="1"/>
              <c:showCatName val="0"/>
              <c:showSerName val="0"/>
              <c:showPercent val="0"/>
            </c:dLbl>
            <c:dLbl>
              <c:idx val="8"/>
              <c:layout>
                <c:manualLayout>
                  <c:x val="0"/>
                  <c:y val="-0.06068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052480000000000006"/>
                </c:manualLayout>
              </c:layout>
              <c:showLegendKey val="0"/>
              <c:showVal val="1"/>
              <c:showCatName val="0"/>
              <c:showSerName val="0"/>
              <c:showPercent val="0"/>
            </c:dLbl>
            <c:dLbl>
              <c:idx val="12"/>
              <c:layout>
                <c:manualLayout>
                  <c:x val="0"/>
                  <c:y val="-0.0344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3.4</c:v>
                </c:pt>
                <c:pt idx="3">
                  <c:v>4.3</c:v>
                </c:pt>
                <c:pt idx="4">
                  <c:v/>
                </c:pt>
                <c:pt idx="5">
                  <c:v>4.6</c:v>
                </c:pt>
                <c:pt idx="6">
                  <c:v>5.7</c:v>
                </c:pt>
                <c:pt idx="7">
                  <c:v>4.7</c:v>
                </c:pt>
                <c:pt idx="8">
                  <c:v>7.4</c:v>
                </c:pt>
                <c:pt idx="9">
                  <c:v/>
                </c:pt>
                <c:pt idx="10">
                  <c:v>4.8</c:v>
                </c:pt>
                <c:pt idx="11">
                  <c:v>6.4</c:v>
                </c:pt>
                <c:pt idx="12">
                  <c:v>4.2</c:v>
                </c:pt>
              </c:numLit>
            </c:plus>
            <c:minus>
              <c:numLit>
                <c:formatCode>General</c:formatCode>
                <c:ptCount val="13"/>
                <c:pt idx="0">
                  <c:v>2.8</c:v>
                </c:pt>
                <c:pt idx="1">
                  <c:v/>
                </c:pt>
                <c:pt idx="2">
                  <c:v>3.3</c:v>
                </c:pt>
                <c:pt idx="3">
                  <c:v>4.2</c:v>
                </c:pt>
                <c:pt idx="4">
                  <c:v/>
                </c:pt>
                <c:pt idx="5">
                  <c:v>4.4</c:v>
                </c:pt>
                <c:pt idx="6">
                  <c:v>5.3</c:v>
                </c:pt>
                <c:pt idx="7">
                  <c:v>4.5</c:v>
                </c:pt>
                <c:pt idx="8">
                  <c:v>6.9</c:v>
                </c:pt>
                <c:pt idx="9">
                  <c:v/>
                </c:pt>
                <c:pt idx="10">
                  <c:v>4.5</c:v>
                </c:pt>
                <c:pt idx="11">
                  <c:v>6.1</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37.9</c:v>
                </c:pt>
                <c:pt idx="1">
                  <c:v/>
                </c:pt>
                <c:pt idx="2">
                  <c:v>28.9</c:v>
                </c:pt>
                <c:pt idx="3">
                  <c:v>46.5</c:v>
                </c:pt>
                <c:pt idx="4">
                  <c:v/>
                </c:pt>
                <c:pt idx="5">
                  <c:v>35.3</c:v>
                </c:pt>
                <c:pt idx="6">
                  <c:v>34.0</c:v>
                </c:pt>
                <c:pt idx="7">
                  <c:v>41.8</c:v>
                </c:pt>
                <c:pt idx="8">
                  <c:v>41.5</c:v>
                </c:pt>
                <c:pt idx="9">
                  <c:v/>
                </c:pt>
                <c:pt idx="10">
                  <c:v>30.8</c:v>
                </c:pt>
                <c:pt idx="11">
                  <c:v>41.3</c:v>
                </c:pt>
                <c:pt idx="12">
                  <c:v>41.4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05"/>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526"/>
                </c:manualLayout>
              </c:layout>
              <c:showLegendKey val="0"/>
              <c:showVal val="1"/>
              <c:showCatName val="0"/>
              <c:showSerName val="0"/>
              <c:showPercent val="0"/>
            </c:dLbl>
            <c:dLbl>
              <c:idx val="3"/>
              <c:layout>
                <c:manualLayout>
                  <c:x val="0"/>
                  <c:y val="-0.0270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38540000000000005"/>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0508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068880000000000011"/>
                </c:manualLayout>
              </c:layout>
              <c:showLegendKey val="0"/>
              <c:showVal val="1"/>
              <c:showCatName val="0"/>
              <c:showSerName val="0"/>
              <c:showPercent val="0"/>
            </c:dLbl>
            <c:dLbl>
              <c:idx val="12"/>
              <c:layout>
                <c:manualLayout>
                  <c:x val="0"/>
                  <c:y val="-0.0344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2.5</c:v>
                </c:pt>
                <c:pt idx="1">
                  <c:v/>
                </c:pt>
                <c:pt idx="2">
                  <c:v>4.3</c:v>
                </c:pt>
                <c:pt idx="3">
                  <c:v>3.3</c:v>
                </c:pt>
                <c:pt idx="4">
                  <c:v/>
                </c:pt>
                <c:pt idx="5">
                  <c:v>5.3</c:v>
                </c:pt>
                <c:pt idx="6">
                  <c:v>4.7</c:v>
                </c:pt>
                <c:pt idx="7">
                  <c:v>4.4</c:v>
                </c:pt>
                <c:pt idx="8">
                  <c:v>6.2</c:v>
                </c:pt>
                <c:pt idx="9">
                  <c:v/>
                </c:pt>
                <c:pt idx="10">
                  <c:v>4.8</c:v>
                </c:pt>
                <c:pt idx="11">
                  <c:v>8.4</c:v>
                </c:pt>
                <c:pt idx="12">
                  <c:v>4.2</c:v>
                </c:pt>
              </c:numLit>
            </c:plus>
            <c:minus>
              <c:numLit>
                <c:formatCode>General</c:formatCode>
                <c:ptCount val="13"/>
                <c:pt idx="0">
                  <c:v>2.5</c:v>
                </c:pt>
                <c:pt idx="1">
                  <c:v/>
                </c:pt>
                <c:pt idx="2">
                  <c:v>4.4</c:v>
                </c:pt>
                <c:pt idx="3">
                  <c:v>3.4</c:v>
                </c:pt>
                <c:pt idx="4">
                  <c:v/>
                </c:pt>
                <c:pt idx="5">
                  <c:v>5.4</c:v>
                </c:pt>
                <c:pt idx="6">
                  <c:v>4.8</c:v>
                </c:pt>
                <c:pt idx="7">
                  <c:v>4.5</c:v>
                </c:pt>
                <c:pt idx="8">
                  <c:v>6.2</c:v>
                </c:pt>
                <c:pt idx="9">
                  <c:v/>
                </c:pt>
                <c:pt idx="10">
                  <c:v>4.8</c:v>
                </c:pt>
                <c:pt idx="11">
                  <c:v>8.8</c:v>
                </c:pt>
                <c:pt idx="12">
                  <c:v>4.4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57.1</c:v>
                </c:pt>
                <c:pt idx="1">
                  <c:v/>
                </c:pt>
                <c:pt idx="2">
                  <c:v>55.5</c:v>
                </c:pt>
                <c:pt idx="3">
                  <c:v>58.7</c:v>
                </c:pt>
                <c:pt idx="4">
                  <c:v/>
                </c:pt>
                <c:pt idx="5">
                  <c:v>56.5</c:v>
                </c:pt>
                <c:pt idx="6">
                  <c:v>58.9</c:v>
                </c:pt>
                <c:pt idx="7">
                  <c:v>57.0</c:v>
                </c:pt>
                <c:pt idx="8">
                  <c:v>53.0</c:v>
                </c:pt>
                <c:pt idx="9">
                  <c:v/>
                </c:pt>
                <c:pt idx="10">
                  <c:v>49.3</c:v>
                </c:pt>
                <c:pt idx="11">
                  <c:v>57.7</c:v>
                </c:pt>
                <c:pt idx="12">
                  <c:v>64.2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9"/>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9200000000000008"/>
                </c:manualLayout>
              </c:layout>
              <c:showLegendKey val="0"/>
              <c:showVal val="1"/>
              <c:showCatName val="0"/>
              <c:showSerName val="0"/>
              <c:showPercent val="0"/>
            </c:dLbl>
            <c:dLbl>
              <c:idx val="6"/>
              <c:layout>
                <c:manualLayout>
                  <c:x val="0"/>
                  <c:y val="-0.060680000000000005"/>
                </c:manualLayout>
              </c:layout>
              <c:showLegendKey val="0"/>
              <c:showVal val="1"/>
              <c:showCatName val="0"/>
              <c:showSerName val="0"/>
              <c:showPercent val="0"/>
            </c:dLbl>
            <c:dLbl>
              <c:idx val="7"/>
              <c:layout>
                <c:manualLayout>
                  <c:x val="0"/>
                  <c:y val="-0.042640000000000004"/>
                </c:manualLayout>
              </c:layout>
              <c:showLegendKey val="0"/>
              <c:showVal val="1"/>
              <c:showCatName val="0"/>
              <c:showSerName val="0"/>
              <c:showPercent val="0"/>
            </c:dLbl>
            <c:dLbl>
              <c:idx val="8"/>
              <c:layout>
                <c:manualLayout>
                  <c:x val="0"/>
                  <c:y val="-0.0500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936"/>
                </c:manualLayout>
              </c:layout>
              <c:showLegendKey val="0"/>
              <c:showVal val="1"/>
              <c:showCatName val="0"/>
              <c:showSerName val="0"/>
              <c:showPercent val="0"/>
            </c:dLbl>
            <c:dLbl>
              <c:idx val="11"/>
              <c:layout>
                <c:manualLayout>
                  <c:x val="0"/>
                  <c:y val="-0.053300000000000007"/>
                </c:manualLayout>
              </c:layout>
              <c:showLegendKey val="0"/>
              <c:showVal val="1"/>
              <c:showCatName val="0"/>
              <c:showSerName val="0"/>
              <c:showPercent val="0"/>
            </c:dLbl>
            <c:dLbl>
              <c:idx val="12"/>
              <c:layout>
                <c:manualLayout>
                  <c:x val="0"/>
                  <c:y val="-0.032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4.5</c:v>
                </c:pt>
                <c:pt idx="3">
                  <c:v>4.1</c:v>
                </c:pt>
                <c:pt idx="4">
                  <c:v/>
                </c:pt>
                <c:pt idx="5">
                  <c:v>6.0</c:v>
                </c:pt>
                <c:pt idx="6">
                  <c:v>7.4</c:v>
                </c:pt>
                <c:pt idx="7">
                  <c:v>5.2</c:v>
                </c:pt>
                <c:pt idx="8">
                  <c:v>6.1</c:v>
                </c:pt>
                <c:pt idx="9">
                  <c:v/>
                </c:pt>
                <c:pt idx="10">
                  <c:v>4.8</c:v>
                </c:pt>
                <c:pt idx="11">
                  <c:v>6.5</c:v>
                </c:pt>
                <c:pt idx="12">
                  <c:v>4.0</c:v>
                </c:pt>
              </c:numLit>
            </c:plus>
            <c:minus>
              <c:numLit>
                <c:formatCode>General</c:formatCode>
                <c:ptCount val="13"/>
                <c:pt idx="0">
                  <c:v>3.1</c:v>
                </c:pt>
                <c:pt idx="1">
                  <c:v/>
                </c:pt>
                <c:pt idx="2">
                  <c:v>4.8</c:v>
                </c:pt>
                <c:pt idx="3">
                  <c:v>4.4</c:v>
                </c:pt>
                <c:pt idx="4">
                  <c:v/>
                </c:pt>
                <c:pt idx="5">
                  <c:v>6.4</c:v>
                </c:pt>
                <c:pt idx="6">
                  <c:v>8.2</c:v>
                </c:pt>
                <c:pt idx="7">
                  <c:v>5.7</c:v>
                </c:pt>
                <c:pt idx="8">
                  <c:v>6.8</c:v>
                </c:pt>
                <c:pt idx="9">
                  <c:v/>
                </c:pt>
                <c:pt idx="10">
                  <c:v>5.1</c:v>
                </c:pt>
                <c:pt idx="11">
                  <c:v>7.3</c:v>
                </c:pt>
                <c:pt idx="12">
                  <c:v>4.1</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65.3</c:v>
                </c:pt>
                <c:pt idx="1">
                  <c:v/>
                </c:pt>
                <c:pt idx="2">
                  <c:v>62.0</c:v>
                </c:pt>
                <c:pt idx="3">
                  <c:v>68.3</c:v>
                </c:pt>
                <c:pt idx="4">
                  <c:v/>
                </c:pt>
                <c:pt idx="5">
                  <c:v>61.4</c:v>
                </c:pt>
                <c:pt idx="6">
                  <c:v>65.8</c:v>
                </c:pt>
                <c:pt idx="7">
                  <c:v>67.3</c:v>
                </c:pt>
                <c:pt idx="8">
                  <c:v>69.1</c:v>
                </c:pt>
                <c:pt idx="9">
                  <c:v/>
                </c:pt>
                <c:pt idx="10">
                  <c:v>68.7</c:v>
                </c:pt>
                <c:pt idx="11">
                  <c:v>68.8</c:v>
                </c:pt>
                <c:pt idx="12">
                  <c:v>63.3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96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3460000000000006"/>
                </c:manualLayout>
              </c:layout>
              <c:showLegendKey val="0"/>
              <c:showVal val="1"/>
              <c:showCatName val="0"/>
              <c:showSerName val="0"/>
              <c:showPercent val="0"/>
            </c:dLbl>
            <c:dLbl>
              <c:idx val="6"/>
              <c:layout>
                <c:manualLayout>
                  <c:x val="0"/>
                  <c:y val="-0.034440000000000005"/>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03854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69"/>
                </c:manualLayout>
              </c:layout>
              <c:showLegendKey val="0"/>
              <c:showVal val="1"/>
              <c:showCatName val="0"/>
              <c:showSerName val="0"/>
              <c:showPercent val="0"/>
            </c:dLbl>
            <c:dLbl>
              <c:idx val="11"/>
              <c:layout>
                <c:manualLayout>
                  <c:x val="0"/>
                  <c:y val="-0.059040000000000009"/>
                </c:manualLayout>
              </c:layout>
              <c:showLegendKey val="0"/>
              <c:showVal val="1"/>
              <c:showCatName val="0"/>
              <c:showSerName val="0"/>
              <c:showPercent val="0"/>
            </c:dLbl>
            <c:dLbl>
              <c:idx val="12"/>
              <c:layout>
                <c:manualLayout>
                  <c:x val="0"/>
                  <c:y val="-0.026240000000000003"/>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2.4</c:v>
                </c:pt>
                <c:pt idx="1">
                  <c:v/>
                </c:pt>
                <c:pt idx="2">
                  <c:v>2.6</c:v>
                </c:pt>
                <c:pt idx="3">
                  <c:v>3.9</c:v>
                </c:pt>
                <c:pt idx="4">
                  <c:v/>
                </c:pt>
                <c:pt idx="5">
                  <c:v>5.3</c:v>
                </c:pt>
                <c:pt idx="6">
                  <c:v>4.2</c:v>
                </c:pt>
                <c:pt idx="7">
                  <c:v>3.5</c:v>
                </c:pt>
                <c:pt idx="8">
                  <c:v>4.7</c:v>
                </c:pt>
                <c:pt idx="9">
                  <c:v/>
                </c:pt>
                <c:pt idx="10">
                  <c:v>4.5</c:v>
                </c:pt>
                <c:pt idx="11">
                  <c:v>7.2</c:v>
                </c:pt>
                <c:pt idx="12">
                  <c:v>3.2</c:v>
                </c:pt>
              </c:numLit>
            </c:plus>
            <c:minus>
              <c:numLit>
                <c:formatCode>General</c:formatCode>
                <c:ptCount val="13"/>
                <c:pt idx="0">
                  <c:v>2.1</c:v>
                </c:pt>
                <c:pt idx="1">
                  <c:v/>
                </c:pt>
                <c:pt idx="2">
                  <c:v>2.2</c:v>
                </c:pt>
                <c:pt idx="3">
                  <c:v>3.3</c:v>
                </c:pt>
                <c:pt idx="4">
                  <c:v/>
                </c:pt>
                <c:pt idx="5">
                  <c:v>4.4</c:v>
                </c:pt>
                <c:pt idx="6">
                  <c:v>3.4</c:v>
                </c:pt>
                <c:pt idx="7">
                  <c:v>2.7</c:v>
                </c:pt>
                <c:pt idx="8">
                  <c:v>3.9</c:v>
                </c:pt>
                <c:pt idx="9">
                  <c:v/>
                </c:pt>
                <c:pt idx="10">
                  <c:v>3.7</c:v>
                </c:pt>
                <c:pt idx="11">
                  <c:v>5.6</c:v>
                </c:pt>
                <c:pt idx="12">
                  <c:v>2.6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14.4</c:v>
                </c:pt>
                <c:pt idx="1">
                  <c:v/>
                </c:pt>
                <c:pt idx="2">
                  <c:v>12.5</c:v>
                </c:pt>
                <c:pt idx="3">
                  <c:v>16.2</c:v>
                </c:pt>
                <c:pt idx="4">
                  <c:v/>
                </c:pt>
                <c:pt idx="5">
                  <c:v>18.8</c:v>
                </c:pt>
                <c:pt idx="6">
                  <c:v>14.5</c:v>
                </c:pt>
                <c:pt idx="7">
                  <c:v>10.6</c:v>
                </c:pt>
                <c:pt idx="8">
                  <c:v>16.0</c:v>
                </c:pt>
                <c:pt idx="9">
                  <c:v/>
                </c:pt>
                <c:pt idx="10">
                  <c:v>15.9</c:v>
                </c:pt>
                <c:pt idx="11">
                  <c:v>19.1</c:v>
                </c:pt>
                <c:pt idx="12">
                  <c:v>11.2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08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4760000000000002"/>
                </c:manualLayout>
              </c:layout>
              <c:showLegendKey val="0"/>
              <c:showVal val="1"/>
              <c:showCatName val="0"/>
              <c:showSerName val="0"/>
              <c:showPercent val="0"/>
            </c:dLbl>
            <c:dLbl>
              <c:idx val="3"/>
              <c:layout>
                <c:manualLayout>
                  <c:x val="0"/>
                  <c:y val="-0.01312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05"/>
                </c:manualLayout>
              </c:layout>
              <c:showLegendKey val="0"/>
              <c:showVal val="1"/>
              <c:showCatName val="0"/>
              <c:showSerName val="0"/>
              <c:showPercent val="0"/>
            </c:dLbl>
            <c:dLbl>
              <c:idx val="6"/>
              <c:layout>
                <c:manualLayout>
                  <c:x val="0"/>
                  <c:y val="-0.0164"/>
                </c:manualLayout>
              </c:layout>
              <c:showLegendKey val="0"/>
              <c:showVal val="1"/>
              <c:showCatName val="0"/>
              <c:showSerName val="0"/>
              <c:showPercent val="0"/>
            </c:dLbl>
            <c:dLbl>
              <c:idx val="7"/>
              <c:layout>
                <c:manualLayout>
                  <c:x val="0"/>
                  <c:y val="-0.01148"/>
                </c:manualLayout>
              </c:layout>
              <c:showLegendKey val="0"/>
              <c:showVal val="1"/>
              <c:showCatName val="0"/>
              <c:showSerName val="0"/>
              <c:showPercent val="0"/>
            </c:dLbl>
            <c:dLbl>
              <c:idx val="8"/>
              <c:layout>
                <c:manualLayout>
                  <c:x val="0"/>
                  <c:y val="-0.0508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6240000000000003"/>
                </c:manualLayout>
              </c:layout>
              <c:showLegendKey val="0"/>
              <c:showVal val="1"/>
              <c:showCatName val="0"/>
              <c:showSerName val="0"/>
              <c:showPercent val="0"/>
            </c:dLbl>
            <c:dLbl>
              <c:idx val="11"/>
              <c:layout>
                <c:manualLayout>
                  <c:x val="0"/>
                  <c:y val="-0.03526"/>
                </c:manualLayout>
              </c:layout>
              <c:showLegendKey val="0"/>
              <c:showVal val="1"/>
              <c:showCatName val="0"/>
              <c:showSerName val="0"/>
              <c:showPercent val="0"/>
            </c:dLbl>
            <c:dLbl>
              <c:idx val="12"/>
              <c:layout>
                <c:manualLayout>
                  <c:x val="0"/>
                  <c:y val="-0.0131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1.0</c:v>
                </c:pt>
                <c:pt idx="1">
                  <c:v/>
                </c:pt>
                <c:pt idx="2">
                  <c:v>1.8</c:v>
                </c:pt>
                <c:pt idx="3">
                  <c:v>1.6</c:v>
                </c:pt>
                <c:pt idx="4">
                  <c:v/>
                </c:pt>
                <c:pt idx="5">
                  <c:v>2.5</c:v>
                </c:pt>
                <c:pt idx="6">
                  <c:v>2.0</c:v>
                </c:pt>
                <c:pt idx="7">
                  <c:v>1.4</c:v>
                </c:pt>
                <c:pt idx="8">
                  <c:v>6.2</c:v>
                </c:pt>
                <c:pt idx="9">
                  <c:v/>
                </c:pt>
                <c:pt idx="10">
                  <c:v>3.2</c:v>
                </c:pt>
                <c:pt idx="11">
                  <c:v>4.3</c:v>
                </c:pt>
                <c:pt idx="12">
                  <c:v>1.6</c:v>
                </c:pt>
              </c:numLit>
            </c:plus>
            <c:minus>
              <c:numLit>
                <c:formatCode>General</c:formatCode>
                <c:ptCount val="13"/>
                <c:pt idx="0">
                  <c:v>0.7</c:v>
                </c:pt>
                <c:pt idx="1">
                  <c:v/>
                </c:pt>
                <c:pt idx="2">
                  <c:v>1.3</c:v>
                </c:pt>
                <c:pt idx="3">
                  <c:v>0.9</c:v>
                </c:pt>
                <c:pt idx="4">
                  <c:v/>
                </c:pt>
                <c:pt idx="5">
                  <c:v>1.4</c:v>
                </c:pt>
                <c:pt idx="6">
                  <c:v>1.3</c:v>
                </c:pt>
                <c:pt idx="7">
                  <c:v>0.8</c:v>
                </c:pt>
                <c:pt idx="8">
                  <c:v>2.5</c:v>
                </c:pt>
                <c:pt idx="9">
                  <c:v/>
                </c:pt>
                <c:pt idx="10">
                  <c:v>1.4</c:v>
                </c:pt>
                <c:pt idx="11">
                  <c:v>2.0</c:v>
                </c:pt>
                <c:pt idx="12">
                  <c:v>0.9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2.8</c:v>
                </c:pt>
                <c:pt idx="1">
                  <c:v/>
                </c:pt>
                <c:pt idx="2">
                  <c:v>4.1</c:v>
                </c:pt>
                <c:pt idx="3">
                  <c:v>1.7</c:v>
                </c:pt>
                <c:pt idx="4">
                  <c:v/>
                </c:pt>
                <c:pt idx="5">
                  <c:v>3.1</c:v>
                </c:pt>
                <c:pt idx="6">
                  <c:v>2.9</c:v>
                </c:pt>
                <c:pt idx="7">
                  <c:v>1.8</c:v>
                </c:pt>
                <c:pt idx="8">
                  <c:v>4.2</c:v>
                </c:pt>
                <c:pt idx="9">
                  <c:v/>
                </c:pt>
                <c:pt idx="10">
                  <c:v>2.4</c:v>
                </c:pt>
                <c:pt idx="11">
                  <c:v>3.5</c:v>
                </c:pt>
                <c:pt idx="12">
                  <c:v>2.3</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70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936"/>
                </c:manualLayout>
              </c:layout>
              <c:showLegendKey val="0"/>
              <c:showVal val="1"/>
              <c:showCatName val="0"/>
              <c:showSerName val="0"/>
              <c:showPercent val="0"/>
            </c:dLbl>
            <c:dLbl>
              <c:idx val="3"/>
              <c:layout>
                <c:manualLayout>
                  <c:x val="0"/>
                  <c:y val="-0.03034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7400000000000007"/>
                </c:manualLayout>
              </c:layout>
              <c:showLegendKey val="0"/>
              <c:showVal val="1"/>
              <c:showCatName val="0"/>
              <c:showSerName val="0"/>
              <c:showPercent val="0"/>
            </c:dLbl>
            <c:dLbl>
              <c:idx val="6"/>
              <c:layout>
                <c:manualLayout>
                  <c:x val="0"/>
                  <c:y val="-0.04182"/>
                </c:manualLayout>
              </c:layout>
              <c:showLegendKey val="0"/>
              <c:showVal val="1"/>
              <c:showCatName val="0"/>
              <c:showSerName val="0"/>
              <c:showPercent val="0"/>
            </c:dLbl>
            <c:dLbl>
              <c:idx val="7"/>
              <c:layout>
                <c:manualLayout>
                  <c:x val="0"/>
                  <c:y val="-0.03198"/>
                </c:manualLayout>
              </c:layout>
              <c:showLegendKey val="0"/>
              <c:showVal val="1"/>
              <c:showCatName val="0"/>
              <c:showSerName val="0"/>
              <c:showPercent val="0"/>
            </c:dLbl>
            <c:dLbl>
              <c:idx val="8"/>
              <c:layout>
                <c:manualLayout>
                  <c:x val="0"/>
                  <c:y val="-0.0508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7560000000000005"/>
                </c:manualLayout>
              </c:layout>
              <c:showLegendKey val="0"/>
              <c:showVal val="1"/>
              <c:showCatName val="0"/>
              <c:showSerName val="0"/>
              <c:showPercent val="0"/>
            </c:dLbl>
            <c:dLbl>
              <c:idx val="11"/>
              <c:layout>
                <c:manualLayout>
                  <c:x val="0"/>
                  <c:y val="-0.0656"/>
                </c:manualLayout>
              </c:layout>
              <c:showLegendKey val="0"/>
              <c:showVal val="1"/>
              <c:showCatName val="0"/>
              <c:showSerName val="0"/>
              <c:showPercent val="0"/>
            </c:dLbl>
            <c:dLbl>
              <c:idx val="12"/>
              <c:layout>
                <c:manualLayout>
                  <c:x val="0"/>
                  <c:y val="-0.03608000000000000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3.3</c:v>
                </c:pt>
                <c:pt idx="1">
                  <c:v/>
                </c:pt>
                <c:pt idx="2">
                  <c:v>4.8</c:v>
                </c:pt>
                <c:pt idx="3">
                  <c:v>3.7</c:v>
                </c:pt>
                <c:pt idx="4">
                  <c:v/>
                </c:pt>
                <c:pt idx="5">
                  <c:v>7.0</c:v>
                </c:pt>
                <c:pt idx="6">
                  <c:v>5.1</c:v>
                </c:pt>
                <c:pt idx="7">
                  <c:v>3.9</c:v>
                </c:pt>
                <c:pt idx="8">
                  <c:v>6.2</c:v>
                </c:pt>
                <c:pt idx="9">
                  <c:v/>
                </c:pt>
                <c:pt idx="10">
                  <c:v>5.8</c:v>
                </c:pt>
                <c:pt idx="11">
                  <c:v>8.0</c:v>
                </c:pt>
                <c:pt idx="12">
                  <c:v>4.4</c:v>
                </c:pt>
              </c:numLit>
            </c:plus>
            <c:minus>
              <c:numLit>
                <c:formatCode>General</c:formatCode>
                <c:ptCount val="13"/>
                <c:pt idx="0">
                  <c:v>2.9</c:v>
                </c:pt>
                <c:pt idx="1">
                  <c:v/>
                </c:pt>
                <c:pt idx="2">
                  <c:v>4.3</c:v>
                </c:pt>
                <c:pt idx="3">
                  <c:v>3.4</c:v>
                </c:pt>
                <c:pt idx="4">
                  <c:v/>
                </c:pt>
                <c:pt idx="5">
                  <c:v>6.3</c:v>
                </c:pt>
                <c:pt idx="6">
                  <c:v>4.4</c:v>
                </c:pt>
                <c:pt idx="7">
                  <c:v>3.3</c:v>
                </c:pt>
                <c:pt idx="8">
                  <c:v>4.8</c:v>
                </c:pt>
                <c:pt idx="9">
                  <c:v/>
                </c:pt>
                <c:pt idx="10">
                  <c:v>4.8</c:v>
                </c:pt>
                <c:pt idx="11">
                  <c:v>6.0</c:v>
                </c:pt>
                <c:pt idx="12">
                  <c:v>3.9</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23.5</c:v>
                </c:pt>
                <c:pt idx="1">
                  <c:v/>
                </c:pt>
                <c:pt idx="2">
                  <c:v>25.6</c:v>
                </c:pt>
                <c:pt idx="3">
                  <c:v>21.5</c:v>
                </c:pt>
                <c:pt idx="4">
                  <c:v/>
                </c:pt>
                <c:pt idx="5">
                  <c:v>31.8</c:v>
                </c:pt>
                <c:pt idx="6">
                  <c:v>24.2</c:v>
                </c:pt>
                <c:pt idx="7">
                  <c:v>18.8</c:v>
                </c:pt>
                <c:pt idx="8">
                  <c:v>16.2</c:v>
                </c:pt>
                <c:pt idx="9">
                  <c:v/>
                </c:pt>
                <c:pt idx="10">
                  <c:v>22.8</c:v>
                </c:pt>
                <c:pt idx="11">
                  <c:v>18.2</c:v>
                </c:pt>
                <c:pt idx="12">
                  <c:v>25.0</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54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28"/>
                </c:manualLayout>
              </c:layout>
              <c:showLegendKey val="0"/>
              <c:showVal val="1"/>
              <c:showCatName val="0"/>
              <c:showSerName val="0"/>
              <c:showPercent val="0"/>
            </c:dLbl>
            <c:dLbl>
              <c:idx val="3"/>
              <c:layout>
                <c:manualLayout>
                  <c:x val="0"/>
                  <c:y val="-0.0336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592"/>
                </c:manualLayout>
              </c:layout>
              <c:showLegendKey val="0"/>
              <c:showVal val="1"/>
              <c:showCatName val="0"/>
              <c:showSerName val="0"/>
              <c:showPercent val="0"/>
            </c:dLbl>
            <c:dLbl>
              <c:idx val="6"/>
              <c:layout>
                <c:manualLayout>
                  <c:x val="0"/>
                  <c:y val="-0.047560000000000005"/>
                </c:manualLayout>
              </c:layout>
              <c:showLegendKey val="0"/>
              <c:showVal val="1"/>
              <c:showCatName val="0"/>
              <c:showSerName val="0"/>
              <c:showPercent val="0"/>
            </c:dLbl>
            <c:dLbl>
              <c:idx val="7"/>
              <c:layout>
                <c:manualLayout>
                  <c:x val="0"/>
                  <c:y val="-0.043460000000000006"/>
                </c:manualLayout>
              </c:layout>
              <c:showLegendKey val="0"/>
              <c:showVal val="1"/>
              <c:showCatName val="0"/>
              <c:showSerName val="0"/>
              <c:showPercent val="0"/>
            </c:dLbl>
            <c:dLbl>
              <c:idx val="8"/>
              <c:layout>
                <c:manualLayout>
                  <c:x val="0"/>
                  <c:y val="-0.1164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51"/>
                </c:manualLayout>
              </c:layout>
              <c:showLegendKey val="0"/>
              <c:showVal val="1"/>
              <c:showCatName val="0"/>
              <c:showSerName val="0"/>
              <c:showPercent val="0"/>
            </c:dLbl>
            <c:dLbl>
              <c:idx val="11"/>
              <c:layout>
                <c:manualLayout>
                  <c:x val="0"/>
                  <c:y val="-0.060680000000000005"/>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3.1</c:v>
                </c:pt>
                <c:pt idx="1">
                  <c:v/>
                </c:pt>
                <c:pt idx="2">
                  <c:v>4.0</c:v>
                </c:pt>
                <c:pt idx="3">
                  <c:v>4.1</c:v>
                </c:pt>
                <c:pt idx="4">
                  <c:v/>
                </c:pt>
                <c:pt idx="5">
                  <c:v>5.6</c:v>
                </c:pt>
                <c:pt idx="6">
                  <c:v>5.8</c:v>
                </c:pt>
                <c:pt idx="7">
                  <c:v>5.3</c:v>
                </c:pt>
                <c:pt idx="8">
                  <c:v>14.2</c:v>
                </c:pt>
                <c:pt idx="9">
                  <c:v/>
                </c:pt>
                <c:pt idx="10">
                  <c:v>5.5</c:v>
                </c:pt>
                <c:pt idx="11">
                  <c:v>7.4</c:v>
                </c:pt>
                <c:pt idx="12">
                  <c:v>4.1</c:v>
                </c:pt>
              </c:numLit>
            </c:plus>
            <c:minus>
              <c:numLit>
                <c:formatCode>General</c:formatCode>
                <c:ptCount val="13"/>
                <c:pt idx="0">
                  <c:v>2.8</c:v>
                </c:pt>
                <c:pt idx="1">
                  <c:v/>
                </c:pt>
                <c:pt idx="2">
                  <c:v>3.5</c:v>
                </c:pt>
                <c:pt idx="3">
                  <c:v>3.4</c:v>
                </c:pt>
                <c:pt idx="4">
                  <c:v/>
                </c:pt>
                <c:pt idx="5">
                  <c:v>4.3</c:v>
                </c:pt>
                <c:pt idx="6">
                  <c:v>4.6</c:v>
                </c:pt>
                <c:pt idx="7">
                  <c:v>4.0</c:v>
                </c:pt>
                <c:pt idx="8">
                  <c:v>11.0</c:v>
                </c:pt>
                <c:pt idx="9">
                  <c:v/>
                </c:pt>
                <c:pt idx="10">
                  <c:v>4.5</c:v>
                </c:pt>
                <c:pt idx="11">
                  <c:v>5.8</c:v>
                </c:pt>
                <c:pt idx="12">
                  <c:v>3.2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17.2</c:v>
                </c:pt>
                <c:pt idx="1">
                  <c:v/>
                </c:pt>
                <c:pt idx="2">
                  <c:v>19.4</c:v>
                </c:pt>
                <c:pt idx="3">
                  <c:v>15.4</c:v>
                </c:pt>
                <c:pt idx="4">
                  <c:v/>
                </c:pt>
                <c:pt idx="5">
                  <c:v>15.9</c:v>
                </c:pt>
                <c:pt idx="6">
                  <c:v>17.0</c:v>
                </c:pt>
                <c:pt idx="7">
                  <c:v>13.9</c:v>
                </c:pt>
                <c:pt idx="8">
                  <c:v>29.3</c:v>
                </c:pt>
                <c:pt idx="9">
                  <c:v/>
                </c:pt>
                <c:pt idx="10">
                  <c:v>18.7</c:v>
                </c:pt>
                <c:pt idx="11">
                  <c:v>21.1</c:v>
                </c:pt>
                <c:pt idx="12">
                  <c:v>13.2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460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4440000000000005"/>
                </c:manualLayout>
              </c:layout>
              <c:showLegendKey val="0"/>
              <c:showVal val="1"/>
              <c:showCatName val="0"/>
              <c:showSerName val="0"/>
              <c:showPercent val="0"/>
            </c:dLbl>
            <c:dLbl>
              <c:idx val="3"/>
              <c:layout>
                <c:manualLayout>
                  <c:x val="0"/>
                  <c:y val="-0.0319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6740000000000004"/>
                </c:manualLayout>
              </c:layout>
              <c:showLegendKey val="0"/>
              <c:showVal val="1"/>
              <c:showCatName val="0"/>
              <c:showSerName val="0"/>
              <c:showPercent val="0"/>
            </c:dLbl>
            <c:dLbl>
              <c:idx val="6"/>
              <c:layout>
                <c:manualLayout>
                  <c:x val="0"/>
                  <c:y val="-0.053300000000000007"/>
                </c:manualLayout>
              </c:layout>
              <c:showLegendKey val="0"/>
              <c:showVal val="1"/>
              <c:showCatName val="0"/>
              <c:showSerName val="0"/>
              <c:showPercent val="0"/>
            </c:dLbl>
            <c:dLbl>
              <c:idx val="7"/>
              <c:layout>
                <c:manualLayout>
                  <c:x val="0"/>
                  <c:y val="-0.046740000000000004"/>
                </c:manualLayout>
              </c:layout>
              <c:showLegendKey val="0"/>
              <c:showVal val="1"/>
              <c:showCatName val="0"/>
              <c:showSerName val="0"/>
              <c:showPercent val="0"/>
            </c:dLbl>
            <c:dLbl>
              <c:idx val="8"/>
              <c:layout>
                <c:manualLayout>
                  <c:x val="0"/>
                  <c:y val="-0.0713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7720000000000004"/>
                </c:manualLayout>
              </c:layout>
              <c:showLegendKey val="0"/>
              <c:showVal val="1"/>
              <c:showCatName val="0"/>
              <c:showSerName val="0"/>
              <c:showPercent val="0"/>
            </c:dLbl>
            <c:dLbl>
              <c:idx val="11"/>
              <c:layout>
                <c:manualLayout>
                  <c:x val="0"/>
                  <c:y val="-0.05084"/>
                </c:manualLayout>
              </c:layout>
              <c:showLegendKey val="0"/>
              <c:showVal val="1"/>
              <c:showCatName val="0"/>
              <c:showSerName val="0"/>
              <c:showPercent val="0"/>
            </c:dLbl>
            <c:dLbl>
              <c:idx val="12"/>
              <c:layout>
                <c:manualLayout>
                  <c:x val="0"/>
                  <c:y val="-0.0344400000000000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3.0</c:v>
                </c:pt>
                <c:pt idx="1">
                  <c:v/>
                </c:pt>
                <c:pt idx="2">
                  <c:v>4.2</c:v>
                </c:pt>
                <c:pt idx="3">
                  <c:v>3.9</c:v>
                </c:pt>
                <c:pt idx="4">
                  <c:v/>
                </c:pt>
                <c:pt idx="5">
                  <c:v>5.7</c:v>
                </c:pt>
                <c:pt idx="6">
                  <c:v>6.5</c:v>
                </c:pt>
                <c:pt idx="7">
                  <c:v>5.7</c:v>
                </c:pt>
                <c:pt idx="8">
                  <c:v>8.7</c:v>
                </c:pt>
                <c:pt idx="9">
                  <c:v/>
                </c:pt>
                <c:pt idx="10">
                  <c:v>4.6</c:v>
                </c:pt>
                <c:pt idx="11">
                  <c:v>6.2</c:v>
                </c:pt>
                <c:pt idx="12">
                  <c:v>4.2</c:v>
                </c:pt>
              </c:numLit>
            </c:plus>
            <c:minus>
              <c:numLit>
                <c:formatCode>General</c:formatCode>
                <c:ptCount val="13"/>
                <c:pt idx="0">
                  <c:v>3.2</c:v>
                </c:pt>
                <c:pt idx="1">
                  <c:v/>
                </c:pt>
                <c:pt idx="2">
                  <c:v>4.4</c:v>
                </c:pt>
                <c:pt idx="3">
                  <c:v>4.1</c:v>
                </c:pt>
                <c:pt idx="4">
                  <c:v/>
                </c:pt>
                <c:pt idx="5">
                  <c:v>6.4</c:v>
                </c:pt>
                <c:pt idx="6">
                  <c:v>7.2</c:v>
                </c:pt>
                <c:pt idx="7">
                  <c:v>6.1</c:v>
                </c:pt>
                <c:pt idx="8">
                  <c:v>9.5</c:v>
                </c:pt>
                <c:pt idx="9">
                  <c:v/>
                </c:pt>
                <c:pt idx="10">
                  <c:v>4.6</c:v>
                </c:pt>
                <c:pt idx="11">
                  <c:v>6.5</c:v>
                </c:pt>
                <c:pt idx="12">
                  <c:v>4.8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66.2</c:v>
                </c:pt>
                <c:pt idx="1">
                  <c:v/>
                </c:pt>
                <c:pt idx="2">
                  <c:v>64.0</c:v>
                </c:pt>
                <c:pt idx="3">
                  <c:v>67.9</c:v>
                </c:pt>
                <c:pt idx="4">
                  <c:v/>
                </c:pt>
                <c:pt idx="5">
                  <c:v>70.7</c:v>
                </c:pt>
                <c:pt idx="6">
                  <c:v>66.0</c:v>
                </c:pt>
                <c:pt idx="7">
                  <c:v>64.7</c:v>
                </c:pt>
                <c:pt idx="8">
                  <c:v>60.8</c:v>
                </c:pt>
                <c:pt idx="9">
                  <c:v/>
                </c:pt>
                <c:pt idx="10">
                  <c:v>51.6</c:v>
                </c:pt>
                <c:pt idx="11">
                  <c:v>61.4</c:v>
                </c:pt>
                <c:pt idx="12">
                  <c:v>75.8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804000000000000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936"/>
                </c:manualLayout>
              </c:layout>
              <c:showLegendKey val="0"/>
              <c:showVal val="1"/>
              <c:showCatName val="0"/>
              <c:showSerName val="0"/>
              <c:showPercent val="0"/>
            </c:dLbl>
            <c:dLbl>
              <c:idx val="6"/>
              <c:layout>
                <c:manualLayout>
                  <c:x val="0"/>
                  <c:y val="-0.040180000000000007"/>
                </c:manualLayout>
              </c:layout>
              <c:showLegendKey val="0"/>
              <c:showVal val="1"/>
              <c:showCatName val="0"/>
              <c:showSerName val="0"/>
              <c:showPercent val="0"/>
            </c:dLbl>
            <c:dLbl>
              <c:idx val="7"/>
              <c:layout>
                <c:manualLayout>
                  <c:x val="0"/>
                  <c:y val="-0.036080000000000008"/>
                </c:manualLayout>
              </c:layout>
              <c:showLegendKey val="0"/>
              <c:showVal val="1"/>
              <c:showCatName val="0"/>
              <c:showSerName val="0"/>
              <c:showPercent val="0"/>
            </c:dLbl>
            <c:dLbl>
              <c:idx val="8"/>
              <c:layout>
                <c:manualLayout>
                  <c:x val="0"/>
                  <c:y val="-0.0836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182"/>
                </c:manualLayout>
              </c:layout>
              <c:showLegendKey val="0"/>
              <c:showVal val="1"/>
              <c:showCatName val="0"/>
              <c:showSerName val="0"/>
              <c:showPercent val="0"/>
            </c:dLbl>
            <c:dLbl>
              <c:idx val="11"/>
              <c:layout>
                <c:manualLayout>
                  <c:x val="0"/>
                  <c:y val="-0.044280000000000007"/>
                </c:manualLayout>
              </c:layout>
              <c:showLegendKey val="0"/>
              <c:showVal val="1"/>
              <c:showCatName val="0"/>
              <c:showSerName val="0"/>
              <c:showPercent val="0"/>
            </c:dLbl>
            <c:dLbl>
              <c:idx val="12"/>
              <c:layout>
                <c:manualLayout>
                  <c:x val="0"/>
                  <c:y val="-0.03198"/>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2.2</c:v>
                </c:pt>
                <c:pt idx="1">
                  <c:v/>
                </c:pt>
                <c:pt idx="2">
                  <c:v>3.2</c:v>
                </c:pt>
                <c:pt idx="3">
                  <c:v>3.4</c:v>
                </c:pt>
                <c:pt idx="4">
                  <c:v/>
                </c:pt>
                <c:pt idx="5">
                  <c:v>4.8</c:v>
                </c:pt>
                <c:pt idx="6">
                  <c:v>4.9</c:v>
                </c:pt>
                <c:pt idx="7">
                  <c:v>4.4</c:v>
                </c:pt>
                <c:pt idx="8">
                  <c:v>10.2</c:v>
                </c:pt>
                <c:pt idx="9">
                  <c:v/>
                </c:pt>
                <c:pt idx="10">
                  <c:v>5.1</c:v>
                </c:pt>
                <c:pt idx="11">
                  <c:v>5.4</c:v>
                </c:pt>
                <c:pt idx="12">
                  <c:v>3.9</c:v>
                </c:pt>
              </c:numLit>
            </c:plus>
            <c:minus>
              <c:numLit>
                <c:formatCode>General</c:formatCode>
                <c:ptCount val="13"/>
                <c:pt idx="0">
                  <c:v>1.9</c:v>
                </c:pt>
                <c:pt idx="1">
                  <c:v/>
                </c:pt>
                <c:pt idx="2">
                  <c:v>2.8</c:v>
                </c:pt>
                <c:pt idx="3">
                  <c:v>3.1</c:v>
                </c:pt>
                <c:pt idx="4">
                  <c:v/>
                </c:pt>
                <c:pt idx="5">
                  <c:v>4.1</c:v>
                </c:pt>
                <c:pt idx="6">
                  <c:v>3.9</c:v>
                </c:pt>
                <c:pt idx="7">
                  <c:v>3.7</c:v>
                </c:pt>
                <c:pt idx="8">
                  <c:v>7.4</c:v>
                </c:pt>
                <c:pt idx="9">
                  <c:v/>
                </c:pt>
                <c:pt idx="10">
                  <c:v>4.3</c:v>
                </c:pt>
                <c:pt idx="11">
                  <c:v>4.4</c:v>
                </c:pt>
                <c:pt idx="12">
                  <c:v>3.4</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19.6</c:v>
                </c:pt>
                <c:pt idx="1">
                  <c:v/>
                </c:pt>
                <c:pt idx="2">
                  <c:v>16.3</c:v>
                </c:pt>
                <c:pt idx="3">
                  <c:v>23.3</c:v>
                </c:pt>
                <c:pt idx="4">
                  <c:v/>
                </c:pt>
                <c:pt idx="5">
                  <c:v>22.8</c:v>
                </c:pt>
                <c:pt idx="6">
                  <c:v>16.7</c:v>
                </c:pt>
                <c:pt idx="7">
                  <c:v>18.9</c:v>
                </c:pt>
                <c:pt idx="8">
                  <c:v>20.1</c:v>
                </c:pt>
                <c:pt idx="9">
                  <c:v/>
                </c:pt>
                <c:pt idx="10">
                  <c:v>20.1</c:v>
                </c:pt>
                <c:pt idx="11">
                  <c:v>20.4</c:v>
                </c:pt>
                <c:pt idx="12">
                  <c:v>21.4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378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41"/>
                </c:manualLayout>
              </c:layout>
              <c:showLegendKey val="0"/>
              <c:showVal val="1"/>
              <c:showCatName val="0"/>
              <c:showSerName val="0"/>
              <c:showPercent val="0"/>
            </c:dLbl>
            <c:dLbl>
              <c:idx val="3"/>
              <c:layout>
                <c:manualLayout>
                  <c:x val="0"/>
                  <c:y val="-0.03116"/>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6740000000000004"/>
                </c:manualLayout>
              </c:layout>
              <c:showLegendKey val="0"/>
              <c:showVal val="1"/>
              <c:showCatName val="0"/>
              <c:showSerName val="0"/>
              <c:showPercent val="0"/>
            </c:dLbl>
            <c:dLbl>
              <c:idx val="6"/>
              <c:layout>
                <c:manualLayout>
                  <c:x val="0"/>
                  <c:y val="-0.055760000000000004"/>
                </c:manualLayout>
              </c:layout>
              <c:showLegendKey val="0"/>
              <c:showVal val="1"/>
              <c:showCatName val="0"/>
              <c:showSerName val="0"/>
              <c:showPercent val="0"/>
            </c:dLbl>
            <c:dLbl>
              <c:idx val="7"/>
              <c:layout>
                <c:manualLayout>
                  <c:x val="0"/>
                  <c:y val="-0.028700000000000003"/>
                </c:manualLayout>
              </c:layout>
              <c:showLegendKey val="0"/>
              <c:showVal val="1"/>
              <c:showCatName val="0"/>
              <c:showSerName val="0"/>
              <c:showPercent val="0"/>
            </c:dLbl>
            <c:dLbl>
              <c:idx val="8"/>
              <c:layout>
                <c:manualLayout>
                  <c:x val="0"/>
                  <c:y val="-0.0795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8380000000000006"/>
                </c:manualLayout>
              </c:layout>
              <c:showLegendKey val="0"/>
              <c:showVal val="1"/>
              <c:showCatName val="0"/>
              <c:showSerName val="0"/>
              <c:showPercent val="0"/>
            </c:dLbl>
            <c:dLbl>
              <c:idx val="11"/>
              <c:layout>
                <c:manualLayout>
                  <c:x val="0"/>
                  <c:y val="-0.068880000000000011"/>
                </c:manualLayout>
              </c:layout>
              <c:showLegendKey val="0"/>
              <c:showVal val="1"/>
              <c:showCatName val="0"/>
              <c:showSerName val="0"/>
              <c:showPercent val="0"/>
            </c:dLbl>
            <c:dLbl>
              <c:idx val="12"/>
              <c:layout>
                <c:manualLayout>
                  <c:x val="0"/>
                  <c:y val="-0.0352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2.9</c:v>
                </c:pt>
                <c:pt idx="1">
                  <c:v/>
                </c:pt>
                <c:pt idx="2">
                  <c:v>5.0</c:v>
                </c:pt>
                <c:pt idx="3">
                  <c:v>3.8</c:v>
                </c:pt>
                <c:pt idx="4">
                  <c:v/>
                </c:pt>
                <c:pt idx="5">
                  <c:v>5.7</c:v>
                </c:pt>
                <c:pt idx="6">
                  <c:v>6.8</c:v>
                </c:pt>
                <c:pt idx="7">
                  <c:v>3.5</c:v>
                </c:pt>
                <c:pt idx="8">
                  <c:v>9.7</c:v>
                </c:pt>
                <c:pt idx="9">
                  <c:v/>
                </c:pt>
                <c:pt idx="10">
                  <c:v>5.9</c:v>
                </c:pt>
                <c:pt idx="11">
                  <c:v>8.4</c:v>
                </c:pt>
                <c:pt idx="12">
                  <c:v>4.3</c:v>
                </c:pt>
              </c:numLit>
            </c:plus>
            <c:minus>
              <c:numLit>
                <c:formatCode>General</c:formatCode>
                <c:ptCount val="13"/>
                <c:pt idx="0">
                  <c:v>2.7</c:v>
                </c:pt>
                <c:pt idx="1">
                  <c:v/>
                </c:pt>
                <c:pt idx="2">
                  <c:v>4.7</c:v>
                </c:pt>
                <c:pt idx="3">
                  <c:v>3.2</c:v>
                </c:pt>
                <c:pt idx="4">
                  <c:v/>
                </c:pt>
                <c:pt idx="5">
                  <c:v>5.0</c:v>
                </c:pt>
                <c:pt idx="6">
                  <c:v>5.6</c:v>
                </c:pt>
                <c:pt idx="7">
                  <c:v>3.0</c:v>
                </c:pt>
                <c:pt idx="8">
                  <c:v>8.0</c:v>
                </c:pt>
                <c:pt idx="9">
                  <c:v/>
                </c:pt>
                <c:pt idx="10">
                  <c:v>5.1</c:v>
                </c:pt>
                <c:pt idx="11">
                  <c:v>7.0</c:v>
                </c:pt>
                <c:pt idx="12">
                  <c:v>4.0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25.3</c:v>
                </c:pt>
                <c:pt idx="1">
                  <c:v/>
                </c:pt>
                <c:pt idx="2">
                  <c:v>31.5</c:v>
                </c:pt>
                <c:pt idx="3">
                  <c:v>19.3</c:v>
                </c:pt>
                <c:pt idx="4">
                  <c:v/>
                </c:pt>
                <c:pt idx="5">
                  <c:v>28.2</c:v>
                </c:pt>
                <c:pt idx="6">
                  <c:v>23.2</c:v>
                </c:pt>
                <c:pt idx="7">
                  <c:v>22.6</c:v>
                </c:pt>
                <c:pt idx="8">
                  <c:v>27.9</c:v>
                </c:pt>
                <c:pt idx="9">
                  <c:v/>
                </c:pt>
                <c:pt idx="10">
                  <c:v>26.7</c:v>
                </c:pt>
                <c:pt idx="11">
                  <c:v>26.9</c:v>
                </c:pt>
                <c:pt idx="12">
                  <c:v>24.8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148"/>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7220000000000003"/>
                </c:manualLayout>
              </c:layout>
              <c:showLegendKey val="0"/>
              <c:showVal val="1"/>
              <c:showCatName val="0"/>
              <c:showSerName val="0"/>
              <c:showPercent val="0"/>
            </c:dLbl>
            <c:dLbl>
              <c:idx val="3"/>
              <c:layout>
                <c:manualLayout>
                  <c:x val="0"/>
                  <c:y val="-0.017220000000000003"/>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880000000000002"/>
                </c:manualLayout>
              </c:layout>
              <c:showLegendKey val="0"/>
              <c:showVal val="1"/>
              <c:showCatName val="0"/>
              <c:showSerName val="0"/>
              <c:showPercent val="0"/>
            </c:dLbl>
            <c:dLbl>
              <c:idx val="6"/>
              <c:layout>
                <c:manualLayout>
                  <c:x val="0"/>
                  <c:y val="-0.02542"/>
                </c:manualLayout>
              </c:layout>
              <c:showLegendKey val="0"/>
              <c:showVal val="1"/>
              <c:showCatName val="0"/>
              <c:showSerName val="0"/>
              <c:showPercent val="0"/>
            </c:dLbl>
            <c:dLbl>
              <c:idx val="7"/>
              <c:layout>
                <c:manualLayout>
                  <c:x val="0"/>
                  <c:y val="-0.018860000000000002"/>
                </c:manualLayout>
              </c:layout>
              <c:showLegendKey val="0"/>
              <c:showVal val="1"/>
              <c:showCatName val="0"/>
              <c:showSerName val="0"/>
              <c:showPercent val="0"/>
            </c:dLbl>
            <c:dLbl>
              <c:idx val="8"/>
              <c:layout>
                <c:manualLayout>
                  <c:x val="0"/>
                  <c:y val="-0.05576000000000000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3780000000000003"/>
                </c:manualLayout>
              </c:layout>
              <c:showLegendKey val="0"/>
              <c:showVal val="1"/>
              <c:showCatName val="0"/>
              <c:showSerName val="0"/>
              <c:showPercent val="0"/>
            </c:dLbl>
            <c:dLbl>
              <c:idx val="11"/>
              <c:layout>
                <c:manualLayout>
                  <c:x val="0"/>
                  <c:y val="-0.04182"/>
                </c:manualLayout>
              </c:layout>
              <c:showLegendKey val="0"/>
              <c:showVal val="1"/>
              <c:showCatName val="0"/>
              <c:showSerName val="0"/>
              <c:showPercent val="0"/>
            </c:dLbl>
            <c:dLbl>
              <c:idx val="12"/>
              <c:layout>
                <c:manualLayout>
                  <c:x val="0"/>
                  <c:y val="-0.02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1.4</c:v>
                </c:pt>
                <c:pt idx="1">
                  <c:v/>
                </c:pt>
                <c:pt idx="2">
                  <c:v>2.1</c:v>
                </c:pt>
                <c:pt idx="3">
                  <c:v>2.1</c:v>
                </c:pt>
                <c:pt idx="4">
                  <c:v/>
                </c:pt>
                <c:pt idx="5">
                  <c:v>3.4</c:v>
                </c:pt>
                <c:pt idx="6">
                  <c:v>3.1</c:v>
                </c:pt>
                <c:pt idx="7">
                  <c:v>2.3</c:v>
                </c:pt>
                <c:pt idx="8">
                  <c:v>6.8</c:v>
                </c:pt>
                <c:pt idx="9">
                  <c:v/>
                </c:pt>
                <c:pt idx="10">
                  <c:v>2.9</c:v>
                </c:pt>
                <c:pt idx="11">
                  <c:v>5.1</c:v>
                </c:pt>
                <c:pt idx="12">
                  <c:v>2.5</c:v>
                </c:pt>
              </c:numLit>
            </c:plus>
            <c:minus>
              <c:numLit>
                <c:formatCode>General</c:formatCode>
                <c:ptCount val="13"/>
                <c:pt idx="0">
                  <c:v>1.1</c:v>
                </c:pt>
                <c:pt idx="1">
                  <c:v/>
                </c:pt>
                <c:pt idx="2">
                  <c:v>1.6</c:v>
                </c:pt>
                <c:pt idx="3">
                  <c:v>1.3</c:v>
                </c:pt>
                <c:pt idx="4">
                  <c:v/>
                </c:pt>
                <c:pt idx="5">
                  <c:v>2.0</c:v>
                </c:pt>
                <c:pt idx="6">
                  <c:v>1.7</c:v>
                </c:pt>
                <c:pt idx="7">
                  <c:v>1.3</c:v>
                </c:pt>
                <c:pt idx="8">
                  <c:v>3.3</c:v>
                </c:pt>
                <c:pt idx="9">
                  <c:v/>
                </c:pt>
                <c:pt idx="10">
                  <c:v>1.7</c:v>
                </c:pt>
                <c:pt idx="11">
                  <c:v>2.3</c:v>
                </c:pt>
                <c:pt idx="12">
                  <c:v>1.6</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3.9</c:v>
                </c:pt>
                <c:pt idx="1">
                  <c:v/>
                </c:pt>
                <c:pt idx="2">
                  <c:v>4.8</c:v>
                </c:pt>
                <c:pt idx="3">
                  <c:v>3.0</c:v>
                </c:pt>
                <c:pt idx="4">
                  <c:v/>
                </c:pt>
                <c:pt idx="5">
                  <c:v>4.5</c:v>
                </c:pt>
                <c:pt idx="6">
                  <c:v>4.0</c:v>
                </c:pt>
                <c:pt idx="7">
                  <c:v>2.7</c:v>
                </c:pt>
                <c:pt idx="8">
                  <c:v>6.0</c:v>
                </c:pt>
                <c:pt idx="9">
                  <c:v/>
                </c:pt>
                <c:pt idx="10">
                  <c:v>4.0</c:v>
                </c:pt>
                <c:pt idx="11">
                  <c:v>4.1</c:v>
                </c:pt>
                <c:pt idx="12">
                  <c:v>4.6</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64"/>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1886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06"/>
                </c:manualLayout>
              </c:layout>
              <c:showLegendKey val="0"/>
              <c:showVal val="1"/>
              <c:showCatName val="0"/>
              <c:showSerName val="0"/>
              <c:showPercent val="0"/>
            </c:dLbl>
            <c:dLbl>
              <c:idx val="6"/>
              <c:layout>
                <c:manualLayout>
                  <c:x val="0"/>
                  <c:y val="-0.028700000000000003"/>
                </c:manualLayout>
              </c:layout>
              <c:showLegendKey val="0"/>
              <c:showVal val="1"/>
              <c:showCatName val="0"/>
              <c:showSerName val="0"/>
              <c:showPercent val="0"/>
            </c:dLbl>
            <c:dLbl>
              <c:idx val="7"/>
              <c:layout>
                <c:manualLayout>
                  <c:x val="0"/>
                  <c:y val="-0.018860000000000002"/>
                </c:manualLayout>
              </c:layout>
              <c:showLegendKey val="0"/>
              <c:showVal val="1"/>
              <c:showCatName val="0"/>
              <c:showSerName val="0"/>
              <c:showPercent val="0"/>
            </c:dLbl>
            <c:dLbl>
              <c:idx val="8"/>
              <c:layout>
                <c:manualLayout>
                  <c:x val="0"/>
                  <c:y val="-0.10250000000000001"/>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9200000000000008"/>
                </c:manualLayout>
              </c:layout>
              <c:showLegendKey val="0"/>
              <c:showVal val="1"/>
              <c:showCatName val="0"/>
              <c:showSerName val="0"/>
              <c:showPercent val="0"/>
            </c:dLbl>
            <c:dLbl>
              <c:idx val="11"/>
              <c:layout>
                <c:manualLayout>
                  <c:x val="0"/>
                  <c:y val="-0.03526"/>
                </c:manualLayout>
              </c:layout>
              <c:showLegendKey val="0"/>
              <c:showVal val="1"/>
              <c:showCatName val="0"/>
              <c:showSerName val="0"/>
              <c:showPercent val="0"/>
            </c:dLbl>
            <c:dLbl>
              <c:idx val="12"/>
              <c:layout>
                <c:manualLayout>
                  <c:x val="0"/>
                  <c:y val="-0.0205"/>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2.0</c:v>
                </c:pt>
                <c:pt idx="1">
                  <c:v/>
                </c:pt>
                <c:pt idx="2">
                  <c:v>2.6</c:v>
                </c:pt>
                <c:pt idx="3">
                  <c:v>2.3</c:v>
                </c:pt>
                <c:pt idx="4">
                  <c:v/>
                </c:pt>
                <c:pt idx="5">
                  <c:v>3.3</c:v>
                </c:pt>
                <c:pt idx="6">
                  <c:v>3.5</c:v>
                </c:pt>
                <c:pt idx="7">
                  <c:v>2.3</c:v>
                </c:pt>
                <c:pt idx="8">
                  <c:v>12.5</c:v>
                </c:pt>
                <c:pt idx="9">
                  <c:v/>
                </c:pt>
                <c:pt idx="10">
                  <c:v>6.0</c:v>
                </c:pt>
                <c:pt idx="11">
                  <c:v>4.3</c:v>
                </c:pt>
                <c:pt idx="12">
                  <c:v>2.5</c:v>
                </c:pt>
              </c:numLit>
            </c:plus>
            <c:minus>
              <c:numLit>
                <c:formatCode>General</c:formatCode>
                <c:ptCount val="13"/>
                <c:pt idx="0">
                  <c:v>1.4</c:v>
                </c:pt>
                <c:pt idx="1">
                  <c:v/>
                </c:pt>
                <c:pt idx="2">
                  <c:v>1.9</c:v>
                </c:pt>
                <c:pt idx="3">
                  <c:v>1.6</c:v>
                </c:pt>
                <c:pt idx="4">
                  <c:v/>
                </c:pt>
                <c:pt idx="5">
                  <c:v>2.3</c:v>
                </c:pt>
                <c:pt idx="6">
                  <c:v>2.0</c:v>
                </c:pt>
                <c:pt idx="7">
                  <c:v>1.4</c:v>
                </c:pt>
                <c:pt idx="8">
                  <c:v>5.4</c:v>
                </c:pt>
                <c:pt idx="9">
                  <c:v/>
                </c:pt>
                <c:pt idx="10">
                  <c:v>2.7</c:v>
                </c:pt>
                <c:pt idx="11">
                  <c:v>2.8</c:v>
                </c:pt>
                <c:pt idx="12">
                  <c:v>1.7</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5.7</c:v>
                </c:pt>
                <c:pt idx="1">
                  <c:v/>
                </c:pt>
                <c:pt idx="2">
                  <c:v>5.5</c:v>
                </c:pt>
                <c:pt idx="3">
                  <c:v>5.9</c:v>
                </c:pt>
                <c:pt idx="4">
                  <c:v/>
                </c:pt>
                <c:pt idx="5">
                  <c:v>7.6</c:v>
                </c:pt>
                <c:pt idx="6">
                  <c:v>4.6</c:v>
                </c:pt>
                <c:pt idx="7">
                  <c:v>3.4</c:v>
                </c:pt>
                <c:pt idx="8">
                  <c:v>8.5</c:v>
                </c:pt>
                <c:pt idx="9">
                  <c:v/>
                </c:pt>
                <c:pt idx="10">
                  <c:v>4.6</c:v>
                </c:pt>
                <c:pt idx="11">
                  <c:v>7.4</c:v>
                </c:pt>
                <c:pt idx="12">
                  <c:v>5.7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230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1320000000000002"/>
                </c:manualLayout>
              </c:layout>
              <c:showLegendKey val="0"/>
              <c:showVal val="1"/>
              <c:showCatName val="0"/>
              <c:showSerName val="0"/>
              <c:showPercent val="0"/>
            </c:dLbl>
            <c:dLbl>
              <c:idx val="3"/>
              <c:layout>
                <c:manualLayout>
                  <c:x val="0"/>
                  <c:y val="-0.016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3780000000000003"/>
                </c:manualLayout>
              </c:layout>
              <c:showLegendKey val="0"/>
              <c:showVal val="1"/>
              <c:showCatName val="0"/>
              <c:showSerName val="0"/>
              <c:showPercent val="0"/>
            </c:dLbl>
            <c:dLbl>
              <c:idx val="6"/>
              <c:layout>
                <c:manualLayout>
                  <c:x val="0"/>
                  <c:y val="-0.023780000000000003"/>
                </c:manualLayout>
              </c:layout>
              <c:showLegendKey val="0"/>
              <c:showVal val="1"/>
              <c:showCatName val="0"/>
              <c:showSerName val="0"/>
              <c:showPercent val="0"/>
            </c:dLbl>
            <c:dLbl>
              <c:idx val="7"/>
              <c:layout>
                <c:manualLayout>
                  <c:x val="0"/>
                  <c:y val="-0.017220000000000003"/>
                </c:manualLayout>
              </c:layout>
              <c:showLegendKey val="0"/>
              <c:showVal val="1"/>
              <c:showCatName val="0"/>
              <c:showSerName val="0"/>
              <c:showPercent val="0"/>
            </c:dLbl>
            <c:dLbl>
              <c:idx val="8"/>
              <c:layout>
                <c:manualLayout>
                  <c:x val="0"/>
                  <c:y val="-0.08364"/>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0180000000000007"/>
                </c:manualLayout>
              </c:layout>
              <c:showLegendKey val="0"/>
              <c:showVal val="1"/>
              <c:showCatName val="0"/>
              <c:showSerName val="0"/>
              <c:showPercent val="0"/>
            </c:dLbl>
            <c:dLbl>
              <c:idx val="11"/>
              <c:layout>
                <c:manualLayout>
                  <c:x val="0"/>
                  <c:y val="-0.040180000000000007"/>
                </c:manualLayout>
              </c:layout>
              <c:showLegendKey val="0"/>
              <c:showVal val="1"/>
              <c:showCatName val="0"/>
              <c:showSerName val="0"/>
              <c:showPercent val="0"/>
            </c:dLbl>
            <c:dLbl>
              <c:idx val="12"/>
              <c:layout>
                <c:manualLayout>
                  <c:x val="0"/>
                  <c:y val="-0.0131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1.5</c:v>
                </c:pt>
                <c:pt idx="1">
                  <c:v/>
                </c:pt>
                <c:pt idx="2">
                  <c:v>2.6</c:v>
                </c:pt>
                <c:pt idx="3">
                  <c:v>2.0</c:v>
                </c:pt>
                <c:pt idx="4">
                  <c:v/>
                </c:pt>
                <c:pt idx="5">
                  <c:v>2.9</c:v>
                </c:pt>
                <c:pt idx="6">
                  <c:v>2.9</c:v>
                </c:pt>
                <c:pt idx="7">
                  <c:v>2.1</c:v>
                </c:pt>
                <c:pt idx="8">
                  <c:v>10.2</c:v>
                </c:pt>
                <c:pt idx="9">
                  <c:v/>
                </c:pt>
                <c:pt idx="10">
                  <c:v>4.9</c:v>
                </c:pt>
                <c:pt idx="11">
                  <c:v>4.9</c:v>
                </c:pt>
                <c:pt idx="12">
                  <c:v>1.6</c:v>
                </c:pt>
              </c:numLit>
            </c:plus>
            <c:minus>
              <c:numLit>
                <c:formatCode>General</c:formatCode>
                <c:ptCount val="13"/>
                <c:pt idx="0">
                  <c:v>1.2</c:v>
                </c:pt>
                <c:pt idx="1">
                  <c:v/>
                </c:pt>
                <c:pt idx="2">
                  <c:v>1.9</c:v>
                </c:pt>
                <c:pt idx="3">
                  <c:v>1.3</c:v>
                </c:pt>
                <c:pt idx="4">
                  <c:v/>
                </c:pt>
                <c:pt idx="5">
                  <c:v>2.1</c:v>
                </c:pt>
                <c:pt idx="6">
                  <c:v>1.9</c:v>
                </c:pt>
                <c:pt idx="7">
                  <c:v>1.1</c:v>
                </c:pt>
                <c:pt idx="8">
                  <c:v>4.5</c:v>
                </c:pt>
                <c:pt idx="9">
                  <c:v/>
                </c:pt>
                <c:pt idx="10">
                  <c:v>2.5</c:v>
                </c:pt>
                <c:pt idx="11">
                  <c:v>3.3</c:v>
                </c:pt>
                <c:pt idx="12">
                  <c:v>1.2</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5.3</c:v>
                </c:pt>
                <c:pt idx="1">
                  <c:v/>
                </c:pt>
                <c:pt idx="2">
                  <c:v>6.6</c:v>
                </c:pt>
                <c:pt idx="3">
                  <c:v>3.9</c:v>
                </c:pt>
                <c:pt idx="4">
                  <c:v/>
                </c:pt>
                <c:pt idx="5">
                  <c:v>7.1</c:v>
                </c:pt>
                <c:pt idx="6">
                  <c:v>5.2</c:v>
                </c:pt>
                <c:pt idx="7">
                  <c:v>2.4</c:v>
                </c:pt>
                <c:pt idx="8">
                  <c:v>7.2</c:v>
                </c:pt>
                <c:pt idx="9">
                  <c:v/>
                </c:pt>
                <c:pt idx="10">
                  <c:v>4.9</c:v>
                </c:pt>
                <c:pt idx="11">
                  <c:v>9.6</c:v>
                </c:pt>
                <c:pt idx="12">
                  <c:v>3.8</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3116"/>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36080000000000008"/>
                </c:manualLayout>
              </c:layout>
              <c:showLegendKey val="0"/>
              <c:showVal val="1"/>
              <c:showCatName val="0"/>
              <c:showSerName val="0"/>
              <c:showPercent val="0"/>
            </c:dLbl>
            <c:dLbl>
              <c:idx val="3"/>
              <c:layout>
                <c:manualLayout>
                  <c:x val="0"/>
                  <c:y val="-0.040180000000000007"/>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9860000000000003"/>
                </c:manualLayout>
              </c:layout>
              <c:showLegendKey val="0"/>
              <c:showVal val="1"/>
              <c:showCatName val="0"/>
              <c:showSerName val="0"/>
              <c:showPercent val="0"/>
            </c:dLbl>
            <c:dLbl>
              <c:idx val="6"/>
              <c:layout>
                <c:manualLayout>
                  <c:x val="0"/>
                  <c:y val="-0.049200000000000008"/>
                </c:manualLayout>
              </c:layout>
              <c:showLegendKey val="0"/>
              <c:showVal val="1"/>
              <c:showCatName val="0"/>
              <c:showSerName val="0"/>
              <c:showPercent val="0"/>
            </c:dLbl>
            <c:dLbl>
              <c:idx val="7"/>
              <c:layout>
                <c:manualLayout>
                  <c:x val="0"/>
                  <c:y val="-0.0328"/>
                </c:manualLayout>
              </c:layout>
              <c:showLegendKey val="0"/>
              <c:showVal val="1"/>
              <c:showCatName val="0"/>
              <c:showSerName val="0"/>
              <c:showPercent val="0"/>
            </c:dLbl>
            <c:dLbl>
              <c:idx val="8"/>
              <c:layout>
                <c:manualLayout>
                  <c:x val="0"/>
                  <c:y val="-0.072160000000000016"/>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53300000000000007"/>
                </c:manualLayout>
              </c:layout>
              <c:showLegendKey val="0"/>
              <c:showVal val="1"/>
              <c:showCatName val="0"/>
              <c:showSerName val="0"/>
              <c:showPercent val="0"/>
            </c:dLbl>
            <c:dLbl>
              <c:idx val="11"/>
              <c:layout>
                <c:manualLayout>
                  <c:x val="0"/>
                  <c:y val="-0.06314"/>
                </c:manualLayout>
              </c:layout>
              <c:showLegendKey val="0"/>
              <c:showVal val="1"/>
              <c:showCatName val="0"/>
              <c:showSerName val="0"/>
              <c:showPercent val="0"/>
            </c:dLbl>
            <c:dLbl>
              <c:idx val="12"/>
              <c:layout>
                <c:manualLayout>
                  <c:x val="0"/>
                  <c:y val="-0.0336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3.8</c:v>
                </c:pt>
                <c:pt idx="1">
                  <c:v/>
                </c:pt>
                <c:pt idx="2">
                  <c:v>4.4</c:v>
                </c:pt>
                <c:pt idx="3">
                  <c:v>4.9</c:v>
                </c:pt>
                <c:pt idx="4">
                  <c:v/>
                </c:pt>
                <c:pt idx="5">
                  <c:v>7.3</c:v>
                </c:pt>
                <c:pt idx="6">
                  <c:v>6.0</c:v>
                </c:pt>
                <c:pt idx="7">
                  <c:v>4.0</c:v>
                </c:pt>
                <c:pt idx="8">
                  <c:v>8.8</c:v>
                </c:pt>
                <c:pt idx="9">
                  <c:v/>
                </c:pt>
                <c:pt idx="10">
                  <c:v>6.5</c:v>
                </c:pt>
                <c:pt idx="11">
                  <c:v>7.7</c:v>
                </c:pt>
                <c:pt idx="12">
                  <c:v>4.1</c:v>
                </c:pt>
              </c:numLit>
            </c:plus>
            <c:minus>
              <c:numLit>
                <c:formatCode>General</c:formatCode>
                <c:ptCount val="13"/>
                <c:pt idx="0">
                  <c:v>3.4</c:v>
                </c:pt>
                <c:pt idx="1">
                  <c:v/>
                </c:pt>
                <c:pt idx="2">
                  <c:v>4.2</c:v>
                </c:pt>
                <c:pt idx="3">
                  <c:v>4.1</c:v>
                </c:pt>
                <c:pt idx="4">
                  <c:v/>
                </c:pt>
                <c:pt idx="5">
                  <c:v>6.7</c:v>
                </c:pt>
                <c:pt idx="6">
                  <c:v>5.0</c:v>
                </c:pt>
                <c:pt idx="7">
                  <c:v>3.5</c:v>
                </c:pt>
                <c:pt idx="8">
                  <c:v>7.0</c:v>
                </c:pt>
                <c:pt idx="9">
                  <c:v/>
                </c:pt>
                <c:pt idx="10">
                  <c:v>5.9</c:v>
                </c:pt>
                <c:pt idx="11">
                  <c:v>6.8</c:v>
                </c:pt>
                <c:pt idx="12">
                  <c:v>3.5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26.1</c:v>
                </c:pt>
                <c:pt idx="1">
                  <c:v/>
                </c:pt>
                <c:pt idx="2">
                  <c:v>33.7</c:v>
                </c:pt>
                <c:pt idx="3">
                  <c:v>18.5</c:v>
                </c:pt>
                <c:pt idx="4">
                  <c:v/>
                </c:pt>
                <c:pt idx="5">
                  <c:v>37.1</c:v>
                </c:pt>
                <c:pt idx="6">
                  <c:v>22.5</c:v>
                </c:pt>
                <c:pt idx="7">
                  <c:v>19.4</c:v>
                </c:pt>
                <c:pt idx="8">
                  <c:v>23.7</c:v>
                </c:pt>
                <c:pt idx="9">
                  <c:v/>
                </c:pt>
                <c:pt idx="10">
                  <c:v>35.6</c:v>
                </c:pt>
                <c:pt idx="11">
                  <c:v>31.3</c:v>
                </c:pt>
                <c:pt idx="12">
                  <c:v>19.7</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476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1968"/>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2706"/>
                </c:manualLayout>
              </c:layout>
              <c:showLegendKey val="0"/>
              <c:showVal val="1"/>
              <c:showCatName val="0"/>
              <c:showSerName val="0"/>
              <c:showPercent val="0"/>
            </c:dLbl>
            <c:dLbl>
              <c:idx val="6"/>
              <c:layout>
                <c:manualLayout>
                  <c:x val="0"/>
                  <c:y val="-0.013120000000000002"/>
                </c:manualLayout>
              </c:layout>
              <c:showLegendKey val="0"/>
              <c:showVal val="1"/>
              <c:showCatName val="0"/>
              <c:showSerName val="0"/>
              <c:showPercent val="0"/>
            </c:dLbl>
            <c:dLbl>
              <c:idx val="7"/>
              <c:layout>
                <c:manualLayout>
                  <c:x val="0"/>
                  <c:y val="-0.02296"/>
                </c:manualLayout>
              </c:layout>
              <c:showLegendKey val="0"/>
              <c:showVal val="1"/>
              <c:showCatName val="0"/>
              <c:showSerName val="0"/>
              <c:showPercent val="0"/>
            </c:dLbl>
            <c:dLbl>
              <c:idx val="8"/>
              <c:layout>
                <c:manualLayout>
                  <c:x val="0"/>
                  <c:y val="-0.0582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98"/>
                </c:manualLayout>
              </c:layout>
              <c:showLegendKey val="0"/>
              <c:showVal val="1"/>
              <c:showCatName val="0"/>
              <c:showSerName val="0"/>
              <c:showPercent val="0"/>
            </c:dLbl>
            <c:dLbl>
              <c:idx val="11"/>
              <c:layout>
                <c:manualLayout>
                  <c:x val="0"/>
                  <c:y val="-0.018860000000000002"/>
                </c:manualLayout>
              </c:layout>
              <c:showLegendKey val="0"/>
              <c:showVal val="1"/>
              <c:showCatName val="0"/>
              <c:showSerName val="0"/>
              <c:showPercent val="0"/>
            </c:dLbl>
            <c:dLbl>
              <c:idx val="12"/>
              <c:layout>
                <c:manualLayout>
                  <c:x val="0"/>
                  <c:y val="-0.013940000000000001"/>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1.8</c:v>
                </c:pt>
                <c:pt idx="1">
                  <c:v/>
                </c:pt>
                <c:pt idx="2">
                  <c:v>2.4</c:v>
                </c:pt>
                <c:pt idx="3">
                  <c:v>2.4</c:v>
                </c:pt>
                <c:pt idx="4">
                  <c:v/>
                </c:pt>
                <c:pt idx="5">
                  <c:v>3.3</c:v>
                </c:pt>
                <c:pt idx="6">
                  <c:v>1.6</c:v>
                </c:pt>
                <c:pt idx="7">
                  <c:v>2.8</c:v>
                </c:pt>
                <c:pt idx="8">
                  <c:v>7.1</c:v>
                </c:pt>
                <c:pt idx="9">
                  <c:v/>
                </c:pt>
                <c:pt idx="10">
                  <c:v>3.9</c:v>
                </c:pt>
                <c:pt idx="11">
                  <c:v>2.3</c:v>
                </c:pt>
                <c:pt idx="12">
                  <c:v>1.7</c:v>
                </c:pt>
              </c:numLit>
            </c:plus>
            <c:minus>
              <c:numLit>
                <c:formatCode>General</c:formatCode>
                <c:ptCount val="13"/>
                <c:pt idx="0">
                  <c:v>1.3</c:v>
                </c:pt>
                <c:pt idx="1">
                  <c:v/>
                </c:pt>
                <c:pt idx="2">
                  <c:v>1.7</c:v>
                </c:pt>
                <c:pt idx="3">
                  <c:v>1.3</c:v>
                </c:pt>
                <c:pt idx="4">
                  <c:v/>
                </c:pt>
                <c:pt idx="5">
                  <c:v>1.9</c:v>
                </c:pt>
                <c:pt idx="6">
                  <c:v>0.9</c:v>
                </c:pt>
                <c:pt idx="7">
                  <c:v>1.7</c:v>
                </c:pt>
                <c:pt idx="8">
                  <c:v>3.0</c:v>
                </c:pt>
                <c:pt idx="9">
                  <c:v/>
                </c:pt>
                <c:pt idx="10">
                  <c:v>2.6</c:v>
                </c:pt>
                <c:pt idx="11">
                  <c:v>1.1</c:v>
                </c:pt>
                <c:pt idx="12">
                  <c:v>1.0</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3.9</c:v>
                </c:pt>
                <c:pt idx="1">
                  <c:v/>
                </c:pt>
                <c:pt idx="2">
                  <c:v>4.8</c:v>
                </c:pt>
                <c:pt idx="3">
                  <c:v>2.9</c:v>
                </c:pt>
                <c:pt idx="4">
                  <c:v/>
                </c:pt>
                <c:pt idx="5">
                  <c:v>4.4</c:v>
                </c:pt>
                <c:pt idx="6">
                  <c:v>2.0</c:v>
                </c:pt>
                <c:pt idx="7">
                  <c:v>3.8</c:v>
                </c:pt>
                <c:pt idx="8">
                  <c:v>4.9</c:v>
                </c:pt>
                <c:pt idx="9">
                  <c:v/>
                </c:pt>
                <c:pt idx="10">
                  <c:v>7.2</c:v>
                </c:pt>
                <c:pt idx="11">
                  <c:v>2.2</c:v>
                </c:pt>
                <c:pt idx="12">
                  <c:v>2.4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21320000000000002"/>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6240000000000003"/>
                </c:manualLayout>
              </c:layout>
              <c:showLegendKey val="0"/>
              <c:showVal val="1"/>
              <c:showCatName val="0"/>
              <c:showSerName val="0"/>
              <c:showPercent val="0"/>
            </c:dLbl>
            <c:dLbl>
              <c:idx val="3"/>
              <c:layout>
                <c:manualLayout>
                  <c:x val="0"/>
                  <c:y val="-0.027880000000000002"/>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52480000000000006"/>
                </c:manualLayout>
              </c:layout>
              <c:showLegendKey val="0"/>
              <c:showVal val="1"/>
              <c:showCatName val="0"/>
              <c:showSerName val="0"/>
              <c:showPercent val="0"/>
            </c:dLbl>
            <c:dLbl>
              <c:idx val="6"/>
              <c:layout>
                <c:manualLayout>
                  <c:x val="0"/>
                  <c:y val="-0.023780000000000003"/>
                </c:manualLayout>
              </c:layout>
              <c:showLegendKey val="0"/>
              <c:showVal val="1"/>
              <c:showCatName val="0"/>
              <c:showSerName val="0"/>
              <c:showPercent val="0"/>
            </c:dLbl>
            <c:dLbl>
              <c:idx val="7"/>
              <c:layout>
                <c:manualLayout>
                  <c:x val="0"/>
                  <c:y val="-0.01968"/>
                </c:manualLayout>
              </c:layout>
              <c:showLegendKey val="0"/>
              <c:showVal val="1"/>
              <c:showCatName val="0"/>
              <c:showSerName val="0"/>
              <c:showPercent val="0"/>
            </c:dLbl>
            <c:dLbl>
              <c:idx val="8"/>
              <c:layout>
                <c:manualLayout>
                  <c:x val="0"/>
                  <c:y val="-0.029520000000000005"/>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4182"/>
                </c:manualLayout>
              </c:layout>
              <c:showLegendKey val="0"/>
              <c:showVal val="1"/>
              <c:showCatName val="0"/>
              <c:showSerName val="0"/>
              <c:showPercent val="0"/>
            </c:dLbl>
            <c:dLbl>
              <c:idx val="11"/>
              <c:layout>
                <c:manualLayout>
                  <c:x val="0"/>
                  <c:y val="-0.06232"/>
                </c:manualLayout>
              </c:layout>
              <c:showLegendKey val="0"/>
              <c:showVal val="1"/>
              <c:showCatName val="0"/>
              <c:showSerName val="0"/>
              <c:showPercent val="0"/>
            </c:dLbl>
            <c:dLbl>
              <c:idx val="12"/>
              <c:layout>
                <c:manualLayout>
                  <c:x val="0"/>
                  <c:y val="-0.01886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2.6</c:v>
                </c:pt>
                <c:pt idx="1">
                  <c:v/>
                </c:pt>
                <c:pt idx="2">
                  <c:v>3.2</c:v>
                </c:pt>
                <c:pt idx="3">
                  <c:v>3.4</c:v>
                </c:pt>
                <c:pt idx="4">
                  <c:v/>
                </c:pt>
                <c:pt idx="5">
                  <c:v>6.4</c:v>
                </c:pt>
                <c:pt idx="6">
                  <c:v>2.9</c:v>
                </c:pt>
                <c:pt idx="7">
                  <c:v>2.4</c:v>
                </c:pt>
                <c:pt idx="8">
                  <c:v>3.6</c:v>
                </c:pt>
                <c:pt idx="9">
                  <c:v/>
                </c:pt>
                <c:pt idx="10">
                  <c:v>5.1</c:v>
                </c:pt>
                <c:pt idx="11">
                  <c:v>7.6</c:v>
                </c:pt>
                <c:pt idx="12">
                  <c:v>2.3</c:v>
                </c:pt>
              </c:numLit>
            </c:plus>
            <c:minus>
              <c:numLit>
                <c:formatCode>General</c:formatCode>
                <c:ptCount val="13"/>
                <c:pt idx="0">
                  <c:v>2.2</c:v>
                </c:pt>
                <c:pt idx="1">
                  <c:v/>
                </c:pt>
                <c:pt idx="2">
                  <c:v>2.7</c:v>
                </c:pt>
                <c:pt idx="3">
                  <c:v>2.5</c:v>
                </c:pt>
                <c:pt idx="4">
                  <c:v/>
                </c:pt>
                <c:pt idx="5">
                  <c:v>5.1</c:v>
                </c:pt>
                <c:pt idx="6">
                  <c:v>2.1</c:v>
                </c:pt>
                <c:pt idx="7">
                  <c:v>1.5</c:v>
                </c:pt>
                <c:pt idx="8">
                  <c:v>2.6</c:v>
                </c:pt>
                <c:pt idx="9">
                  <c:v/>
                </c:pt>
                <c:pt idx="10">
                  <c:v>4.1</c:v>
                </c:pt>
                <c:pt idx="11">
                  <c:v>4.8</c:v>
                </c:pt>
                <c:pt idx="12">
                  <c:v>1.8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10.2</c:v>
                </c:pt>
                <c:pt idx="1">
                  <c:v/>
                </c:pt>
                <c:pt idx="2">
                  <c:v>12.4</c:v>
                </c:pt>
                <c:pt idx="3">
                  <c:v>8.2</c:v>
                </c:pt>
                <c:pt idx="4">
                  <c:v/>
                </c:pt>
                <c:pt idx="5">
                  <c:v>19.1</c:v>
                </c:pt>
                <c:pt idx="6">
                  <c:v>7.7</c:v>
                </c:pt>
                <c:pt idx="7">
                  <c:v>4.2</c:v>
                </c:pt>
                <c:pt idx="8">
                  <c:v>8.7</c:v>
                </c:pt>
                <c:pt idx="9">
                  <c:v/>
                </c:pt>
                <c:pt idx="10">
                  <c:v>16.5</c:v>
                </c:pt>
                <c:pt idx="11">
                  <c:v>11.5</c:v>
                </c:pt>
                <c:pt idx="12">
                  <c:v>6.4</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3940000000000001"/>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05"/>
                </c:manualLayout>
              </c:layout>
              <c:showLegendKey val="0"/>
              <c:showVal val="1"/>
              <c:showCatName val="0"/>
              <c:showSerName val="0"/>
              <c:showPercent val="0"/>
            </c:dLbl>
            <c:dLbl>
              <c:idx val="3"/>
              <c:layout>
                <c:manualLayout>
                  <c:x val="0"/>
                  <c:y val="-0.01968"/>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30340000000000002"/>
                </c:manualLayout>
              </c:layout>
              <c:showLegendKey val="0"/>
              <c:showVal val="1"/>
              <c:showCatName val="0"/>
              <c:showSerName val="0"/>
              <c:showPercent val="0"/>
            </c:dLbl>
            <c:dLbl>
              <c:idx val="6"/>
              <c:layout>
                <c:manualLayout>
                  <c:x val="0"/>
                  <c:y val="-0.0451"/>
                </c:manualLayout>
              </c:layout>
              <c:showLegendKey val="0"/>
              <c:showVal val="1"/>
              <c:showCatName val="0"/>
              <c:showSerName val="0"/>
              <c:showPercent val="0"/>
            </c:dLbl>
            <c:dLbl>
              <c:idx val="7"/>
              <c:layout>
                <c:manualLayout>
                  <c:x val="0"/>
                  <c:y val="-0.0164"/>
                </c:manualLayout>
              </c:layout>
              <c:showLegendKey val="0"/>
              <c:showVal val="1"/>
              <c:showCatName val="0"/>
              <c:showSerName val="0"/>
              <c:showPercent val="0"/>
            </c:dLbl>
            <c:dLbl>
              <c:idx val="8"/>
              <c:layout>
                <c:manualLayout>
                  <c:x val="0"/>
                  <c:y val="-0.0369"/>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2542"/>
                </c:manualLayout>
              </c:layout>
              <c:showLegendKey val="0"/>
              <c:showVal val="1"/>
              <c:showCatName val="0"/>
              <c:showSerName val="0"/>
              <c:showPercent val="0"/>
            </c:dLbl>
            <c:dLbl>
              <c:idx val="11"/>
              <c:layout>
                <c:manualLayout>
                  <c:x val="0"/>
                  <c:y val="-0.03936"/>
                </c:manualLayout>
              </c:layout>
              <c:showLegendKey val="0"/>
              <c:showVal val="1"/>
              <c:showCatName val="0"/>
              <c:showSerName val="0"/>
              <c:showPercent val="0"/>
            </c:dLbl>
            <c:dLbl>
              <c:idx val="12"/>
              <c:layout>
                <c:manualLayout>
                  <c:x val="0"/>
                  <c:y val="-0.021320000000000002"/>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1.7</c:v>
                </c:pt>
                <c:pt idx="1">
                  <c:v/>
                </c:pt>
                <c:pt idx="2">
                  <c:v>2.5</c:v>
                </c:pt>
                <c:pt idx="3">
                  <c:v>2.4</c:v>
                </c:pt>
                <c:pt idx="4">
                  <c:v/>
                </c:pt>
                <c:pt idx="5">
                  <c:v>3.7</c:v>
                </c:pt>
                <c:pt idx="6">
                  <c:v>5.5</c:v>
                </c:pt>
                <c:pt idx="7">
                  <c:v>2.0</c:v>
                </c:pt>
                <c:pt idx="8">
                  <c:v>4.5</c:v>
                </c:pt>
                <c:pt idx="9">
                  <c:v/>
                </c:pt>
                <c:pt idx="10">
                  <c:v>3.1</c:v>
                </c:pt>
                <c:pt idx="11">
                  <c:v>4.8</c:v>
                </c:pt>
                <c:pt idx="12">
                  <c:v>2.6</c:v>
                </c:pt>
              </c:numLit>
            </c:plus>
            <c:minus>
              <c:numLit>
                <c:formatCode>General</c:formatCode>
                <c:ptCount val="13"/>
                <c:pt idx="0">
                  <c:v>1.3</c:v>
                </c:pt>
                <c:pt idx="1">
                  <c:v/>
                </c:pt>
                <c:pt idx="2">
                  <c:v>1.7</c:v>
                </c:pt>
                <c:pt idx="3">
                  <c:v>2.0</c:v>
                </c:pt>
                <c:pt idx="4">
                  <c:v/>
                </c:pt>
                <c:pt idx="5">
                  <c:v>2.4</c:v>
                </c:pt>
                <c:pt idx="6">
                  <c:v>3.1</c:v>
                </c:pt>
                <c:pt idx="7">
                  <c:v>1.5</c:v>
                </c:pt>
                <c:pt idx="8">
                  <c:v>3.3</c:v>
                </c:pt>
                <c:pt idx="9">
                  <c:v/>
                </c:pt>
                <c:pt idx="10">
                  <c:v>2.3</c:v>
                </c:pt>
                <c:pt idx="11">
                  <c:v>3.0</c:v>
                </c:pt>
                <c:pt idx="12">
                  <c:v>1.8</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6.8</c:v>
                </c:pt>
                <c:pt idx="1">
                  <c:v/>
                </c:pt>
                <c:pt idx="2">
                  <c:v>5.1</c:v>
                </c:pt>
                <c:pt idx="3">
                  <c:v>8.5</c:v>
                </c:pt>
                <c:pt idx="4">
                  <c:v/>
                </c:pt>
                <c:pt idx="5">
                  <c:v>6.3</c:v>
                </c:pt>
                <c:pt idx="6">
                  <c:v>6.6</c:v>
                </c:pt>
                <c:pt idx="7">
                  <c:v>5.7</c:v>
                </c:pt>
                <c:pt idx="8">
                  <c:v>11.1</c:v>
                </c:pt>
                <c:pt idx="9">
                  <c:v/>
                </c:pt>
                <c:pt idx="10">
                  <c:v>7.1</c:v>
                </c:pt>
                <c:pt idx="11">
                  <c:v>7.5</c:v>
                </c:pt>
                <c:pt idx="12">
                  <c:v>5.9</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017220000000000003"/>
                </c:manualLayout>
              </c:layout>
              <c:showLegendKey val="0"/>
              <c:showVal val="1"/>
              <c:showCatName val="0"/>
              <c:showSerName val="0"/>
              <c:showPercent val="0"/>
            </c:dLbl>
            <c:dLbl>
              <c:idx val="1"/>
              <c:layout>
                <c:manualLayout>
                  <c:x val="0"/>
                  <c:y val="-0"/>
                </c:manualLayout>
              </c:layout>
              <c:showLegendKey val="0"/>
              <c:showVal val="1"/>
              <c:showCatName val="0"/>
              <c:showSerName val="0"/>
              <c:showPercent val="0"/>
            </c:dLbl>
            <c:dLbl>
              <c:idx val="2"/>
              <c:layout>
                <c:manualLayout>
                  <c:x val="0"/>
                  <c:y val="-0.02542"/>
                </c:manualLayout>
              </c:layout>
              <c:showLegendKey val="0"/>
              <c:showVal val="1"/>
              <c:showCatName val="0"/>
              <c:showSerName val="0"/>
              <c:showPercent val="0"/>
            </c:dLbl>
            <c:dLbl>
              <c:idx val="3"/>
              <c:layout>
                <c:manualLayout>
                  <c:x val="0"/>
                  <c:y val="-0.024600000000000004"/>
                </c:manualLayout>
              </c:layout>
              <c:showLegendKey val="0"/>
              <c:showVal val="1"/>
              <c:showCatName val="0"/>
              <c:showSerName val="0"/>
              <c:showPercent val="0"/>
            </c:dLbl>
            <c:dLbl>
              <c:idx val="4"/>
              <c:layout>
                <c:manualLayout>
                  <c:x val="0"/>
                  <c:y val="-0"/>
                </c:manualLayout>
              </c:layout>
              <c:showLegendKey val="0"/>
              <c:showVal val="1"/>
              <c:showCatName val="0"/>
              <c:showSerName val="0"/>
              <c:showPercent val="0"/>
            </c:dLbl>
            <c:dLbl>
              <c:idx val="5"/>
              <c:layout>
                <c:manualLayout>
                  <c:x val="0"/>
                  <c:y val="-0.041"/>
                </c:manualLayout>
              </c:layout>
              <c:showLegendKey val="0"/>
              <c:showVal val="1"/>
              <c:showCatName val="0"/>
              <c:showSerName val="0"/>
              <c:showPercent val="0"/>
            </c:dLbl>
            <c:dLbl>
              <c:idx val="6"/>
              <c:layout>
                <c:manualLayout>
                  <c:x val="0"/>
                  <c:y val="-0.04592"/>
                </c:manualLayout>
              </c:layout>
              <c:showLegendKey val="0"/>
              <c:showVal val="1"/>
              <c:showCatName val="0"/>
              <c:showSerName val="0"/>
              <c:showPercent val="0"/>
            </c:dLbl>
            <c:dLbl>
              <c:idx val="7"/>
              <c:layout>
                <c:manualLayout>
                  <c:x val="0"/>
                  <c:y val="-0.027880000000000002"/>
                </c:manualLayout>
              </c:layout>
              <c:showLegendKey val="0"/>
              <c:showVal val="1"/>
              <c:showCatName val="0"/>
              <c:showSerName val="0"/>
              <c:showPercent val="0"/>
            </c:dLbl>
            <c:dLbl>
              <c:idx val="8"/>
              <c:layout>
                <c:manualLayout>
                  <c:x val="0"/>
                  <c:y val="-0.05822"/>
                </c:manualLayout>
              </c:layout>
              <c:showLegendKey val="0"/>
              <c:showVal val="1"/>
              <c:showCatName val="0"/>
              <c:showSerName val="0"/>
              <c:showPercent val="0"/>
            </c:dLbl>
            <c:dLbl>
              <c:idx val="9"/>
              <c:layout>
                <c:manualLayout>
                  <c:x val="0"/>
                  <c:y val="-0"/>
                </c:manualLayout>
              </c:layout>
              <c:showLegendKey val="0"/>
              <c:showVal val="1"/>
              <c:showCatName val="0"/>
              <c:showSerName val="0"/>
              <c:showPercent val="0"/>
            </c:dLbl>
            <c:dLbl>
              <c:idx val="10"/>
              <c:layout>
                <c:manualLayout>
                  <c:x val="0"/>
                  <c:y val="-0.03116"/>
                </c:manualLayout>
              </c:layout>
              <c:showLegendKey val="0"/>
              <c:showVal val="1"/>
              <c:showCatName val="0"/>
              <c:showSerName val="0"/>
              <c:showPercent val="0"/>
            </c:dLbl>
            <c:dLbl>
              <c:idx val="11"/>
              <c:layout>
                <c:manualLayout>
                  <c:x val="0"/>
                  <c:y val="-0.0451"/>
                </c:manualLayout>
              </c:layout>
              <c:showLegendKey val="0"/>
              <c:showVal val="1"/>
              <c:showCatName val="0"/>
              <c:showSerName val="0"/>
              <c:showPercent val="0"/>
            </c:dLbl>
            <c:dLbl>
              <c:idx val="12"/>
              <c:layout>
                <c:manualLayout>
                  <c:x val="0"/>
                  <c:y val="-0.02706"/>
                </c:manualLayout>
              </c:layout>
              <c:showLegendKey val="0"/>
              <c:showVal val="1"/>
              <c:showCatName val="0"/>
              <c:showSerName val="0"/>
              <c:showPercent val="0"/>
            </c:dLbl>
            <c:txPr>
              <a:bodyPr/>
              <a:lstStyle/>
              <a:p>
                <a:pPr>
                  <a:defRPr sz="900" b="1" i="0" baseline="0">
                    <a:solidFill>
                      <a:srgbClr val="FFFFFF"/>
                    </a:solidFill>
                    <a:latin typeface="Arial" pitchFamily="34" charset="0"/>
                  </a:defRPr>
                </a:pPr>
                <a:endParaRPr lang="en-US"/>
              </a:p>
            </c:txPr>
            <c:numFmt formatCode="#,##0.0" sourceLinked="0"/>
          </c:dLbls>
          <c:errBars>
            <c:errBarType val="both"/>
            <c:errValType val="cust"/>
            <c:noEndCap val="0"/>
            <c:plus>
              <c:numLit>
                <c:formatCode>General</c:formatCode>
                <c:ptCount val="13"/>
                <c:pt idx="0">
                  <c:v>2.1</c:v>
                </c:pt>
                <c:pt idx="1">
                  <c:v/>
                </c:pt>
                <c:pt idx="2">
                  <c:v>3.1</c:v>
                </c:pt>
                <c:pt idx="3">
                  <c:v>3.0</c:v>
                </c:pt>
                <c:pt idx="4">
                  <c:v/>
                </c:pt>
                <c:pt idx="5">
                  <c:v>5.0</c:v>
                </c:pt>
                <c:pt idx="6">
                  <c:v>5.6</c:v>
                </c:pt>
                <c:pt idx="7">
                  <c:v>3.4</c:v>
                </c:pt>
                <c:pt idx="8">
                  <c:v>7.1</c:v>
                </c:pt>
                <c:pt idx="9">
                  <c:v/>
                </c:pt>
                <c:pt idx="10">
                  <c:v>3.8</c:v>
                </c:pt>
                <c:pt idx="11">
                  <c:v>5.5</c:v>
                </c:pt>
                <c:pt idx="12">
                  <c:v>3.3</c:v>
                </c:pt>
              </c:numLit>
            </c:plus>
            <c:minus>
              <c:numLit>
                <c:formatCode>General</c:formatCode>
                <c:ptCount val="13"/>
                <c:pt idx="0">
                  <c:v>1.7</c:v>
                </c:pt>
                <c:pt idx="1">
                  <c:v/>
                </c:pt>
                <c:pt idx="2">
                  <c:v>2.3</c:v>
                </c:pt>
                <c:pt idx="3">
                  <c:v>2.4</c:v>
                </c:pt>
                <c:pt idx="4">
                  <c:v/>
                </c:pt>
                <c:pt idx="5">
                  <c:v>3.1</c:v>
                </c:pt>
                <c:pt idx="6">
                  <c:v>3.4</c:v>
                </c:pt>
                <c:pt idx="7">
                  <c:v>2.5</c:v>
                </c:pt>
                <c:pt idx="8">
                  <c:v>4.7</c:v>
                </c:pt>
                <c:pt idx="9">
                  <c:v/>
                </c:pt>
                <c:pt idx="10">
                  <c:v>2.7</c:v>
                </c:pt>
                <c:pt idx="11">
                  <c:v>3.7</c:v>
                </c:pt>
                <c:pt idx="12">
                  <c:v>2.5</c:v>
                </c:pt>
              </c:numLit>
            </c:minus>
            <c:spPr>
              <a:ln w="25376">
                <a:solidFill>
                  <a:srgbClr val="FFFFFF"/>
                </a:solidFill>
                <a:prstDash val="solid"/>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8.7</c:v>
                </c:pt>
                <c:pt idx="1">
                  <c:v/>
                </c:pt>
                <c:pt idx="2">
                  <c:v>7.7</c:v>
                </c:pt>
                <c:pt idx="3">
                  <c:v>9.6</c:v>
                </c:pt>
                <c:pt idx="4">
                  <c:v/>
                </c:pt>
                <c:pt idx="5">
                  <c:v>7.5</c:v>
                </c:pt>
                <c:pt idx="6">
                  <c:v>7.6</c:v>
                </c:pt>
                <c:pt idx="7">
                  <c:v>9.5</c:v>
                </c:pt>
                <c:pt idx="8">
                  <c:v>11.7</c:v>
                </c:pt>
                <c:pt idx="9">
                  <c:v/>
                </c:pt>
                <c:pt idx="10">
                  <c:v>8.9</c:v>
                </c:pt>
                <c:pt idx="11">
                  <c:v>9.9</c:v>
                </c:pt>
                <c:pt idx="12">
                  <c:v>9.2</c:v>
                </c:pt>
              </c:numCache>
            </c:numRef>
          </c:val>
        </c:ser>
        <c:dLbls>
          <c:showLegendKey val="0"/>
          <c:showVal val="0"/>
          <c:showCatName val="0"/>
          <c:showSerName val="0"/>
          <c:showPercent val="0"/>
          <c:showBubbleSize val="0"/>
        </c:dLbls>
        <c:gapWidth val="43"/>
        <c:axId val="102201216"/>
        <c:axId val="102202752"/>
      </c:barChart>
      <c:catAx>
        <c:axId val="1022012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2752"/>
        <c:crosses val="autoZero"/>
        <c:auto val="1"/>
        <c:lblAlgn val="ctr"/>
        <c:lblOffset val="100"/>
        <c:noMultiLvlLbl val="0"/>
      </c:catAx>
      <c:valAx>
        <c:axId val="1022027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2012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s/slide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rode a bicycle during the past 12 months, the percentage who never or rarely wore a bicycle helmet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dated or went out with someone during the past 12 months, the percentage who had been forced by someone they were dating or going out with to do sexual things that they did not want to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bullied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electronically bullied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felt so sad or hopeless almost every day for two weeks or more in a row that they stopped doing some usual activities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seriously considered attempting suicide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made a plan about how they would attempt suicide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actually attempted suicide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made a suicide attempt during the past 12 months that resulted in an injury, poisoning, or overdose that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tried cigarette smoking, even one or two puffs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a whole cigarette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20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QNFRCIG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smoked more than 10 cigarettes per day on the days they smoked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were less than 18 years of age and who reported current cigarette use, the percentage who usually got their own cigarettes by buying them in a store or gas station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smoked cigarettes daily, that is, at least one cigarette every day for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never or rarely wore a seat belt when riding in a car driven by someone else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ever tried to quit smoking cigarettes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cigars, cigarillos, or little cigars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or cigars or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QNANYTOB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at least one drink of alcohol on one or more days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their first drink of alcohol other than a few sips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at least one drink of alcohol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five or more drinks of alcohol in a row, that is, within a couple of hours,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ten or more drinks of alcohol in a row, that is, within a couple of hours,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alcohol use, the percentage who usually got the alcohol they drank from someone who gave it to them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tried marijuana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any form of cocaine, including powder, crack, or freebase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sniffed glue, breathed the contents of aerosol spray cans, or inhaled any paints or sprays to get high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heroin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rode one or more times during the past 30 days in a car or other vehicle driven by someone who had been drinking alcohol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methamphetamines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ecstasy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took steroid pills or shots without a doctor's prescription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 needle to inject any illegal drug into their body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offered, sold, or given an illegal drug by someone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with four or more people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with one or more people during the past three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drank alcohol or used drugs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a condom during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birth control pills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QNOTHH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birth control pills,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QNOTHHPL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both a condom during last sexual intercourse and birth control pills,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QNDUALBC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no method of birth control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QNBCNONE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drove a car or other vehicle during the past 30 days, the percentage who drove when they had been drinking alcohol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overweight (i.e., at or above the 85th percentile but below the 95th percentile for body mass index, by age and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**QNOWT - Weighted Data - Based on reference data from the 2000 CDC Growth Charts.</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obese (i.e., at or above the 95th percentile for body mass index, by age and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**QNOBESE - Weighted Data - Based on reference data from the 2000 CDC Growth Charts.</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described themselves as slightly or very overweight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trying to lose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went without eating for 24 hours or more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took any diet pills, powders, or liquids without a doctor's advice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vomited or took laxatives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100% fruit juices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green salad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other vegetables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two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QNFRUIT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0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one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three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one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drove a car or other vehicle during the past 30 days, the percentage who texted or e-mailed while driving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0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two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three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three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0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one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two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all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none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QNNOBKFT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five or more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0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QNPA0DAY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7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QNPA7DAY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watched three or more hours per day of TV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video or computer games or used a computer for something that was not school work three or more hours per day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on one or more days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daily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QNDLYPE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weapon such as a gun, knife, or club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on one or more sports teams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taught in school about AIDS or HIV infection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told by a doctor or nurse that they had asthma</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would describe their grades in school as mostly A's or B's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typically sleep at home, or home of friend or relative, with their parent(s) or guardian(s)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reported that either of their parents or other adults in their family are serving on active duty in the military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a parent or other adult in their family who has been in jail or in prison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physical disabilities or long-term health problems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long-term emotional problems or learning disabilities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whose family have moved one or more times since they started Kindergarten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responded that someone had tried to hurt them by hitting, punching, or kicking them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someone they were dating or going out with say things to them or say things to other people about them to purposely hurt them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something to purposely hurt themselves without wanting to die, such as cutting, scraping, or burning themselves on purpose,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dissolvable tobacco products such as orbs on one or more or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drank alcohol during the past 30 days, the percentage who reported their home or another person’s home as their usual place they usually drank alcohol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drank alcohol during the past 30 days and who have a usual type of alcohol that they drink, the percentage who reported liquor, such as vodka, rum, scotch, bourbon, or whisky, as their type of alcohol they usually drank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gun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 school property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any kind of herbal or natural substance to get high, such as salvia, woodrose, or morning glory seeds,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taken prescription painkillers, such as OxyContin, codeine, or Percocet, without a doctor's prescription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offered, sold, or given anyone an illegal drug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have had sexual intercourse, the percentage whose partners were three or more years older than themselves the first time they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been pregnant or gotten someone pregnant one or more times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been told by a doctor or nurse that they had a sexually transmitted disease (STD)</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had sexual contact with males and females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 themselves as gay or lesbian or bisexual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given or received oral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think that their health teacher has given them the most information about safe sex practices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exercised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less food, fewer calories, or foods low in fat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one or more caffeinated drinks yesterday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Q113 -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would know where to have an HIV test if they wanted one done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Q114 -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whose asthma was a little problem or a big problem when they ran, exercised, or played sports during the last 4 weeks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weapon such as a gun, knife, or club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Q15 -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get eight or more hours of sleep on average school night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would most likely talk to no one if they had a personal problem with drinking, drug use, or sexual behavior</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eat dinner with their family three or more times in an average week</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been asked to text a revealing, intimate photo of themself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received a text with a revealing, intimate photo of someone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had a revealing intimate photo of themself sent to others without their permission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not go to school on one or more of the past 30 days because they felt they would be unsafe at school or on their way to or from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Q16 -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been threatened or injured with a weapon such as a gun, knife, or club on school property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Q17 -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Q18 -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one or more times during the past 12 months in which they were injured and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Q19 -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 school property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Q20 -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physically forced to have sexual intercourse when they did not want to</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Q21 -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New Castle County, DE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dated or went out with someone during the past 12 months, the percentage who had been physically hurt on purpose by someone they were dating or going out with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Q22 - Weighted Data</a:t>
            </a:r>
          </a:p>
          <a:p>
            <a:pPr eaLnBrk="1" hangingPunct="1"/>
            <a:r>
              <a:rPr lang="en-US" sz="900" smtClean="0">
                <a:solidFill>
                  <a:schemeClr val="bg1"/>
                </a:solidFill>
                <a:latin typeface="Arial" pitchFamily="34" charset="0"/>
              </a:rPr>
              <a:t>*</a:t>
            </a:r>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D311E2E-F8E0-407D-80E1-C97CB7E1347B}"/>
</file>

<file path=customXml/itemProps2.xml><?xml version="1.0" encoding="utf-8"?>
<ds:datastoreItem xmlns:ds="http://schemas.openxmlformats.org/officeDocument/2006/customXml" ds:itemID="{4A348ECA-8127-4CE5-9BE9-E8961BD0AE45}"/>
</file>

<file path=customXml/itemProps3.xml><?xml version="1.0" encoding="utf-8"?>
<ds:datastoreItem xmlns:ds="http://schemas.openxmlformats.org/officeDocument/2006/customXml" ds:itemID="{F8CFF818-1236-4ED6-830B-D38B72019A95}"/>
</file>

<file path=docProps/app.xml><?xml version="1.0" encoding="utf-8"?>
<Properties xmlns="http://schemas.openxmlformats.org/officeDocument/2006/extended-properties" xmlns:vt="http://schemas.openxmlformats.org/officeDocument/2006/docPropsVTypes">
  <TotalTime>111</TotalTime>
  <Words>31</Words>
  <Application>Microsoft Office PowerPoint</Application>
  <PresentationFormat>On-screen Show (4:3)</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Centers for Disease Control and Prevention</dc:creator>
  <cp:lastModifiedBy>CDC User</cp:lastModifiedBy>
  <cp:revision>23</cp:revision>
  <cp:lastPrinted>2012-10-03T17:31:17Z</cp:lastPrinted>
  <dcterms:created xsi:type="dcterms:W3CDTF">2012-10-02T20:13:36Z</dcterms:created>
  <dcterms:modified xsi:type="dcterms:W3CDTF">2013-03-18T20:21:54Z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