
<file path=[Content_Types].xml><?xml version="1.0" encoding="utf-8"?>
<Types xmlns="http://schemas.openxmlformats.org/package/2006/content-types">
  <Default Extension="png" ContentType="image/png"/>
  <Default Extension="bin" ContentType="application/vnd.openxmlformats-officedocument.spreadsheetml.shee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slides/slide2.xml" ContentType="application/vnd.openxmlformats-officedocument.presentationml.slide+xml"/>
  <Override PartName="/ppt/slides/charts/chart2.xml" ContentType="application/vnd.openxmlformats-officedocument.drawingml.chart+xml"/>
  <Override PartName="/ppt/slides/slide3.xml" ContentType="application/vnd.openxmlformats-officedocument.presentationml.slide+xml"/>
  <Override PartName="/ppt/slides/charts/chart3.xml" ContentType="application/vnd.openxmlformats-officedocument.drawingml.chart+xml"/>
  <Override PartName="/ppt/slides/slide4.xml" ContentType="application/vnd.openxmlformats-officedocument.presentationml.slide+xml"/>
  <Override PartName="/ppt/slides/charts/chart4.xml" ContentType="application/vnd.openxmlformats-officedocument.drawingml.chart+xml"/>
  <Override PartName="/ppt/slides/slide5.xml" ContentType="application/vnd.openxmlformats-officedocument.presentationml.slide+xml"/>
  <Override PartName="/ppt/slides/charts/chart5.xml" ContentType="application/vnd.openxmlformats-officedocument.drawingml.chart+xml"/>
  <Override PartName="/ppt/slides/slide6.xml" ContentType="application/vnd.openxmlformats-officedocument.presentationml.slide+xml"/>
  <Override PartName="/ppt/slides/charts/chart6.xml" ContentType="application/vnd.openxmlformats-officedocument.drawingml.chart+xml"/>
  <Override PartName="/ppt/slides/slide7.xml" ContentType="application/vnd.openxmlformats-officedocument.presentationml.slide+xml"/>
  <Override PartName="/ppt/slides/charts/chart7.xml" ContentType="application/vnd.openxmlformats-officedocument.drawingml.chart+xml"/>
  <Override PartName="/ppt/slides/slide8.xml" ContentType="application/vnd.openxmlformats-officedocument.presentationml.slide+xml"/>
  <Override PartName="/ppt/slides/charts/chart8.xml" ContentType="application/vnd.openxmlformats-officedocument.drawingml.chart+xml"/>
  <Override PartName="/ppt/slides/slide9.xml" ContentType="application/vnd.openxmlformats-officedocument.presentationml.slide+xml"/>
  <Override PartName="/ppt/slides/charts/chart9.xml" ContentType="application/vnd.openxmlformats-officedocument.drawingml.chart+xml"/>
  <Override PartName="/ppt/slides/slidea.xml" ContentType="application/vnd.openxmlformats-officedocument.presentationml.slide+xml"/>
  <Override PartName="/ppt/slides/charts/charta.xml" ContentType="application/vnd.openxmlformats-officedocument.drawingml.chart+xml"/>
  <Override PartName="/ppt/slides/slideb.xml" ContentType="application/vnd.openxmlformats-officedocument.presentationml.slide+xml"/>
  <Override PartName="/ppt/slides/charts/chartb.xml" ContentType="application/vnd.openxmlformats-officedocument.drawingml.chart+xml"/>
  <Override PartName="/ppt/slides/slidec.xml" ContentType="application/vnd.openxmlformats-officedocument.presentationml.slide+xml"/>
  <Override PartName="/ppt/slides/charts/chartc.xml" ContentType="application/vnd.openxmlformats-officedocument.drawingml.chart+xml"/>
  <Override PartName="/ppt/slides/slided.xml" ContentType="application/vnd.openxmlformats-officedocument.presentationml.slide+xml"/>
  <Override PartName="/ppt/slides/charts/chartd.xml" ContentType="application/vnd.openxmlformats-officedocument.drawingml.chart+xml"/>
  <Override PartName="/ppt/slides/slidee.xml" ContentType="application/vnd.openxmlformats-officedocument.presentationml.slide+xml"/>
  <Override PartName="/ppt/slides/charts/charte.xml" ContentType="application/vnd.openxmlformats-officedocument.drawingml.chart+xml"/>
  <Override PartName="/ppt/slides/slidef.xml" ContentType="application/vnd.openxmlformats-officedocument.presentationml.slide+xml"/>
  <Override PartName="/ppt/slides/charts/chartf.xml" ContentType="application/vnd.openxmlformats-officedocument.drawingml.chart+xml"/>
  <Override PartName="/ppt/slides/slide10.xml" ContentType="application/vnd.openxmlformats-officedocument.presentationml.slide+xml"/>
  <Override PartName="/ppt/slides/charts/chart10.xml" ContentType="application/vnd.openxmlformats-officedocument.drawingml.chart+xml"/>
  <Override PartName="/ppt/slides/slide11.xml" ContentType="application/vnd.openxmlformats-officedocument.presentationml.slide+xml"/>
  <Override PartName="/ppt/slides/charts/chart11.xml" ContentType="application/vnd.openxmlformats-officedocument.drawingml.chart+xml"/>
  <Override PartName="/ppt/slides/slide12.xml" ContentType="application/vnd.openxmlformats-officedocument.presentationml.slide+xml"/>
  <Override PartName="/ppt/slides/charts/chart12.xml" ContentType="application/vnd.openxmlformats-officedocument.drawingml.chart+xml"/>
  <Override PartName="/ppt/slides/slide13.xml" ContentType="application/vnd.openxmlformats-officedocument.presentationml.slide+xml"/>
  <Override PartName="/ppt/slides/charts/chart13.xml" ContentType="application/vnd.openxmlformats-officedocument.drawingml.chart+xml"/>
  <Override PartName="/ppt/slides/slide14.xml" ContentType="application/vnd.openxmlformats-officedocument.presentationml.slide+xml"/>
  <Override PartName="/ppt/slides/charts/chart14.xml" ContentType="application/vnd.openxmlformats-officedocument.drawingml.chart+xml"/>
  <Override PartName="/ppt/slides/slide15.xml" ContentType="application/vnd.openxmlformats-officedocument.presentationml.slide+xml"/>
  <Override PartName="/ppt/slides/charts/chart15.xml" ContentType="application/vnd.openxmlformats-officedocument.drawingml.chart+xml"/>
  <Override PartName="/ppt/slides/slide16.xml" ContentType="application/vnd.openxmlformats-officedocument.presentationml.slide+xml"/>
  <Override PartName="/ppt/slides/charts/chart16.xml" ContentType="application/vnd.openxmlformats-officedocument.drawingml.chart+xml"/>
  <Override PartName="/ppt/slides/slide17.xml" ContentType="application/vnd.openxmlformats-officedocument.presentationml.slide+xml"/>
  <Override PartName="/ppt/slides/charts/chart17.xml" ContentType="application/vnd.openxmlformats-officedocument.drawingml.chart+xml"/>
  <Override PartName="/ppt/slides/slide18.xml" ContentType="application/vnd.openxmlformats-officedocument.presentationml.slide+xml"/>
  <Override PartName="/ppt/slides/charts/chart18.xml" ContentType="application/vnd.openxmlformats-officedocument.drawingml.chart+xml"/>
  <Override PartName="/ppt/slides/slide19.xml" ContentType="application/vnd.openxmlformats-officedocument.presentationml.slide+xml"/>
  <Override PartName="/ppt/slides/charts/chart19.xml" ContentType="application/vnd.openxmlformats-officedocument.drawingml.chart+xml"/>
  <Override PartName="/ppt/slides/slide1a.xml" ContentType="application/vnd.openxmlformats-officedocument.presentationml.slide+xml"/>
  <Override PartName="/ppt/slides/charts/chart1a.xml" ContentType="application/vnd.openxmlformats-officedocument.drawingml.chart+xml"/>
  <Override PartName="/ppt/slides/slide1b.xml" ContentType="application/vnd.openxmlformats-officedocument.presentationml.slide+xml"/>
  <Override PartName="/ppt/slides/charts/chart1b.xml" ContentType="application/vnd.openxmlformats-officedocument.drawingml.chart+xml"/>
  <Override PartName="/ppt/slides/slide1c.xml" ContentType="application/vnd.openxmlformats-officedocument.presentationml.slide+xml"/>
  <Override PartName="/ppt/slides/charts/chart1c.xml" ContentType="application/vnd.openxmlformats-officedocument.drawingml.chart+xml"/>
  <Override PartName="/ppt/slides/slide1d.xml" ContentType="application/vnd.openxmlformats-officedocument.presentationml.slide+xml"/>
  <Override PartName="/ppt/slides/charts/chart1d.xml" ContentType="application/vnd.openxmlformats-officedocument.drawingml.chart+xml"/>
  <Override PartName="/ppt/slides/slide1e.xml" ContentType="application/vnd.openxmlformats-officedocument.presentationml.slide+xml"/>
  <Override PartName="/ppt/slides/charts/chart1e.xml" ContentType="application/vnd.openxmlformats-officedocument.drawingml.chart+xml"/>
  <Override PartName="/ppt/slides/slide1f.xml" ContentType="application/vnd.openxmlformats-officedocument.presentationml.slide+xml"/>
  <Override PartName="/ppt/slides/charts/chart1f.xml" ContentType="application/vnd.openxmlformats-officedocument.drawingml.chart+xml"/>
  <Override PartName="/ppt/slides/slide20.xml" ContentType="application/vnd.openxmlformats-officedocument.presentationml.slide+xml"/>
  <Override PartName="/ppt/slides/charts/chart20.xml" ContentType="application/vnd.openxmlformats-officedocument.drawingml.chart+xml"/>
  <Override PartName="/ppt/slides/slide21.xml" ContentType="application/vnd.openxmlformats-officedocument.presentationml.slide+xml"/>
  <Override PartName="/ppt/slides/charts/chart21.xml" ContentType="application/vnd.openxmlformats-officedocument.drawingml.chart+xml"/>
  <Override PartName="/ppt/slides/slide22.xml" ContentType="application/vnd.openxmlformats-officedocument.presentationml.slide+xml"/>
  <Override PartName="/ppt/slides/charts/chart22.xml" ContentType="application/vnd.openxmlformats-officedocument.drawingml.chart+xml"/>
  <Override PartName="/ppt/slides/slide23.xml" ContentType="application/vnd.openxmlformats-officedocument.presentationml.slide+xml"/>
  <Override PartName="/ppt/slides/charts/chart23.xml" ContentType="application/vnd.openxmlformats-officedocument.drawingml.chart+xml"/>
  <Override PartName="/ppt/slides/slide24.xml" ContentType="application/vnd.openxmlformats-officedocument.presentationml.slide+xml"/>
  <Override PartName="/ppt/slides/charts/chart24.xml" ContentType="application/vnd.openxmlformats-officedocument.drawingml.chart+xml"/>
  <Override PartName="/ppt/slides/slide25.xml" ContentType="application/vnd.openxmlformats-officedocument.presentationml.slide+xml"/>
  <Override PartName="/ppt/slides/charts/chart25.xml" ContentType="application/vnd.openxmlformats-officedocument.drawingml.chart+xml"/>
  <Override PartName="/ppt/slides/slide26.xml" ContentType="application/vnd.openxmlformats-officedocument.presentationml.slide+xml"/>
  <Override PartName="/ppt/slides/charts/chart26.xml" ContentType="application/vnd.openxmlformats-officedocument.drawingml.chart+xml"/>
  <Override PartName="/ppt/slides/slide27.xml" ContentType="application/vnd.openxmlformats-officedocument.presentationml.slide+xml"/>
  <Override PartName="/ppt/slides/charts/chart27.xml" ContentType="application/vnd.openxmlformats-officedocument.drawingml.chart+xml"/>
  <Override PartName="/ppt/slides/slide28.xml" ContentType="application/vnd.openxmlformats-officedocument.presentationml.slide+xml"/>
  <Override PartName="/ppt/slides/charts/chart28.xml" ContentType="application/vnd.openxmlformats-officedocument.drawingml.chart+xml"/>
  <Override PartName="/ppt/slides/slide29.xml" ContentType="application/vnd.openxmlformats-officedocument.presentationml.slide+xml"/>
  <Override PartName="/ppt/slides/charts/chart29.xml" ContentType="application/vnd.openxmlformats-officedocument.drawingml.chart+xml"/>
  <Override PartName="/ppt/slides/slide2a.xml" ContentType="application/vnd.openxmlformats-officedocument.presentationml.slide+xml"/>
  <Override PartName="/ppt/slides/charts/chart2a.xml" ContentType="application/vnd.openxmlformats-officedocument.drawingml.chart+xml"/>
  <Override PartName="/ppt/slides/slide2b.xml" ContentType="application/vnd.openxmlformats-officedocument.presentationml.slide+xml"/>
  <Override PartName="/ppt/slides/charts/chart2b.xml" ContentType="application/vnd.openxmlformats-officedocument.drawingml.chart+xml"/>
  <Override PartName="/ppt/slides/slide2c.xml" ContentType="application/vnd.openxmlformats-officedocument.presentationml.slide+xml"/>
  <Override PartName="/ppt/slides/charts/chart2c.xml" ContentType="application/vnd.openxmlformats-officedocument.drawingml.chart+xml"/>
  <Override PartName="/ppt/slides/slide2d.xml" ContentType="application/vnd.openxmlformats-officedocument.presentationml.slide+xml"/>
  <Override PartName="/ppt/slides/charts/chart2d.xml" ContentType="application/vnd.openxmlformats-officedocument.drawingml.chart+xml"/>
  <Override PartName="/ppt/slides/slide2e.xml" ContentType="application/vnd.openxmlformats-officedocument.presentationml.slide+xml"/>
  <Override PartName="/ppt/slides/charts/chart2e.xml" ContentType="application/vnd.openxmlformats-officedocument.drawingml.chart+xml"/>
  <Override PartName="/ppt/slides/slide2f.xml" ContentType="application/vnd.openxmlformats-officedocument.presentationml.slide+xml"/>
  <Override PartName="/ppt/slides/charts/chart2f.xml" ContentType="application/vnd.openxmlformats-officedocument.drawingml.chart+xml"/>
  <Override PartName="/ppt/slides/slide30.xml" ContentType="application/vnd.openxmlformats-officedocument.presentationml.slide+xml"/>
  <Override PartName="/ppt/slides/charts/chart30.xml" ContentType="application/vnd.openxmlformats-officedocument.drawingml.chart+xml"/>
  <Override PartName="/ppt/slides/slide31.xml" ContentType="application/vnd.openxmlformats-officedocument.presentationml.slide+xml"/>
  <Override PartName="/ppt/slides/charts/chart31.xml" ContentType="application/vnd.openxmlformats-officedocument.drawingml.chart+xml"/>
  <Override PartName="/ppt/slides/slide32.xml" ContentType="application/vnd.openxmlformats-officedocument.presentationml.slide+xml"/>
  <Override PartName="/ppt/slides/charts/chart32.xml" ContentType="application/vnd.openxmlformats-officedocument.drawingml.chart+xml"/>
  <Override PartName="/ppt/slides/slide33.xml" ContentType="application/vnd.openxmlformats-officedocument.presentationml.slide+xml"/>
  <Override PartName="/ppt/slides/charts/chart33.xml" ContentType="application/vnd.openxmlformats-officedocument.drawingml.chart+xml"/>
  <Override PartName="/ppt/slides/slide34.xml" ContentType="application/vnd.openxmlformats-officedocument.presentationml.slide+xml"/>
  <Override PartName="/ppt/slides/charts/chart34.xml" ContentType="application/vnd.openxmlformats-officedocument.drawingml.chart+xml"/>
  <Override PartName="/ppt/slides/slide35.xml" ContentType="application/vnd.openxmlformats-officedocument.presentationml.slide+xml"/>
  <Override PartName="/ppt/slides/charts/chart35.xml" ContentType="application/vnd.openxmlformats-officedocument.drawingml.chart+xml"/>
  <Override PartName="/ppt/slides/slide36.xml" ContentType="application/vnd.openxmlformats-officedocument.presentationml.slide+xml"/>
  <Override PartName="/ppt/slides/charts/chart36.xml" ContentType="application/vnd.openxmlformats-officedocument.drawingml.chart+xml"/>
  <Override PartName="/ppt/slides/slide37.xml" ContentType="application/vnd.openxmlformats-officedocument.presentationml.slide+xml"/>
  <Override PartName="/ppt/slides/charts/chart37.xml" ContentType="application/vnd.openxmlformats-officedocument.drawingml.chart+xml"/>
  <Override PartName="/ppt/slides/slide38.xml" ContentType="application/vnd.openxmlformats-officedocument.presentationml.slide+xml"/>
  <Override PartName="/ppt/slides/charts/chart38.xml" ContentType="application/vnd.openxmlformats-officedocument.drawingml.chart+xml"/>
  <Override PartName="/ppt/slides/slide39.xml" ContentType="application/vnd.openxmlformats-officedocument.presentationml.slide+xml"/>
  <Override PartName="/ppt/slides/charts/chart39.xml" ContentType="application/vnd.openxmlformats-officedocument.drawingml.chart+xml"/>
  <Override PartName="/ppt/slides/slide3a.xml" ContentType="application/vnd.openxmlformats-officedocument.presentationml.slide+xml"/>
  <Override PartName="/ppt/slides/charts/chart3a.xml" ContentType="application/vnd.openxmlformats-officedocument.drawingml.chart+xml"/>
  <Override PartName="/ppt/slides/slide3b.xml" ContentType="application/vnd.openxmlformats-officedocument.presentationml.slide+xml"/>
  <Override PartName="/ppt/slides/charts/chart3b.xml" ContentType="application/vnd.openxmlformats-officedocument.drawingml.chart+xml"/>
  <Override PartName="/ppt/slides/slide3c.xml" ContentType="application/vnd.openxmlformats-officedocument.presentationml.slide+xml"/>
  <Override PartName="/ppt/slides/charts/chart3c.xml" ContentType="application/vnd.openxmlformats-officedocument.drawingml.chart+xml"/>
  <Override PartName="/ppt/slides/slide3d.xml" ContentType="application/vnd.openxmlformats-officedocument.presentationml.slide+xml"/>
  <Override PartName="/ppt/slides/charts/chart3d.xml" ContentType="application/vnd.openxmlformats-officedocument.drawingml.chart+xml"/>
  <Override PartName="/ppt/slides/slide3e.xml" ContentType="application/vnd.openxmlformats-officedocument.presentationml.slide+xml"/>
  <Override PartName="/ppt/slides/charts/chart3e.xml" ContentType="application/vnd.openxmlformats-officedocument.drawingml.chart+xml"/>
  <Override PartName="/ppt/slides/slide3f.xml" ContentType="application/vnd.openxmlformats-officedocument.presentationml.slide+xml"/>
  <Override PartName="/ppt/slides/charts/chart3f.xml" ContentType="application/vnd.openxmlformats-officedocument.drawingml.chart+xml"/>
  <Override PartName="/ppt/slides/slide40.xml" ContentType="application/vnd.openxmlformats-officedocument.presentationml.slide+xml"/>
  <Override PartName="/ppt/slides/charts/chart40.xml" ContentType="application/vnd.openxmlformats-officedocument.drawingml.chart+xml"/>
  <Override PartName="/ppt/slides/slide41.xml" ContentType="application/vnd.openxmlformats-officedocument.presentationml.slide+xml"/>
  <Override PartName="/ppt/slides/charts/chart41.xml" ContentType="application/vnd.openxmlformats-officedocument.drawingml.chart+xml"/>
  <Override PartName="/ppt/slides/slide42.xml" ContentType="application/vnd.openxmlformats-officedocument.presentationml.slide+xml"/>
  <Override PartName="/ppt/slides/charts/chart42.xml" ContentType="application/vnd.openxmlformats-officedocument.drawingml.chart+xml"/>
  <Override PartName="/ppt/slides/slide43.xml" ContentType="application/vnd.openxmlformats-officedocument.presentationml.slide+xml"/>
  <Override PartName="/ppt/slides/charts/chart43.xml" ContentType="application/vnd.openxmlformats-officedocument.drawingml.chart+xml"/>
  <Override PartName="/ppt/slides/slide44.xml" ContentType="application/vnd.openxmlformats-officedocument.presentationml.slide+xml"/>
  <Override PartName="/ppt/slides/charts/chart44.xml" ContentType="application/vnd.openxmlformats-officedocument.drawingml.chart+xml"/>
  <Override PartName="/ppt/slides/slide45.xml" ContentType="application/vnd.openxmlformats-officedocument.presentationml.slide+xml"/>
  <Override PartName="/ppt/slides/charts/chart45.xml" ContentType="application/vnd.openxmlformats-officedocument.drawingml.chart+xml"/>
  <Override PartName="/ppt/slides/slide46.xml" ContentType="application/vnd.openxmlformats-officedocument.presentationml.slide+xml"/>
  <Override PartName="/ppt/slides/charts/chart46.xml" ContentType="application/vnd.openxmlformats-officedocument.drawingml.chart+xml"/>
  <Override PartName="/ppt/slides/slide47.xml" ContentType="application/vnd.openxmlformats-officedocument.presentationml.slide+xml"/>
  <Override PartName="/ppt/slides/charts/chart47.xml" ContentType="application/vnd.openxmlformats-officedocument.drawingml.chart+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0" r:id="R9366e18b9220417c"/>
    <p:sldId id="261" r:id="R2c81246aa62140da"/>
    <p:sldId id="262" r:id="R4c11d515a6c548e5"/>
    <p:sldId id="263" r:id="R321b516fa33945c5"/>
    <p:sldId id="264" r:id="Rab6fd3df348643ca"/>
    <p:sldId id="265" r:id="R93bcd3982ec546fb"/>
    <p:sldId id="266" r:id="Rf8e841bb74f44abf"/>
    <p:sldId id="267" r:id="R85a4c59b972d42de"/>
    <p:sldId id="268" r:id="Rff5c1edad3534a35"/>
    <p:sldId id="269" r:id="R286a40a73bff4f00"/>
    <p:sldId id="270" r:id="Ra7121875efa54d06"/>
    <p:sldId id="271" r:id="R9158ef9019504d84"/>
    <p:sldId id="272" r:id="R67bce14d80974241"/>
    <p:sldId id="273" r:id="R11d402ba7c744909"/>
    <p:sldId id="274" r:id="Rc7ceaa4cf1e8414c"/>
    <p:sldId id="275" r:id="Rd3d211efe26e404a"/>
    <p:sldId id="276" r:id="R6ed057d64dc84d57"/>
    <p:sldId id="277" r:id="R838408593df54d37"/>
    <p:sldId id="278" r:id="R793b652d5bc348f5"/>
    <p:sldId id="279" r:id="Rc9637857ea0240c8"/>
    <p:sldId id="280" r:id="R8c9baa891375405a"/>
    <p:sldId id="281" r:id="Rff2cad3f9d5740fa"/>
    <p:sldId id="282" r:id="R49a407d6d6754d18"/>
    <p:sldId id="283" r:id="R88717b7699c1424a"/>
    <p:sldId id="284" r:id="R33404d4f0d5245d4"/>
    <p:sldId id="285" r:id="R0c392854a32a4646"/>
    <p:sldId id="286" r:id="R31e12ad0720f4800"/>
    <p:sldId id="287" r:id="R01304fa503c74e00"/>
    <p:sldId id="288" r:id="R5ebf25d05e04431c"/>
    <p:sldId id="289" r:id="R14e1b214a1774dfa"/>
    <p:sldId id="290" r:id="Rb8d7874e706547bd"/>
    <p:sldId id="291" r:id="R6cfe5cc8efe24c51"/>
    <p:sldId id="292" r:id="Ra4f877c974f94385"/>
    <p:sldId id="293" r:id="Rec14d74eb7a84e23"/>
    <p:sldId id="294" r:id="Rf326bb8907004552"/>
    <p:sldId id="295" r:id="R7b73f87e181b48c8"/>
    <p:sldId id="296" r:id="R7a933dc750194aca"/>
    <p:sldId id="297" r:id="R5666106e09384dd1"/>
    <p:sldId id="298" r:id="R44db5e8d2e534df8"/>
    <p:sldId id="299" r:id="Rfb90a4f697e54392"/>
    <p:sldId id="300" r:id="R961d3cab886a40d0"/>
    <p:sldId id="301" r:id="Rc42fa271be47401d"/>
    <p:sldId id="302" r:id="R7bf88b9801854119"/>
    <p:sldId id="303" r:id="R24751a5ec80a4b32"/>
    <p:sldId id="304" r:id="R5e1d06946d2046b0"/>
    <p:sldId id="305" r:id="R0ff4a205f9fd4cba"/>
    <p:sldId id="306" r:id="Rcdd4aa5fa5404f8f"/>
    <p:sldId id="307" r:id="R6a98af58fff64311"/>
    <p:sldId id="308" r:id="R38d9dd08cf614e38"/>
    <p:sldId id="309" r:id="Rd2e43bde93ce41df"/>
    <p:sldId id="310" r:id="Rf2f0e524b5f84778"/>
    <p:sldId id="311" r:id="R4cff5f448918436e"/>
    <p:sldId id="312" r:id="R9b63aac098db4047"/>
    <p:sldId id="313" r:id="R24b898edea134fcb"/>
    <p:sldId id="314" r:id="Rc7745c18ed814b4c"/>
    <p:sldId id="315" r:id="R8255c7d335d14c94"/>
    <p:sldId id="316" r:id="R52e1afc4b04b40fd"/>
    <p:sldId id="317" r:id="Rdb144c6daabd4ec4"/>
    <p:sldId id="318" r:id="Rd56cf181db2149b7"/>
    <p:sldId id="319" r:id="R70337a047c61443c"/>
    <p:sldId id="320" r:id="Re0c5dc26649941ff"/>
    <p:sldId id="321" r:id="R9df7bfdf816a477d"/>
    <p:sldId id="322" r:id="R9375187829c64bca"/>
    <p:sldId id="323" r:id="R87d8f35d8b284a53"/>
    <p:sldId id="324" r:id="R472cb8a90e694c8d"/>
    <p:sldId id="325" r:id="R328172e47b404917"/>
    <p:sldId id="326" r:id="R916608af68c94c52"/>
    <p:sldId id="327" r:id="Rd633f798f74645a5"/>
    <p:sldId id="328" r:id="R87bac96201424df4"/>
    <p:sldId id="329" r:id="R78f56e0bc5ae4c2e"/>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AB600"/>
    <a:srgbClr val="00355F"/>
    <a:srgbClr val="004C2D"/>
    <a:srgbClr val="CB7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2" d="100"/>
          <a:sy n="112" d="100"/>
        </p:scale>
        <p:origin x="-1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c7ceaa4cf1e8414c" Type="http://schemas.openxmlformats.org/officeDocument/2006/relationships/slide" Target="/ppt/slides/slide10.xml"/><Relationship Id="R838408593df54d37" Type="http://schemas.openxmlformats.org/officeDocument/2006/relationships/slide" Target="/ppt/slides/slide13.xml"/><Relationship Id="R5666106e09384dd1" Type="http://schemas.openxmlformats.org/officeDocument/2006/relationships/slide" Target="/ppt/slides/slide27.xml"/><Relationship Id="R44db5e8d2e534df8" Type="http://schemas.openxmlformats.org/officeDocument/2006/relationships/slide" Target="/ppt/slides/slide28.xml"/><Relationship Id="Rc7745c18ed814b4c" Type="http://schemas.openxmlformats.org/officeDocument/2006/relationships/slide" Target="/ppt/slides/slide38.xml"/><Relationship Id="Rd56cf181db2149b7" Type="http://schemas.openxmlformats.org/officeDocument/2006/relationships/slide" Target="/ppt/slides/slide3c.xml"/><Relationship Id="R9df7bfdf816a477d" Type="http://schemas.openxmlformats.org/officeDocument/2006/relationships/slide" Target="/ppt/slides/slide3f.xml"/><Relationship Id="R472cb8a90e694c8d" Type="http://schemas.openxmlformats.org/officeDocument/2006/relationships/slide" Target="/ppt/slides/slide42.xml"/><Relationship Id="R9b63aac098db4047" Type="http://schemas.openxmlformats.org/officeDocument/2006/relationships/slide" Target="/ppt/slides/slide36.xml"/><Relationship Id="Rc9637857ea0240c8" Type="http://schemas.openxmlformats.org/officeDocument/2006/relationships/slide" Target="/ppt/slides/slide15.xml"/><Relationship Id="Ra4f877c974f94385" Type="http://schemas.openxmlformats.org/officeDocument/2006/relationships/slide" Target="/ppt/slides/slide22.xml"/><Relationship Id="R7bf88b9801854119" Type="http://schemas.openxmlformats.org/officeDocument/2006/relationships/slide" Target="/ppt/slides/slide2c.xml"/><Relationship Id="R87d8f35d8b284a53" Type="http://schemas.openxmlformats.org/officeDocument/2006/relationships/slide" Target="/ppt/slides/slide41.xml"/><Relationship Id="R321b516fa33945c5" Type="http://schemas.openxmlformats.org/officeDocument/2006/relationships/slide" Target="/ppt/slides/slide5.xml"/><Relationship Id="R11d402ba7c744909" Type="http://schemas.openxmlformats.org/officeDocument/2006/relationships/slide" Target="/ppt/slides/slidef.xml"/><Relationship Id="R5ebf25d05e04431c" Type="http://schemas.openxmlformats.org/officeDocument/2006/relationships/slide" Target="/ppt/slides/slide1e.xml"/><Relationship Id="R961d3cab886a40d0" Type="http://schemas.openxmlformats.org/officeDocument/2006/relationships/slide" Target="/ppt/slides/slide2a.xml"/><Relationship Id="rId5" Type="http://schemas.openxmlformats.org/officeDocument/2006/relationships/theme" Target="theme/theme1.xml"/><Relationship Id="Rab6fd3df348643ca" Type="http://schemas.openxmlformats.org/officeDocument/2006/relationships/slide" Target="/ppt/slides/slide6.xml"/><Relationship Id="Ra7121875efa54d06" Type="http://schemas.openxmlformats.org/officeDocument/2006/relationships/slide" Target="/ppt/slides/slidec.xml"/><Relationship Id="R328172e47b404917" Type="http://schemas.openxmlformats.org/officeDocument/2006/relationships/slide" Target="/ppt/slides/slide43.xml"/><Relationship Id="R9366e18b9220417c" Type="http://schemas.openxmlformats.org/officeDocument/2006/relationships/slide" Target="/ppt/slides/slide2.xml"/><Relationship Id="R2c81246aa62140da" Type="http://schemas.openxmlformats.org/officeDocument/2006/relationships/slide" Target="/ppt/slides/slide3.xml"/><Relationship Id="Rcdd4aa5fa5404f8f" Type="http://schemas.openxmlformats.org/officeDocument/2006/relationships/slide" Target="/ppt/slides/slide30.xml"/><Relationship Id="R24751a5ec80a4b32" Type="http://schemas.openxmlformats.org/officeDocument/2006/relationships/slide" Target="/ppt/slides/slide2d.xml"/><Relationship Id="R9375187829c64bca" Type="http://schemas.openxmlformats.org/officeDocument/2006/relationships/slide" Target="/ppt/slides/slide40.xml"/><Relationship Id="R78f56e0bc5ae4c2e" Type="http://schemas.openxmlformats.org/officeDocument/2006/relationships/slide" Target="/ppt/slides/slide47.xml"/><Relationship Id="Rff5c1edad3534a35" Type="http://schemas.openxmlformats.org/officeDocument/2006/relationships/slide" Target="/ppt/slides/slidea.xml"/><Relationship Id="R9158ef9019504d84" Type="http://schemas.openxmlformats.org/officeDocument/2006/relationships/slide" Target="/ppt/slides/slided.xml"/><Relationship Id="R67bce14d80974241" Type="http://schemas.openxmlformats.org/officeDocument/2006/relationships/slide" Target="/ppt/slides/slidee.xml"/><Relationship Id="R88717b7699c1424a" Type="http://schemas.openxmlformats.org/officeDocument/2006/relationships/slide" Target="/ppt/slides/slide19.xml"/><Relationship Id="R33404d4f0d5245d4" Type="http://schemas.openxmlformats.org/officeDocument/2006/relationships/slide" Target="/ppt/slides/slide1a.xml"/><Relationship Id="R0c392854a32a4646" Type="http://schemas.openxmlformats.org/officeDocument/2006/relationships/slide" Target="/ppt/slides/slide1b.xml"/><Relationship Id="rId8" Type="http://schemas.openxmlformats.org/officeDocument/2006/relationships/customXml" Target="../customXml/item2.xml"/><Relationship Id="rId3" Type="http://schemas.openxmlformats.org/officeDocument/2006/relationships/presProps" Target="presProps.xml"/><Relationship Id="R85a4c59b972d42de" Type="http://schemas.openxmlformats.org/officeDocument/2006/relationships/slide" Target="/ppt/slides/slide9.xml"/><Relationship Id="R7a933dc750194aca" Type="http://schemas.openxmlformats.org/officeDocument/2006/relationships/slide" Target="/ppt/slides/slide26.xml"/><Relationship Id="Rfb90a4f697e54392" Type="http://schemas.openxmlformats.org/officeDocument/2006/relationships/slide" Target="/ppt/slides/slide29.xml"/><Relationship Id="R6a98af58fff64311" Type="http://schemas.openxmlformats.org/officeDocument/2006/relationships/slide" Target="/ppt/slides/slide31.xml"/><Relationship Id="R286a40a73bff4f00" Type="http://schemas.openxmlformats.org/officeDocument/2006/relationships/slide" Target="/ppt/slides/slideb.xml"/><Relationship Id="R793b652d5bc348f5" Type="http://schemas.openxmlformats.org/officeDocument/2006/relationships/slide" Target="/ppt/slides/slide14.xml"/><Relationship Id="Rff2cad3f9d5740fa" Type="http://schemas.openxmlformats.org/officeDocument/2006/relationships/slide" Target="/ppt/slides/slide17.xml"/><Relationship Id="R31e12ad0720f4800" Type="http://schemas.openxmlformats.org/officeDocument/2006/relationships/slide" Target="/ppt/slides/slide1c.xml"/><Relationship Id="R6cfe5cc8efe24c51" Type="http://schemas.openxmlformats.org/officeDocument/2006/relationships/slide" Target="/ppt/slides/slide21.xml"/><Relationship Id="Rf326bb8907004552" Type="http://schemas.openxmlformats.org/officeDocument/2006/relationships/slide" Target="/ppt/slides/slide24.xml"/><Relationship Id="Rd2e43bde93ce41df" Type="http://schemas.openxmlformats.org/officeDocument/2006/relationships/slide" Target="/ppt/slides/slide33.xml"/><Relationship Id="R70337a047c61443c" Type="http://schemas.openxmlformats.org/officeDocument/2006/relationships/slide" Target="/ppt/slides/slide3d.xml"/><Relationship Id="Re0c5dc26649941ff" Type="http://schemas.openxmlformats.org/officeDocument/2006/relationships/slide" Target="/ppt/slides/slide3e.xml"/><Relationship Id="Rd633f798f74645a5" Type="http://schemas.openxmlformats.org/officeDocument/2006/relationships/slide" Target="/ppt/slides/slide45.xml"/><Relationship Id="R14e1b214a1774dfa" Type="http://schemas.openxmlformats.org/officeDocument/2006/relationships/slide" Target="/ppt/slides/slide1f.xml"/><Relationship Id="Rc42fa271be47401d" Type="http://schemas.openxmlformats.org/officeDocument/2006/relationships/slide" Target="/ppt/slides/slide2b.xml"/><Relationship Id="R5e1d06946d2046b0" Type="http://schemas.openxmlformats.org/officeDocument/2006/relationships/slide" Target="/ppt/slides/slide2e.xml"/><Relationship Id="rId1" Type="http://schemas.openxmlformats.org/officeDocument/2006/relationships/slideMaster" Target="slideMasters/slideMaster1.xml"/><Relationship Id="rId6" Type="http://schemas.openxmlformats.org/officeDocument/2006/relationships/tableStyles" Target="tableStyles.xml"/><Relationship Id="R01304fa503c74e00" Type="http://schemas.openxmlformats.org/officeDocument/2006/relationships/slide" Target="/ppt/slides/slide1d.xml"/><Relationship Id="Rf8e841bb74f44abf" Type="http://schemas.openxmlformats.org/officeDocument/2006/relationships/slide" Target="/ppt/slides/slide8.xml"/><Relationship Id="Rd3d211efe26e404a" Type="http://schemas.openxmlformats.org/officeDocument/2006/relationships/slide" Target="/ppt/slides/slide11.xml"/><Relationship Id="R8c9baa891375405a" Type="http://schemas.openxmlformats.org/officeDocument/2006/relationships/slide" Target="/ppt/slides/slide16.xml"/><Relationship Id="R4cff5f448918436e" Type="http://schemas.openxmlformats.org/officeDocument/2006/relationships/slide" Target="/ppt/slides/slide35.xml"/><Relationship Id="Rdb144c6daabd4ec4" Type="http://schemas.openxmlformats.org/officeDocument/2006/relationships/slide" Target="/ppt/slides/slide3b.xml"/><Relationship Id="R87bac96201424df4" Type="http://schemas.openxmlformats.org/officeDocument/2006/relationships/slide" Target="/ppt/slides/slide46.xml"/><Relationship Id="R4c11d515a6c548e5" Type="http://schemas.openxmlformats.org/officeDocument/2006/relationships/slide" Target="/ppt/slides/slide4.xml"/><Relationship Id="Rb8d7874e706547bd" Type="http://schemas.openxmlformats.org/officeDocument/2006/relationships/slide" Target="/ppt/slides/slide20.xml"/><Relationship Id="R7b73f87e181b48c8" Type="http://schemas.openxmlformats.org/officeDocument/2006/relationships/slide" Target="/ppt/slides/slide25.xml"/><Relationship Id="R916608af68c94c52" Type="http://schemas.openxmlformats.org/officeDocument/2006/relationships/slide" Target="/ppt/slides/slide44.xml"/><Relationship Id="rId4" Type="http://schemas.openxmlformats.org/officeDocument/2006/relationships/viewProps" Target="viewProps.xml"/><Relationship Id="R93bcd3982ec546fb" Type="http://schemas.openxmlformats.org/officeDocument/2006/relationships/slide" Target="/ppt/slides/slide7.xml"/><Relationship Id="R38d9dd08cf614e38" Type="http://schemas.openxmlformats.org/officeDocument/2006/relationships/slide" Target="/ppt/slides/slide32.xml"/><Relationship Id="R24b898edea134fcb" Type="http://schemas.openxmlformats.org/officeDocument/2006/relationships/slide" Target="/ppt/slides/slide37.xml"/><Relationship Id="R8255c7d335d14c94" Type="http://schemas.openxmlformats.org/officeDocument/2006/relationships/slide" Target="/ppt/slides/slide39.xml"/><Relationship Id="R52e1afc4b04b40fd" Type="http://schemas.openxmlformats.org/officeDocument/2006/relationships/slide" Target="/ppt/slides/slide3a.xml"/><Relationship Id="rId9" Type="http://schemas.openxmlformats.org/officeDocument/2006/relationships/customXml" Target="../customXml/item3.xml"/><Relationship Id="R49a407d6d6754d18" Type="http://schemas.openxmlformats.org/officeDocument/2006/relationships/slide" Target="/ppt/slides/slide18.xml"/><Relationship Id="Rec14d74eb7a84e23" Type="http://schemas.openxmlformats.org/officeDocument/2006/relationships/slide" Target="/ppt/slides/slide23.xml"/><Relationship Id="Rf2f0e524b5f84778" Type="http://schemas.openxmlformats.org/officeDocument/2006/relationships/slide" Target="/ppt/slides/slide34.xml"/><Relationship Id="rId7" Type="http://schemas.openxmlformats.org/officeDocument/2006/relationships/customXml" Target="../customXml/item1.xml"/><Relationship Id="rId2" Type="http://schemas.openxmlformats.org/officeDocument/2006/relationships/slide" Target="slides/slide1.xml"/><Relationship Id="R6ed057d64dc84d57" Type="http://schemas.openxmlformats.org/officeDocument/2006/relationships/slide" Target="/ppt/slides/slide12.xml"/><Relationship Id="R0ff4a205f9fd4cba" Type="http://schemas.openxmlformats.org/officeDocument/2006/relationships/slide" Target="/ppt/slides/slide2f.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608000000000000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9"/>
                </c:manualLayout>
              </c:layout>
              <c:showLegendKey val="0"/>
              <c:showVal val="1"/>
              <c:showCatName val="0"/>
              <c:showSerName val="0"/>
              <c:showPercent val="0"/>
            </c:dLbl>
            <c:dLbl>
              <c:idx val="3"/>
              <c:layout>
                <c:manualLayout>
                  <c:x val="0"/>
                  <c:y val="-0.04346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314"/>
                </c:manualLayout>
              </c:layout>
              <c:showLegendKey val="0"/>
              <c:showVal val="1"/>
              <c:showCatName val="0"/>
              <c:showSerName val="0"/>
              <c:showPercent val="0"/>
            </c:dLbl>
            <c:dLbl>
              <c:idx val="6"/>
              <c:layout>
                <c:manualLayout>
                  <c:x val="0"/>
                  <c:y val="-0.056580000000000005"/>
                </c:manualLayout>
              </c:layout>
              <c:showLegendKey val="0"/>
              <c:showVal val="1"/>
              <c:showCatName val="0"/>
              <c:showSerName val="0"/>
              <c:showPercent val="0"/>
            </c:dLbl>
            <c:dLbl>
              <c:idx val="7"/>
              <c:layout>
                <c:manualLayout>
                  <c:x val="0"/>
                  <c:y val="-0.0664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542"/>
                </c:manualLayout>
              </c:layout>
              <c:showLegendKey val="0"/>
              <c:showVal val="1"/>
              <c:showCatName val="0"/>
              <c:showSerName val="0"/>
              <c:showPercent val="0"/>
            </c:dLbl>
            <c:dLbl>
              <c:idx val="10"/>
              <c:layout>
                <c:manualLayout>
                  <c:x val="0"/>
                  <c:y val="-0.036080000000000008"/>
                </c:manualLayout>
              </c:layout>
              <c:showLegendKey val="0"/>
              <c:showVal val="1"/>
              <c:showCatName val="0"/>
              <c:showSerName val="0"/>
              <c:showPercent val="0"/>
            </c:dLbl>
            <c:dLbl>
              <c:idx val="11"/>
              <c:layout>
                <c:manualLayout>
                  <c:x val="0"/>
                  <c:y val="-0.059040000000000009"/>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4.4</c:v>
                </c:pt>
                <c:pt idx="1">
                  <c:v/>
                </c:pt>
                <c:pt idx="2">
                  <c:v>4.5</c:v>
                </c:pt>
                <c:pt idx="3">
                  <c:v>5.3</c:v>
                </c:pt>
                <c:pt idx="4">
                  <c:v/>
                </c:pt>
                <c:pt idx="5">
                  <c:v>7.7</c:v>
                </c:pt>
                <c:pt idx="6">
                  <c:v>6.9</c:v>
                </c:pt>
                <c:pt idx="7">
                  <c:v>8.1</c:v>
                </c:pt>
                <c:pt idx="8">
                  <c:v/>
                </c:pt>
                <c:pt idx="9">
                  <c:v>3.1</c:v>
                </c:pt>
                <c:pt idx="10">
                  <c:v>4.4</c:v>
                </c:pt>
                <c:pt idx="11">
                  <c:v>7.2</c:v>
                </c:pt>
              </c:numLit>
            </c:plus>
            <c:minus>
              <c:numLit>
                <c:formatCode>General</c:formatCode>
                <c:ptCount val="12"/>
                <c:pt idx="0">
                  <c:v>4.9</c:v>
                </c:pt>
                <c:pt idx="1">
                  <c:v/>
                </c:pt>
                <c:pt idx="2">
                  <c:v>5.3</c:v>
                </c:pt>
                <c:pt idx="3">
                  <c:v>6.0</c:v>
                </c:pt>
                <c:pt idx="4">
                  <c:v/>
                </c:pt>
                <c:pt idx="5">
                  <c:v>8.7</c:v>
                </c:pt>
                <c:pt idx="6">
                  <c:v>9.1</c:v>
                </c:pt>
                <c:pt idx="7">
                  <c:v>10.7</c:v>
                </c:pt>
                <c:pt idx="8">
                  <c:v/>
                </c:pt>
                <c:pt idx="9">
                  <c:v>3.8</c:v>
                </c:pt>
                <c:pt idx="10">
                  <c:v>5.2</c:v>
                </c:pt>
                <c:pt idx="11">
                  <c:v>7.6</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73.8</c:v>
                </c:pt>
                <c:pt idx="1">
                  <c:v/>
                </c:pt>
                <c:pt idx="2">
                  <c:v>76.7</c:v>
                </c:pt>
                <c:pt idx="3">
                  <c:v>70.7</c:v>
                </c:pt>
                <c:pt idx="4">
                  <c:v/>
                </c:pt>
                <c:pt idx="5">
                  <c:v>67.1</c:v>
                </c:pt>
                <c:pt idx="6">
                  <c:v>78.6</c:v>
                </c:pt>
                <c:pt idx="7">
                  <c:v>76.8</c:v>
                </c:pt>
                <c:pt idx="8">
                  <c:v/>
                </c:pt>
                <c:pt idx="9">
                  <c:v>86.7</c:v>
                </c:pt>
                <c:pt idx="10">
                  <c:v>80.8</c:v>
                </c:pt>
                <c:pt idx="11">
                  <c:v>57.6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519" y="2330469"/>
            <a:ext cx="7486881" cy="346587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itle Placeholder 1"/>
          <p:cNvSpPr>
            <a:spLocks noGrp="1"/>
          </p:cNvSpPr>
          <p:nvPr>
            <p:ph type="title"/>
          </p:nvPr>
        </p:nvSpPr>
        <p:spPr>
          <a:xfrm>
            <a:off x="275674" y="1161687"/>
            <a:ext cx="8411126" cy="836806"/>
          </a:xfrm>
          <a:prstGeom prst="rect">
            <a:avLst/>
          </a:prstGeom>
        </p:spPr>
        <p:txBody>
          <a:bodyPr rtlCol="0">
            <a:normAutofit/>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6AB3EF25-14E5-4383-A232-CE6F35484FD0}"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E337D7E-CC38-4D32-8883-163DB78ACAB6}" type="slidenum">
              <a:rPr lang="en-US"/>
              <a:pPr>
                <a:defRPr/>
              </a:pPr>
              <a:t>‹#›</a:t>
            </a:fld>
            <a:endParaRPr lang="en-US"/>
          </a:p>
        </p:txBody>
      </p:sp>
    </p:spTree>
    <p:extLst>
      <p:ext uri="{BB962C8B-B14F-4D97-AF65-F5344CB8AC3E}">
        <p14:creationId xmlns:p14="http://schemas.microsoft.com/office/powerpoint/2010/main" val="362709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B4D5317C-780D-44F5-81CC-4C3932B82952}"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AE21C0A-1FB9-4ED5-8A8E-ED2D9CB5DBA6}" type="slidenum">
              <a:rPr lang="en-US"/>
              <a:pPr>
                <a:defRPr/>
              </a:pPr>
              <a:t>‹#›</a:t>
            </a:fld>
            <a:endParaRPr lang="en-US"/>
          </a:p>
        </p:txBody>
      </p:sp>
    </p:spTree>
    <p:extLst>
      <p:ext uri="{BB962C8B-B14F-4D97-AF65-F5344CB8AC3E}">
        <p14:creationId xmlns:p14="http://schemas.microsoft.com/office/powerpoint/2010/main" val="274520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AAF73FD9-3291-4554-8F50-F17FE3BDEA99}"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52E71DC-5BB6-40A9-B3FA-D19B0D8F76AF}" type="slidenum">
              <a:rPr lang="en-US"/>
              <a:pPr>
                <a:defRPr/>
              </a:pPr>
              <a:t>‹#›</a:t>
            </a:fld>
            <a:endParaRPr lang="en-US"/>
          </a:p>
        </p:txBody>
      </p:sp>
    </p:spTree>
    <p:extLst>
      <p:ext uri="{BB962C8B-B14F-4D97-AF65-F5344CB8AC3E}">
        <p14:creationId xmlns:p14="http://schemas.microsoft.com/office/powerpoint/2010/main" val="395742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8320A6C-0BC7-4F7D-89CC-D7E8D5B274CB}"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3C2AA2B-D85F-4F1D-A3FA-578E1EB0599A}" type="slidenum">
              <a:rPr lang="en-US"/>
              <a:pPr>
                <a:defRPr/>
              </a:pPr>
              <a:t>‹#›</a:t>
            </a:fld>
            <a:endParaRPr lang="en-US"/>
          </a:p>
        </p:txBody>
      </p:sp>
    </p:spTree>
    <p:extLst>
      <p:ext uri="{BB962C8B-B14F-4D97-AF65-F5344CB8AC3E}">
        <p14:creationId xmlns:p14="http://schemas.microsoft.com/office/powerpoint/2010/main" val="2048446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F15A30D7-3BE0-4F31-A855-96C2DAF90D95}"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D848F7F2-A1C3-4C78-B5A7-516309D9D63C}" type="slidenum">
              <a:rPr lang="en-US"/>
              <a:pPr>
                <a:defRPr/>
              </a:pPr>
              <a:t>‹#›</a:t>
            </a:fld>
            <a:endParaRPr lang="en-US"/>
          </a:p>
        </p:txBody>
      </p:sp>
    </p:spTree>
    <p:extLst>
      <p:ext uri="{BB962C8B-B14F-4D97-AF65-F5344CB8AC3E}">
        <p14:creationId xmlns:p14="http://schemas.microsoft.com/office/powerpoint/2010/main" val="290782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2D20418E-4498-4925-A0DD-CAA20930996F}" type="datetimeFigureOut">
              <a:rPr lang="en-US"/>
              <a:pPr>
                <a:defRPr/>
              </a:pPr>
              <a:t>3/18/2013</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37E20358-D1D7-4F62-94E2-BD051C5E8EC8}" type="slidenum">
              <a:rPr lang="en-US"/>
              <a:pPr>
                <a:defRPr/>
              </a:pPr>
              <a:t>‹#›</a:t>
            </a:fld>
            <a:endParaRPr lang="en-US"/>
          </a:p>
        </p:txBody>
      </p:sp>
    </p:spTree>
    <p:extLst>
      <p:ext uri="{BB962C8B-B14F-4D97-AF65-F5344CB8AC3E}">
        <p14:creationId xmlns:p14="http://schemas.microsoft.com/office/powerpoint/2010/main" val="179224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mtClean="0"/>
            </a:lvl1pPr>
          </a:lstStyle>
          <a:p>
            <a:pPr>
              <a:defRPr/>
            </a:pPr>
            <a:fld id="{202CCDAA-4162-4CC4-BC34-2F973655A1D1}" type="datetimeFigureOut">
              <a:rPr lang="en-US"/>
              <a:pPr>
                <a:defRPr/>
              </a:pPr>
              <a:t>3/18/2013</a:t>
            </a:fld>
            <a:endParaRPr lang="en-US"/>
          </a:p>
        </p:txBody>
      </p:sp>
      <p:sp>
        <p:nvSpPr>
          <p:cNvPr id="8"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B2B32B4E-22DC-4433-B18F-3BDEBDB75628}" type="slidenum">
              <a:rPr lang="en-US"/>
              <a:pPr>
                <a:defRPr/>
              </a:pPr>
              <a:t>‹#›</a:t>
            </a:fld>
            <a:endParaRPr lang="en-US"/>
          </a:p>
        </p:txBody>
      </p:sp>
    </p:spTree>
    <p:extLst>
      <p:ext uri="{BB962C8B-B14F-4D97-AF65-F5344CB8AC3E}">
        <p14:creationId xmlns:p14="http://schemas.microsoft.com/office/powerpoint/2010/main" val="202134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smtClean="0"/>
            </a:lvl1pPr>
          </a:lstStyle>
          <a:p>
            <a:pPr>
              <a:defRPr/>
            </a:pPr>
            <a:fld id="{C945297F-05D8-40A2-861E-65BC97A85405}" type="datetimeFigureOut">
              <a:rPr lang="en-US"/>
              <a:pPr>
                <a:defRPr/>
              </a:pPr>
              <a:t>3/18/2013</a:t>
            </a:fld>
            <a:endParaRPr lang="en-US"/>
          </a:p>
        </p:txBody>
      </p:sp>
      <p:sp>
        <p:nvSpPr>
          <p:cNvPr id="4"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lvl1pPr>
          </a:lstStyle>
          <a:p>
            <a:pPr>
              <a:defRPr/>
            </a:pPr>
            <a:fld id="{566F770E-A716-4C49-ACF1-D0D4C91A1A68}" type="slidenum">
              <a:rPr lang="en-US"/>
              <a:pPr>
                <a:defRPr/>
              </a:pPr>
              <a:t>‹#›</a:t>
            </a:fld>
            <a:endParaRPr lang="en-US"/>
          </a:p>
        </p:txBody>
      </p:sp>
    </p:spTree>
    <p:extLst>
      <p:ext uri="{BB962C8B-B14F-4D97-AF65-F5344CB8AC3E}">
        <p14:creationId xmlns:p14="http://schemas.microsoft.com/office/powerpoint/2010/main" val="8064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6C3393D5-4665-49B7-ACC5-6B2234301AE9}" type="datetimeFigureOut">
              <a:rPr lang="en-US"/>
              <a:pPr>
                <a:defRPr/>
              </a:pPr>
              <a:t>3/18/2013</a:t>
            </a:fld>
            <a:endParaRPr lang="en-US"/>
          </a:p>
        </p:txBody>
      </p:sp>
      <p:sp>
        <p:nvSpPr>
          <p:cNvPr id="3"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836D7C5B-D506-43FA-9043-6EE8ECA107D8}" type="slidenum">
              <a:rPr lang="en-US"/>
              <a:pPr>
                <a:defRPr/>
              </a:pPr>
              <a:t>‹#›</a:t>
            </a:fld>
            <a:endParaRPr lang="en-US"/>
          </a:p>
        </p:txBody>
      </p:sp>
    </p:spTree>
    <p:extLst>
      <p:ext uri="{BB962C8B-B14F-4D97-AF65-F5344CB8AC3E}">
        <p14:creationId xmlns:p14="http://schemas.microsoft.com/office/powerpoint/2010/main" val="222159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E5806E1B-0049-41D3-98EB-C0D69586C4B7}" type="datetimeFigureOut">
              <a:rPr lang="en-US"/>
              <a:pPr>
                <a:defRPr/>
              </a:pPr>
              <a:t>3/18/2013</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BBEF2448-4D49-455F-B85F-24F03CCF2805}" type="slidenum">
              <a:rPr lang="en-US"/>
              <a:pPr>
                <a:defRPr/>
              </a:pPr>
              <a:t>‹#›</a:t>
            </a:fld>
            <a:endParaRPr lang="en-US"/>
          </a:p>
        </p:txBody>
      </p:sp>
    </p:spTree>
    <p:extLst>
      <p:ext uri="{BB962C8B-B14F-4D97-AF65-F5344CB8AC3E}">
        <p14:creationId xmlns:p14="http://schemas.microsoft.com/office/powerpoint/2010/main" val="276256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1A35CD27-6303-4252-AE37-B844F06A2388}" type="datetimeFigureOut">
              <a:rPr lang="en-US"/>
              <a:pPr>
                <a:defRPr/>
              </a:pPr>
              <a:t>3/18/2013</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207EB85E-E8DE-4BFB-9604-94E4DAE8D196}" type="slidenum">
              <a:rPr lang="en-US"/>
              <a:pPr>
                <a:defRPr/>
              </a:pPr>
              <a:t>‹#›</a:t>
            </a:fld>
            <a:endParaRPr lang="en-US"/>
          </a:p>
        </p:txBody>
      </p:sp>
    </p:spTree>
    <p:extLst>
      <p:ext uri="{BB962C8B-B14F-4D97-AF65-F5344CB8AC3E}">
        <p14:creationId xmlns:p14="http://schemas.microsoft.com/office/powerpoint/2010/main" val="193390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0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userDrawn="1"/>
        </p:nvSpPr>
        <p:spPr bwMode="auto">
          <a:xfrm>
            <a:off x="0" y="6356350"/>
            <a:ext cx="9170988" cy="501650"/>
          </a:xfrm>
          <a:prstGeom prst="rect">
            <a:avLst/>
          </a:prstGeom>
          <a:solidFill>
            <a:srgbClr val="00355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028" name="Title Placeholder 1"/>
          <p:cNvSpPr>
            <a:spLocks noGrp="1"/>
          </p:cNvSpPr>
          <p:nvPr>
            <p:ph type="title"/>
          </p:nvPr>
        </p:nvSpPr>
        <p:spPr bwMode="auto">
          <a:xfrm>
            <a:off x="468313" y="1054100"/>
            <a:ext cx="821848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68313" y="2182813"/>
            <a:ext cx="8218487"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24613"/>
            <a:ext cx="139065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CC1C2511-8184-4B56-A733-9BB8A43913C8}" type="datetimeFigureOut">
              <a:rPr lang="en-US"/>
              <a:pPr>
                <a:defRPr/>
              </a:pPr>
              <a:t>3/18/2013</a:t>
            </a:fld>
            <a:endParaRPr lang="en-US"/>
          </a:p>
        </p:txBody>
      </p:sp>
      <p:sp>
        <p:nvSpPr>
          <p:cNvPr id="6" name="Slide Number Placeholder 5"/>
          <p:cNvSpPr>
            <a:spLocks noGrp="1"/>
          </p:cNvSpPr>
          <p:nvPr>
            <p:ph type="sldNum" sz="quarter" idx="4"/>
          </p:nvPr>
        </p:nvSpPr>
        <p:spPr>
          <a:xfrm>
            <a:off x="7880350" y="6424613"/>
            <a:ext cx="80645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10069049-DDA8-4A3B-AA10-4390F514BBCF}" type="slidenum">
              <a:rPr lang="en-US"/>
              <a:pPr>
                <a:defRPr/>
              </a:pPr>
              <a:t>‹#›</a:t>
            </a:fld>
            <a:endParaRPr lang="en-US"/>
          </a:p>
        </p:txBody>
      </p:sp>
      <p:sp>
        <p:nvSpPr>
          <p:cNvPr id="9" name="Footer Placeholder 4"/>
          <p:cNvSpPr>
            <a:spLocks noGrp="1"/>
          </p:cNvSpPr>
          <p:nvPr>
            <p:ph type="ftr" sz="quarter" idx="3"/>
          </p:nvPr>
        </p:nvSpPr>
        <p:spPr>
          <a:xfrm>
            <a:off x="2562225" y="6424613"/>
            <a:ext cx="405923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10" name="Rectangle 9"/>
          <p:cNvSpPr>
            <a:spLocks noChangeArrowheads="1"/>
          </p:cNvSpPr>
          <p:nvPr userDrawn="1"/>
        </p:nvSpPr>
        <p:spPr bwMode="auto">
          <a:xfrm>
            <a:off x="0" y="6308725"/>
            <a:ext cx="9170988" cy="65088"/>
          </a:xfrm>
          <a:prstGeom prst="rect">
            <a:avLst/>
          </a:prstGeom>
          <a:solidFill>
            <a:srgbClr val="EAB6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00"/>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457200" rtl="0" eaLnBrk="0" fontAlgn="base" hangingPunct="0">
        <a:spcBef>
          <a:spcPct val="0"/>
        </a:spcBef>
        <a:spcAft>
          <a:spcPct val="0"/>
        </a:spcAft>
        <a:defRPr sz="2800" kern="1200">
          <a:solidFill>
            <a:schemeClr val="bg1"/>
          </a:solidFill>
          <a:latin typeface="Frutiger LT Std 65 Bold"/>
          <a:ea typeface="MS PGothic" pitchFamily="34" charset="-128"/>
          <a:cs typeface="Frutiger LT Std 65 Bold"/>
        </a:defRPr>
      </a:lvl1pPr>
      <a:lvl2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2pPr>
      <a:lvl3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3pPr>
      <a:lvl4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4pPr>
      <a:lvl5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5pPr>
      <a:lvl6pPr marL="4572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6pPr>
      <a:lvl7pPr marL="9144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7pPr>
      <a:lvl8pPr marL="13716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8pPr>
      <a:lvl9pPr marL="18288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2800" kern="1200">
          <a:solidFill>
            <a:srgbClr val="FFFFFF"/>
          </a:solidFill>
          <a:latin typeface="Franklin Gothic Book"/>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rgbClr val="FFFFFF"/>
          </a:solidFill>
          <a:latin typeface="Franklin Gothic Book"/>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xml.rels>&#65279;<?xml version="1.0" encoding="utf-8"?><Relationships xmlns="http://schemas.openxmlformats.org/package/2006/relationships"><Relationship Type="http://schemas.openxmlformats.org/officeDocument/2006/relationships/slideLayout" Target="/ppt/slideLayouts/slideLayout2.xml" Id="Rdefcd46feb2b4659" /><Relationship Type="http://schemas.openxmlformats.org/officeDocument/2006/relationships/chart" Target="/ppt/slides/charts/chart10.xml" Id="rId2" /></Relationships>
</file>

<file path=ppt/slides/_rels/slide11.xml.rels>&#65279;<?xml version="1.0" encoding="utf-8"?><Relationships xmlns="http://schemas.openxmlformats.org/package/2006/relationships"><Relationship Type="http://schemas.openxmlformats.org/officeDocument/2006/relationships/slideLayout" Target="/ppt/slideLayouts/slideLayout2.xml" Id="Rb6862bc2ab2b4a39" /><Relationship Type="http://schemas.openxmlformats.org/officeDocument/2006/relationships/chart" Target="/ppt/slides/charts/chart11.xml" Id="rId2" /></Relationships>
</file>

<file path=ppt/slides/_rels/slide12.xml.rels>&#65279;<?xml version="1.0" encoding="utf-8"?><Relationships xmlns="http://schemas.openxmlformats.org/package/2006/relationships"><Relationship Type="http://schemas.openxmlformats.org/officeDocument/2006/relationships/slideLayout" Target="/ppt/slideLayouts/slideLayout2.xml" Id="R01f7c3eabd354e7c" /><Relationship Type="http://schemas.openxmlformats.org/officeDocument/2006/relationships/chart" Target="/ppt/slides/charts/chart12.xml" Id="rId2" /></Relationships>
</file>

<file path=ppt/slides/_rels/slide13.xml.rels>&#65279;<?xml version="1.0" encoding="utf-8"?><Relationships xmlns="http://schemas.openxmlformats.org/package/2006/relationships"><Relationship Type="http://schemas.openxmlformats.org/officeDocument/2006/relationships/slideLayout" Target="/ppt/slideLayouts/slideLayout2.xml" Id="Rb234c2f231f34ecd" /><Relationship Type="http://schemas.openxmlformats.org/officeDocument/2006/relationships/chart" Target="/ppt/slides/charts/chart13.xml" Id="rId2" /></Relationships>
</file>

<file path=ppt/slides/_rels/slide14.xml.rels>&#65279;<?xml version="1.0" encoding="utf-8"?><Relationships xmlns="http://schemas.openxmlformats.org/package/2006/relationships"><Relationship Type="http://schemas.openxmlformats.org/officeDocument/2006/relationships/slideLayout" Target="/ppt/slideLayouts/slideLayout2.xml" Id="R224495986bfd4f2b" /><Relationship Type="http://schemas.openxmlformats.org/officeDocument/2006/relationships/chart" Target="/ppt/slides/charts/chart14.xml" Id="rId2" /></Relationships>
</file>

<file path=ppt/slides/_rels/slide15.xml.rels>&#65279;<?xml version="1.0" encoding="utf-8"?><Relationships xmlns="http://schemas.openxmlformats.org/package/2006/relationships"><Relationship Type="http://schemas.openxmlformats.org/officeDocument/2006/relationships/slideLayout" Target="/ppt/slideLayouts/slideLayout2.xml" Id="Rda944b3c10d544f3" /><Relationship Type="http://schemas.openxmlformats.org/officeDocument/2006/relationships/chart" Target="/ppt/slides/charts/chart15.xml" Id="rId2" /></Relationships>
</file>

<file path=ppt/slides/_rels/slide16.xml.rels>&#65279;<?xml version="1.0" encoding="utf-8"?><Relationships xmlns="http://schemas.openxmlformats.org/package/2006/relationships"><Relationship Type="http://schemas.openxmlformats.org/officeDocument/2006/relationships/slideLayout" Target="/ppt/slideLayouts/slideLayout2.xml" Id="Rc68f90910b2f4147" /><Relationship Type="http://schemas.openxmlformats.org/officeDocument/2006/relationships/chart" Target="/ppt/slides/charts/chart16.xml" Id="rId2" /></Relationships>
</file>

<file path=ppt/slides/_rels/slide17.xml.rels>&#65279;<?xml version="1.0" encoding="utf-8"?><Relationships xmlns="http://schemas.openxmlformats.org/package/2006/relationships"><Relationship Type="http://schemas.openxmlformats.org/officeDocument/2006/relationships/slideLayout" Target="/ppt/slideLayouts/slideLayout2.xml" Id="Rabd03740f8a84b8c" /><Relationship Type="http://schemas.openxmlformats.org/officeDocument/2006/relationships/chart" Target="/ppt/slides/charts/chart17.xml" Id="rId2" /></Relationships>
</file>

<file path=ppt/slides/_rels/slide18.xml.rels>&#65279;<?xml version="1.0" encoding="utf-8"?><Relationships xmlns="http://schemas.openxmlformats.org/package/2006/relationships"><Relationship Type="http://schemas.openxmlformats.org/officeDocument/2006/relationships/slideLayout" Target="/ppt/slideLayouts/slideLayout2.xml" Id="Rf26eade20d9844ae" /><Relationship Type="http://schemas.openxmlformats.org/officeDocument/2006/relationships/chart" Target="/ppt/slides/charts/chart18.xml" Id="rId2" /></Relationships>
</file>

<file path=ppt/slides/_rels/slide19.xml.rels>&#65279;<?xml version="1.0" encoding="utf-8"?><Relationships xmlns="http://schemas.openxmlformats.org/package/2006/relationships"><Relationship Type="http://schemas.openxmlformats.org/officeDocument/2006/relationships/slideLayout" Target="/ppt/slideLayouts/slideLayout2.xml" Id="R2533824c074d4812" /><Relationship Type="http://schemas.openxmlformats.org/officeDocument/2006/relationships/chart" Target="/ppt/slides/charts/chart19.xml" Id="rId2" /></Relationships>
</file>

<file path=ppt/slides/_rels/slide1a.xml.rels>&#65279;<?xml version="1.0" encoding="utf-8"?><Relationships xmlns="http://schemas.openxmlformats.org/package/2006/relationships"><Relationship Type="http://schemas.openxmlformats.org/officeDocument/2006/relationships/slideLayout" Target="/ppt/slideLayouts/slideLayout2.xml" Id="Rd6ac391d966c41a8" /><Relationship Type="http://schemas.openxmlformats.org/officeDocument/2006/relationships/chart" Target="/ppt/slides/charts/chart1a.xml" Id="rId2" /></Relationships>
</file>

<file path=ppt/slides/_rels/slide1b.xml.rels>&#65279;<?xml version="1.0" encoding="utf-8"?><Relationships xmlns="http://schemas.openxmlformats.org/package/2006/relationships"><Relationship Type="http://schemas.openxmlformats.org/officeDocument/2006/relationships/slideLayout" Target="/ppt/slideLayouts/slideLayout2.xml" Id="R8028a1d8a2ed4132" /><Relationship Type="http://schemas.openxmlformats.org/officeDocument/2006/relationships/chart" Target="/ppt/slides/charts/chart1b.xml" Id="rId2" /></Relationships>
</file>

<file path=ppt/slides/_rels/slide1c.xml.rels>&#65279;<?xml version="1.0" encoding="utf-8"?><Relationships xmlns="http://schemas.openxmlformats.org/package/2006/relationships"><Relationship Type="http://schemas.openxmlformats.org/officeDocument/2006/relationships/slideLayout" Target="/ppt/slideLayouts/slideLayout2.xml" Id="R1e46c76c3529431d" /><Relationship Type="http://schemas.openxmlformats.org/officeDocument/2006/relationships/chart" Target="/ppt/slides/charts/chart1c.xml" Id="rId2" /></Relationships>
</file>

<file path=ppt/slides/_rels/slide1d.xml.rels>&#65279;<?xml version="1.0" encoding="utf-8"?><Relationships xmlns="http://schemas.openxmlformats.org/package/2006/relationships"><Relationship Type="http://schemas.openxmlformats.org/officeDocument/2006/relationships/slideLayout" Target="/ppt/slideLayouts/slideLayout2.xml" Id="Ra37b657ff63d4cf6" /><Relationship Type="http://schemas.openxmlformats.org/officeDocument/2006/relationships/chart" Target="/ppt/slides/charts/chart1d.xml" Id="rId2" /></Relationships>
</file>

<file path=ppt/slides/_rels/slide1e.xml.rels>&#65279;<?xml version="1.0" encoding="utf-8"?><Relationships xmlns="http://schemas.openxmlformats.org/package/2006/relationships"><Relationship Type="http://schemas.openxmlformats.org/officeDocument/2006/relationships/slideLayout" Target="/ppt/slideLayouts/slideLayout2.xml" Id="Rf81c18bafd744e3e" /><Relationship Type="http://schemas.openxmlformats.org/officeDocument/2006/relationships/chart" Target="/ppt/slides/charts/chart1e.xml" Id="rId2" /></Relationships>
</file>

<file path=ppt/slides/_rels/slide1f.xml.rels>&#65279;<?xml version="1.0" encoding="utf-8"?><Relationships xmlns="http://schemas.openxmlformats.org/package/2006/relationships"><Relationship Type="http://schemas.openxmlformats.org/officeDocument/2006/relationships/slideLayout" Target="/ppt/slideLayouts/slideLayout2.xml" Id="R1c5c73aa643e4c17" /><Relationship Type="http://schemas.openxmlformats.org/officeDocument/2006/relationships/chart" Target="/ppt/slides/charts/chart1f.xml" Id="rId2" /></Relationships>
</file>

<file path=ppt/slides/_rels/slide2.xml.rels>&#65279;<?xml version="1.0" encoding="utf-8"?><Relationships xmlns="http://schemas.openxmlformats.org/package/2006/relationships"><Relationship Type="http://schemas.openxmlformats.org/officeDocument/2006/relationships/slideLayout" Target="/ppt/slideLayouts/slideLayout2.xml" Id="R6fa4271bd9d84d11" /><Relationship Type="http://schemas.openxmlformats.org/officeDocument/2006/relationships/chart" Target="/ppt/slides/charts/chart2.xml" Id="rId2" /></Relationships>
</file>

<file path=ppt/slides/_rels/slide20.xml.rels>&#65279;<?xml version="1.0" encoding="utf-8"?><Relationships xmlns="http://schemas.openxmlformats.org/package/2006/relationships"><Relationship Type="http://schemas.openxmlformats.org/officeDocument/2006/relationships/slideLayout" Target="/ppt/slideLayouts/slideLayout2.xml" Id="R41be7820917a4f40" /><Relationship Type="http://schemas.openxmlformats.org/officeDocument/2006/relationships/chart" Target="/ppt/slides/charts/chart20.xml" Id="rId2" /></Relationships>
</file>

<file path=ppt/slides/_rels/slide21.xml.rels>&#65279;<?xml version="1.0" encoding="utf-8"?><Relationships xmlns="http://schemas.openxmlformats.org/package/2006/relationships"><Relationship Type="http://schemas.openxmlformats.org/officeDocument/2006/relationships/slideLayout" Target="/ppt/slideLayouts/slideLayout2.xml" Id="R424da64000b34ada" /><Relationship Type="http://schemas.openxmlformats.org/officeDocument/2006/relationships/chart" Target="/ppt/slides/charts/chart21.xml" Id="rId2" /></Relationships>
</file>

<file path=ppt/slides/_rels/slide22.xml.rels>&#65279;<?xml version="1.0" encoding="utf-8"?><Relationships xmlns="http://schemas.openxmlformats.org/package/2006/relationships"><Relationship Type="http://schemas.openxmlformats.org/officeDocument/2006/relationships/slideLayout" Target="/ppt/slideLayouts/slideLayout2.xml" Id="Rb62eb4e7d9024e0a" /><Relationship Type="http://schemas.openxmlformats.org/officeDocument/2006/relationships/chart" Target="/ppt/slides/charts/chart22.xml" Id="rId2" /></Relationships>
</file>

<file path=ppt/slides/_rels/slide23.xml.rels>&#65279;<?xml version="1.0" encoding="utf-8"?><Relationships xmlns="http://schemas.openxmlformats.org/package/2006/relationships"><Relationship Type="http://schemas.openxmlformats.org/officeDocument/2006/relationships/slideLayout" Target="/ppt/slideLayouts/slideLayout2.xml" Id="R86a85d0af82a4da1" /><Relationship Type="http://schemas.openxmlformats.org/officeDocument/2006/relationships/chart" Target="/ppt/slides/charts/chart23.xml" Id="rId2" /></Relationships>
</file>

<file path=ppt/slides/_rels/slide24.xml.rels>&#65279;<?xml version="1.0" encoding="utf-8"?><Relationships xmlns="http://schemas.openxmlformats.org/package/2006/relationships"><Relationship Type="http://schemas.openxmlformats.org/officeDocument/2006/relationships/slideLayout" Target="/ppt/slideLayouts/slideLayout2.xml" Id="Re7fe7c1880554f76" /><Relationship Type="http://schemas.openxmlformats.org/officeDocument/2006/relationships/chart" Target="/ppt/slides/charts/chart24.xml" Id="rId2" /></Relationships>
</file>

<file path=ppt/slides/_rels/slide25.xml.rels>&#65279;<?xml version="1.0" encoding="utf-8"?><Relationships xmlns="http://schemas.openxmlformats.org/package/2006/relationships"><Relationship Type="http://schemas.openxmlformats.org/officeDocument/2006/relationships/slideLayout" Target="/ppt/slideLayouts/slideLayout2.xml" Id="R23f078f4360247f0" /><Relationship Type="http://schemas.openxmlformats.org/officeDocument/2006/relationships/chart" Target="/ppt/slides/charts/chart25.xml" Id="rId2" /></Relationships>
</file>

<file path=ppt/slides/_rels/slide26.xml.rels>&#65279;<?xml version="1.0" encoding="utf-8"?><Relationships xmlns="http://schemas.openxmlformats.org/package/2006/relationships"><Relationship Type="http://schemas.openxmlformats.org/officeDocument/2006/relationships/slideLayout" Target="/ppt/slideLayouts/slideLayout2.xml" Id="R3113bc294a324f0b" /><Relationship Type="http://schemas.openxmlformats.org/officeDocument/2006/relationships/chart" Target="/ppt/slides/charts/chart26.xml" Id="rId2" /></Relationships>
</file>

<file path=ppt/slides/_rels/slide27.xml.rels>&#65279;<?xml version="1.0" encoding="utf-8"?><Relationships xmlns="http://schemas.openxmlformats.org/package/2006/relationships"><Relationship Type="http://schemas.openxmlformats.org/officeDocument/2006/relationships/slideLayout" Target="/ppt/slideLayouts/slideLayout2.xml" Id="R0c011da820dd4257" /><Relationship Type="http://schemas.openxmlformats.org/officeDocument/2006/relationships/chart" Target="/ppt/slides/charts/chart27.xml" Id="rId2" /></Relationships>
</file>

<file path=ppt/slides/_rels/slide28.xml.rels>&#65279;<?xml version="1.0" encoding="utf-8"?><Relationships xmlns="http://schemas.openxmlformats.org/package/2006/relationships"><Relationship Type="http://schemas.openxmlformats.org/officeDocument/2006/relationships/slideLayout" Target="/ppt/slideLayouts/slideLayout2.xml" Id="R17790b0eb5a243df" /><Relationship Type="http://schemas.openxmlformats.org/officeDocument/2006/relationships/chart" Target="/ppt/slides/charts/chart28.xml" Id="rId2" /></Relationships>
</file>

<file path=ppt/slides/_rels/slide29.xml.rels>&#65279;<?xml version="1.0" encoding="utf-8"?><Relationships xmlns="http://schemas.openxmlformats.org/package/2006/relationships"><Relationship Type="http://schemas.openxmlformats.org/officeDocument/2006/relationships/slideLayout" Target="/ppt/slideLayouts/slideLayout2.xml" Id="R18ad05f0a1284641" /><Relationship Type="http://schemas.openxmlformats.org/officeDocument/2006/relationships/chart" Target="/ppt/slides/charts/chart29.xml" Id="rId2" /></Relationships>
</file>

<file path=ppt/slides/_rels/slide2a.xml.rels>&#65279;<?xml version="1.0" encoding="utf-8"?><Relationships xmlns="http://schemas.openxmlformats.org/package/2006/relationships"><Relationship Type="http://schemas.openxmlformats.org/officeDocument/2006/relationships/slideLayout" Target="/ppt/slideLayouts/slideLayout2.xml" Id="R3f2ac0927a5e4fdb" /><Relationship Type="http://schemas.openxmlformats.org/officeDocument/2006/relationships/chart" Target="/ppt/slides/charts/chart2a.xml" Id="rId2" /></Relationships>
</file>

<file path=ppt/slides/_rels/slide2b.xml.rels>&#65279;<?xml version="1.0" encoding="utf-8"?><Relationships xmlns="http://schemas.openxmlformats.org/package/2006/relationships"><Relationship Type="http://schemas.openxmlformats.org/officeDocument/2006/relationships/slideLayout" Target="/ppt/slideLayouts/slideLayout2.xml" Id="R53509fd0584e4bff" /><Relationship Type="http://schemas.openxmlformats.org/officeDocument/2006/relationships/chart" Target="/ppt/slides/charts/chart2b.xml" Id="rId2" /></Relationships>
</file>

<file path=ppt/slides/_rels/slide2c.xml.rels>&#65279;<?xml version="1.0" encoding="utf-8"?><Relationships xmlns="http://schemas.openxmlformats.org/package/2006/relationships"><Relationship Type="http://schemas.openxmlformats.org/officeDocument/2006/relationships/slideLayout" Target="/ppt/slideLayouts/slideLayout2.xml" Id="Re1cfbcbfaeb44195" /><Relationship Type="http://schemas.openxmlformats.org/officeDocument/2006/relationships/chart" Target="/ppt/slides/charts/chart2c.xml" Id="rId2" /></Relationships>
</file>

<file path=ppt/slides/_rels/slide2d.xml.rels>&#65279;<?xml version="1.0" encoding="utf-8"?><Relationships xmlns="http://schemas.openxmlformats.org/package/2006/relationships"><Relationship Type="http://schemas.openxmlformats.org/officeDocument/2006/relationships/slideLayout" Target="/ppt/slideLayouts/slideLayout2.xml" Id="R1d0b02a401474b0f" /><Relationship Type="http://schemas.openxmlformats.org/officeDocument/2006/relationships/chart" Target="/ppt/slides/charts/chart2d.xml" Id="rId2" /></Relationships>
</file>

<file path=ppt/slides/_rels/slide2e.xml.rels>&#65279;<?xml version="1.0" encoding="utf-8"?><Relationships xmlns="http://schemas.openxmlformats.org/package/2006/relationships"><Relationship Type="http://schemas.openxmlformats.org/officeDocument/2006/relationships/slideLayout" Target="/ppt/slideLayouts/slideLayout2.xml" Id="Ra6ec0a4c150e4f23" /><Relationship Type="http://schemas.openxmlformats.org/officeDocument/2006/relationships/chart" Target="/ppt/slides/charts/chart2e.xml" Id="rId2" /></Relationships>
</file>

<file path=ppt/slides/_rels/slide2f.xml.rels>&#65279;<?xml version="1.0" encoding="utf-8"?><Relationships xmlns="http://schemas.openxmlformats.org/package/2006/relationships"><Relationship Type="http://schemas.openxmlformats.org/officeDocument/2006/relationships/slideLayout" Target="/ppt/slideLayouts/slideLayout2.xml" Id="R679b7d23079c41e9" /><Relationship Type="http://schemas.openxmlformats.org/officeDocument/2006/relationships/chart" Target="/ppt/slides/charts/chart2f.xml" Id="rId2" /></Relationships>
</file>

<file path=ppt/slides/_rels/slide3.xml.rels>&#65279;<?xml version="1.0" encoding="utf-8"?><Relationships xmlns="http://schemas.openxmlformats.org/package/2006/relationships"><Relationship Type="http://schemas.openxmlformats.org/officeDocument/2006/relationships/slideLayout" Target="/ppt/slideLayouts/slideLayout2.xml" Id="R0b6af9368a8e470b" /><Relationship Type="http://schemas.openxmlformats.org/officeDocument/2006/relationships/chart" Target="/ppt/slides/charts/chart3.xml" Id="rId2" /></Relationships>
</file>

<file path=ppt/slides/_rels/slide30.xml.rels>&#65279;<?xml version="1.0" encoding="utf-8"?><Relationships xmlns="http://schemas.openxmlformats.org/package/2006/relationships"><Relationship Type="http://schemas.openxmlformats.org/officeDocument/2006/relationships/slideLayout" Target="/ppt/slideLayouts/slideLayout2.xml" Id="Rf96945e463de4c0b" /><Relationship Type="http://schemas.openxmlformats.org/officeDocument/2006/relationships/chart" Target="/ppt/slides/charts/chart30.xml" Id="rId2" /></Relationships>
</file>

<file path=ppt/slides/_rels/slide31.xml.rels>&#65279;<?xml version="1.0" encoding="utf-8"?><Relationships xmlns="http://schemas.openxmlformats.org/package/2006/relationships"><Relationship Type="http://schemas.openxmlformats.org/officeDocument/2006/relationships/slideLayout" Target="/ppt/slideLayouts/slideLayout2.xml" Id="R16d9faa43ce04554" /><Relationship Type="http://schemas.openxmlformats.org/officeDocument/2006/relationships/chart" Target="/ppt/slides/charts/chart31.xml" Id="rId2" /></Relationships>
</file>

<file path=ppt/slides/_rels/slide32.xml.rels>&#65279;<?xml version="1.0" encoding="utf-8"?><Relationships xmlns="http://schemas.openxmlformats.org/package/2006/relationships"><Relationship Type="http://schemas.openxmlformats.org/officeDocument/2006/relationships/slideLayout" Target="/ppt/slideLayouts/slideLayout2.xml" Id="Ra61c140f69694d41" /><Relationship Type="http://schemas.openxmlformats.org/officeDocument/2006/relationships/chart" Target="/ppt/slides/charts/chart32.xml" Id="rId2" /></Relationships>
</file>

<file path=ppt/slides/_rels/slide33.xml.rels>&#65279;<?xml version="1.0" encoding="utf-8"?><Relationships xmlns="http://schemas.openxmlformats.org/package/2006/relationships"><Relationship Type="http://schemas.openxmlformats.org/officeDocument/2006/relationships/slideLayout" Target="/ppt/slideLayouts/slideLayout2.xml" Id="Rd7ef1cc4cd8b47c3" /><Relationship Type="http://schemas.openxmlformats.org/officeDocument/2006/relationships/chart" Target="/ppt/slides/charts/chart33.xml" Id="rId2" /></Relationships>
</file>

<file path=ppt/slides/_rels/slide34.xml.rels>&#65279;<?xml version="1.0" encoding="utf-8"?><Relationships xmlns="http://schemas.openxmlformats.org/package/2006/relationships"><Relationship Type="http://schemas.openxmlformats.org/officeDocument/2006/relationships/slideLayout" Target="/ppt/slideLayouts/slideLayout2.xml" Id="R152193f5990f4769" /><Relationship Type="http://schemas.openxmlformats.org/officeDocument/2006/relationships/chart" Target="/ppt/slides/charts/chart34.xml" Id="rId2" /></Relationships>
</file>

<file path=ppt/slides/_rels/slide35.xml.rels>&#65279;<?xml version="1.0" encoding="utf-8"?><Relationships xmlns="http://schemas.openxmlformats.org/package/2006/relationships"><Relationship Type="http://schemas.openxmlformats.org/officeDocument/2006/relationships/slideLayout" Target="/ppt/slideLayouts/slideLayout2.xml" Id="R5d2d5cdb84d54c5c" /><Relationship Type="http://schemas.openxmlformats.org/officeDocument/2006/relationships/chart" Target="/ppt/slides/charts/chart35.xml" Id="rId2" /></Relationships>
</file>

<file path=ppt/slides/_rels/slide36.xml.rels>&#65279;<?xml version="1.0" encoding="utf-8"?><Relationships xmlns="http://schemas.openxmlformats.org/package/2006/relationships"><Relationship Type="http://schemas.openxmlformats.org/officeDocument/2006/relationships/slideLayout" Target="/ppt/slideLayouts/slideLayout2.xml" Id="Red91163d58d146ff" /><Relationship Type="http://schemas.openxmlformats.org/officeDocument/2006/relationships/chart" Target="/ppt/slides/charts/chart36.xml" Id="rId2" /></Relationships>
</file>

<file path=ppt/slides/_rels/slide37.xml.rels>&#65279;<?xml version="1.0" encoding="utf-8"?><Relationships xmlns="http://schemas.openxmlformats.org/package/2006/relationships"><Relationship Type="http://schemas.openxmlformats.org/officeDocument/2006/relationships/slideLayout" Target="/ppt/slideLayouts/slideLayout2.xml" Id="Rc206e62d3f4c4ecd" /><Relationship Type="http://schemas.openxmlformats.org/officeDocument/2006/relationships/chart" Target="/ppt/slides/charts/chart37.xml" Id="rId2" /></Relationships>
</file>

<file path=ppt/slides/_rels/slide38.xml.rels>&#65279;<?xml version="1.0" encoding="utf-8"?><Relationships xmlns="http://schemas.openxmlformats.org/package/2006/relationships"><Relationship Type="http://schemas.openxmlformats.org/officeDocument/2006/relationships/slideLayout" Target="/ppt/slideLayouts/slideLayout2.xml" Id="R5b59ecef78aa4155" /><Relationship Type="http://schemas.openxmlformats.org/officeDocument/2006/relationships/chart" Target="/ppt/slides/charts/chart38.xml" Id="rId2" /></Relationships>
</file>

<file path=ppt/slides/_rels/slide39.xml.rels>&#65279;<?xml version="1.0" encoding="utf-8"?><Relationships xmlns="http://schemas.openxmlformats.org/package/2006/relationships"><Relationship Type="http://schemas.openxmlformats.org/officeDocument/2006/relationships/slideLayout" Target="/ppt/slideLayouts/slideLayout2.xml" Id="R6397194587c54eab" /><Relationship Type="http://schemas.openxmlformats.org/officeDocument/2006/relationships/chart" Target="/ppt/slides/charts/chart39.xml" Id="rId2" /></Relationships>
</file>

<file path=ppt/slides/_rels/slide3a.xml.rels>&#65279;<?xml version="1.0" encoding="utf-8"?><Relationships xmlns="http://schemas.openxmlformats.org/package/2006/relationships"><Relationship Type="http://schemas.openxmlformats.org/officeDocument/2006/relationships/slideLayout" Target="/ppt/slideLayouts/slideLayout2.xml" Id="Rf65d8d1c5e69490c" /><Relationship Type="http://schemas.openxmlformats.org/officeDocument/2006/relationships/chart" Target="/ppt/slides/charts/chart3a.xml" Id="rId2" /></Relationships>
</file>

<file path=ppt/slides/_rels/slide3b.xml.rels>&#65279;<?xml version="1.0" encoding="utf-8"?><Relationships xmlns="http://schemas.openxmlformats.org/package/2006/relationships"><Relationship Type="http://schemas.openxmlformats.org/officeDocument/2006/relationships/slideLayout" Target="/ppt/slideLayouts/slideLayout2.xml" Id="R1a359f2df0b648d8" /><Relationship Type="http://schemas.openxmlformats.org/officeDocument/2006/relationships/chart" Target="/ppt/slides/charts/chart3b.xml" Id="rId2" /></Relationships>
</file>

<file path=ppt/slides/_rels/slide3c.xml.rels>&#65279;<?xml version="1.0" encoding="utf-8"?><Relationships xmlns="http://schemas.openxmlformats.org/package/2006/relationships"><Relationship Type="http://schemas.openxmlformats.org/officeDocument/2006/relationships/slideLayout" Target="/ppt/slideLayouts/slideLayout2.xml" Id="R485be1d860354903" /><Relationship Type="http://schemas.openxmlformats.org/officeDocument/2006/relationships/chart" Target="/ppt/slides/charts/chart3c.xml" Id="rId2" /></Relationships>
</file>

<file path=ppt/slides/_rels/slide3d.xml.rels>&#65279;<?xml version="1.0" encoding="utf-8"?><Relationships xmlns="http://schemas.openxmlformats.org/package/2006/relationships"><Relationship Type="http://schemas.openxmlformats.org/officeDocument/2006/relationships/slideLayout" Target="/ppt/slideLayouts/slideLayout2.xml" Id="R2615b81768bc4705" /><Relationship Type="http://schemas.openxmlformats.org/officeDocument/2006/relationships/chart" Target="/ppt/slides/charts/chart3d.xml" Id="rId2" /></Relationships>
</file>

<file path=ppt/slides/_rels/slide3e.xml.rels>&#65279;<?xml version="1.0" encoding="utf-8"?><Relationships xmlns="http://schemas.openxmlformats.org/package/2006/relationships"><Relationship Type="http://schemas.openxmlformats.org/officeDocument/2006/relationships/slideLayout" Target="/ppt/slideLayouts/slideLayout2.xml" Id="Rbb7d781ea0a04fc9" /><Relationship Type="http://schemas.openxmlformats.org/officeDocument/2006/relationships/chart" Target="/ppt/slides/charts/chart3e.xml" Id="rId2" /></Relationships>
</file>

<file path=ppt/slides/_rels/slide3f.xml.rels>&#65279;<?xml version="1.0" encoding="utf-8"?><Relationships xmlns="http://schemas.openxmlformats.org/package/2006/relationships"><Relationship Type="http://schemas.openxmlformats.org/officeDocument/2006/relationships/slideLayout" Target="/ppt/slideLayouts/slideLayout2.xml" Id="Ra500c9e7ae7b40b1" /><Relationship Type="http://schemas.openxmlformats.org/officeDocument/2006/relationships/chart" Target="/ppt/slides/charts/chart3f.xml" Id="rId2" /></Relationships>
</file>

<file path=ppt/slides/_rels/slide4.xml.rels>&#65279;<?xml version="1.0" encoding="utf-8"?><Relationships xmlns="http://schemas.openxmlformats.org/package/2006/relationships"><Relationship Type="http://schemas.openxmlformats.org/officeDocument/2006/relationships/slideLayout" Target="/ppt/slideLayouts/slideLayout2.xml" Id="Rb3a5e67912e145fd" /><Relationship Type="http://schemas.openxmlformats.org/officeDocument/2006/relationships/chart" Target="/ppt/slides/charts/chart4.xml" Id="rId2" /></Relationships>
</file>

<file path=ppt/slides/_rels/slide40.xml.rels>&#65279;<?xml version="1.0" encoding="utf-8"?><Relationships xmlns="http://schemas.openxmlformats.org/package/2006/relationships"><Relationship Type="http://schemas.openxmlformats.org/officeDocument/2006/relationships/slideLayout" Target="/ppt/slideLayouts/slideLayout2.xml" Id="R5e154b53decc4965" /><Relationship Type="http://schemas.openxmlformats.org/officeDocument/2006/relationships/chart" Target="/ppt/slides/charts/chart40.xml" Id="rId2" /></Relationships>
</file>

<file path=ppt/slides/_rels/slide41.xml.rels>&#65279;<?xml version="1.0" encoding="utf-8"?><Relationships xmlns="http://schemas.openxmlformats.org/package/2006/relationships"><Relationship Type="http://schemas.openxmlformats.org/officeDocument/2006/relationships/slideLayout" Target="/ppt/slideLayouts/slideLayout2.xml" Id="Ra4d01fcbcc4e4a31" /><Relationship Type="http://schemas.openxmlformats.org/officeDocument/2006/relationships/chart" Target="/ppt/slides/charts/chart41.xml" Id="rId2" /></Relationships>
</file>

<file path=ppt/slides/_rels/slide42.xml.rels>&#65279;<?xml version="1.0" encoding="utf-8"?><Relationships xmlns="http://schemas.openxmlformats.org/package/2006/relationships"><Relationship Type="http://schemas.openxmlformats.org/officeDocument/2006/relationships/slideLayout" Target="/ppt/slideLayouts/slideLayout2.xml" Id="Recb79ec71ec2481c" /><Relationship Type="http://schemas.openxmlformats.org/officeDocument/2006/relationships/chart" Target="/ppt/slides/charts/chart42.xml" Id="rId2" /></Relationships>
</file>

<file path=ppt/slides/_rels/slide43.xml.rels>&#65279;<?xml version="1.0" encoding="utf-8"?><Relationships xmlns="http://schemas.openxmlformats.org/package/2006/relationships"><Relationship Type="http://schemas.openxmlformats.org/officeDocument/2006/relationships/slideLayout" Target="/ppt/slideLayouts/slideLayout2.xml" Id="R850cf85b733a4c30" /><Relationship Type="http://schemas.openxmlformats.org/officeDocument/2006/relationships/chart" Target="/ppt/slides/charts/chart43.xml" Id="rId2" /></Relationships>
</file>

<file path=ppt/slides/_rels/slide44.xml.rels>&#65279;<?xml version="1.0" encoding="utf-8"?><Relationships xmlns="http://schemas.openxmlformats.org/package/2006/relationships"><Relationship Type="http://schemas.openxmlformats.org/officeDocument/2006/relationships/slideLayout" Target="/ppt/slideLayouts/slideLayout2.xml" Id="Rf5a75dff6f514e89" /><Relationship Type="http://schemas.openxmlformats.org/officeDocument/2006/relationships/chart" Target="/ppt/slides/charts/chart44.xml" Id="rId2" /></Relationships>
</file>

<file path=ppt/slides/_rels/slide45.xml.rels>&#65279;<?xml version="1.0" encoding="utf-8"?><Relationships xmlns="http://schemas.openxmlformats.org/package/2006/relationships"><Relationship Type="http://schemas.openxmlformats.org/officeDocument/2006/relationships/slideLayout" Target="/ppt/slideLayouts/slideLayout2.xml" Id="R8e8c847464ae4335" /><Relationship Type="http://schemas.openxmlformats.org/officeDocument/2006/relationships/chart" Target="/ppt/slides/charts/chart45.xml" Id="rId2" /></Relationships>
</file>

<file path=ppt/slides/_rels/slide46.xml.rels>&#65279;<?xml version="1.0" encoding="utf-8"?><Relationships xmlns="http://schemas.openxmlformats.org/package/2006/relationships"><Relationship Type="http://schemas.openxmlformats.org/officeDocument/2006/relationships/slideLayout" Target="/ppt/slideLayouts/slideLayout2.xml" Id="Rea445615534145f8" /><Relationship Type="http://schemas.openxmlformats.org/officeDocument/2006/relationships/chart" Target="/ppt/slides/charts/chart46.xml" Id="rId2" /></Relationships>
</file>

<file path=ppt/slides/_rels/slide47.xml.rels>&#65279;<?xml version="1.0" encoding="utf-8"?><Relationships xmlns="http://schemas.openxmlformats.org/package/2006/relationships"><Relationship Type="http://schemas.openxmlformats.org/officeDocument/2006/relationships/slideLayout" Target="/ppt/slideLayouts/slideLayout2.xml" Id="R6ef2b183da194f5e" /><Relationship Type="http://schemas.openxmlformats.org/officeDocument/2006/relationships/chart" Target="/ppt/slides/charts/chart47.xml" Id="rId2" /></Relationships>
</file>

<file path=ppt/slides/_rels/slide5.xml.rels>&#65279;<?xml version="1.0" encoding="utf-8"?><Relationships xmlns="http://schemas.openxmlformats.org/package/2006/relationships"><Relationship Type="http://schemas.openxmlformats.org/officeDocument/2006/relationships/slideLayout" Target="/ppt/slideLayouts/slideLayout2.xml" Id="Rae6a10d7587f4d23" /><Relationship Type="http://schemas.openxmlformats.org/officeDocument/2006/relationships/chart" Target="/ppt/slides/charts/chart5.xml" Id="rId2" /></Relationships>
</file>

<file path=ppt/slides/_rels/slide6.xml.rels>&#65279;<?xml version="1.0" encoding="utf-8"?><Relationships xmlns="http://schemas.openxmlformats.org/package/2006/relationships"><Relationship Type="http://schemas.openxmlformats.org/officeDocument/2006/relationships/slideLayout" Target="/ppt/slideLayouts/slideLayout2.xml" Id="R39de935ad3ed4042" /><Relationship Type="http://schemas.openxmlformats.org/officeDocument/2006/relationships/chart" Target="/ppt/slides/charts/chart6.xml" Id="rId2" /></Relationships>
</file>

<file path=ppt/slides/_rels/slide7.xml.rels>&#65279;<?xml version="1.0" encoding="utf-8"?><Relationships xmlns="http://schemas.openxmlformats.org/package/2006/relationships"><Relationship Type="http://schemas.openxmlformats.org/officeDocument/2006/relationships/slideLayout" Target="/ppt/slideLayouts/slideLayout2.xml" Id="Raa3cba6eac204892" /><Relationship Type="http://schemas.openxmlformats.org/officeDocument/2006/relationships/chart" Target="/ppt/slides/charts/chart7.xml" Id="rId2" /></Relationships>
</file>

<file path=ppt/slides/_rels/slide8.xml.rels>&#65279;<?xml version="1.0" encoding="utf-8"?><Relationships xmlns="http://schemas.openxmlformats.org/package/2006/relationships"><Relationship Type="http://schemas.openxmlformats.org/officeDocument/2006/relationships/slideLayout" Target="/ppt/slideLayouts/slideLayout2.xml" Id="Rccef0cce35be44c4" /><Relationship Type="http://schemas.openxmlformats.org/officeDocument/2006/relationships/chart" Target="/ppt/slides/charts/chart8.xml" Id="rId2" /></Relationships>
</file>

<file path=ppt/slides/_rels/slide9.xml.rels>&#65279;<?xml version="1.0" encoding="utf-8"?><Relationships xmlns="http://schemas.openxmlformats.org/package/2006/relationships"><Relationship Type="http://schemas.openxmlformats.org/officeDocument/2006/relationships/slideLayout" Target="/ppt/slideLayouts/slideLayout2.xml" Id="Rb0986fb947ce4d59" /><Relationship Type="http://schemas.openxmlformats.org/officeDocument/2006/relationships/chart" Target="/ppt/slides/charts/chart9.xml" Id="rId2" /></Relationships>
</file>

<file path=ppt/slides/_rels/slidea.xml.rels>&#65279;<?xml version="1.0" encoding="utf-8"?><Relationships xmlns="http://schemas.openxmlformats.org/package/2006/relationships"><Relationship Type="http://schemas.openxmlformats.org/officeDocument/2006/relationships/slideLayout" Target="/ppt/slideLayouts/slideLayout2.xml" Id="Ra30948e24e3e487a" /><Relationship Type="http://schemas.openxmlformats.org/officeDocument/2006/relationships/chart" Target="/ppt/slides/charts/charta.xml" Id="rId2" /></Relationships>
</file>

<file path=ppt/slides/_rels/slideb.xml.rels>&#65279;<?xml version="1.0" encoding="utf-8"?><Relationships xmlns="http://schemas.openxmlformats.org/package/2006/relationships"><Relationship Type="http://schemas.openxmlformats.org/officeDocument/2006/relationships/slideLayout" Target="/ppt/slideLayouts/slideLayout2.xml" Id="Rc8402033d9814f4c" /><Relationship Type="http://schemas.openxmlformats.org/officeDocument/2006/relationships/chart" Target="/ppt/slides/charts/chartb.xml" Id="rId2" /></Relationships>
</file>

<file path=ppt/slides/_rels/slidec.xml.rels>&#65279;<?xml version="1.0" encoding="utf-8"?><Relationships xmlns="http://schemas.openxmlformats.org/package/2006/relationships"><Relationship Type="http://schemas.openxmlformats.org/officeDocument/2006/relationships/slideLayout" Target="/ppt/slideLayouts/slideLayout2.xml" Id="R51b95f42ea424c43" /><Relationship Type="http://schemas.openxmlformats.org/officeDocument/2006/relationships/chart" Target="/ppt/slides/charts/chartc.xml" Id="rId2" /></Relationships>
</file>

<file path=ppt/slides/_rels/slided.xml.rels>&#65279;<?xml version="1.0" encoding="utf-8"?><Relationships xmlns="http://schemas.openxmlformats.org/package/2006/relationships"><Relationship Type="http://schemas.openxmlformats.org/officeDocument/2006/relationships/slideLayout" Target="/ppt/slideLayouts/slideLayout2.xml" Id="Rc041280ca9db4948" /><Relationship Type="http://schemas.openxmlformats.org/officeDocument/2006/relationships/chart" Target="/ppt/slides/charts/chartd.xml" Id="rId2" /></Relationships>
</file>

<file path=ppt/slides/_rels/slidee.xml.rels>&#65279;<?xml version="1.0" encoding="utf-8"?><Relationships xmlns="http://schemas.openxmlformats.org/package/2006/relationships"><Relationship Type="http://schemas.openxmlformats.org/officeDocument/2006/relationships/slideLayout" Target="/ppt/slideLayouts/slideLayout2.xml" Id="Rc173a01276fd4fc5" /><Relationship Type="http://schemas.openxmlformats.org/officeDocument/2006/relationships/chart" Target="/ppt/slides/charts/charte.xml" Id="rId2" /></Relationships>
</file>

<file path=ppt/slides/_rels/slidef.xml.rels>&#65279;<?xml version="1.0" encoding="utf-8"?><Relationships xmlns="http://schemas.openxmlformats.org/package/2006/relationships"><Relationship Type="http://schemas.openxmlformats.org/officeDocument/2006/relationships/slideLayout" Target="/ppt/slideLayouts/slideLayout2.xml" Id="R4bb67d12e7d44879" /><Relationship Type="http://schemas.openxmlformats.org/officeDocument/2006/relationships/chart" Target="/ppt/slides/charts/chartf.xml" Id="rId2"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xml.rels>&#65279;<?xml version="1.0" encoding="utf-8"?><Relationships xmlns="http://schemas.openxmlformats.org/package/2006/relationships"><Relationship Type="http://schemas.openxmlformats.org/officeDocument/2006/relationships/package" Target="/ppt/slides/charts/embeddings/package2.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xml.rels>&#65279;<?xml version="1.0" encoding="utf-8"?><Relationships xmlns="http://schemas.openxmlformats.org/package/2006/relationships"><Relationship Type="http://schemas.openxmlformats.org/officeDocument/2006/relationships/package" Target="/ppt/slides/charts/embeddings/package3.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chart1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49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073800000000000011"/>
                </c:manualLayout>
              </c:layout>
              <c:showLegendKey val="0"/>
              <c:showVal val="1"/>
              <c:showCatName val="0"/>
              <c:showSerName val="0"/>
              <c:showPercent val="0"/>
            </c:dLbl>
            <c:dLbl>
              <c:idx val="3"/>
              <c:layout>
                <c:manualLayout>
                  <c:x val="0"/>
                  <c:y val="-0.00902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073800000000000011"/>
                </c:manualLayout>
              </c:layout>
              <c:showLegendKey val="0"/>
              <c:showVal val="1"/>
              <c:showCatName val="0"/>
              <c:showSerName val="0"/>
              <c:showPercent val="0"/>
            </c:dLbl>
            <c:dLbl>
              <c:idx val="6"/>
              <c:layout>
                <c:manualLayout>
                  <c:x val="0"/>
                  <c:y val="-0.012300000000000002"/>
                </c:manualLayout>
              </c:layout>
              <c:showLegendKey val="0"/>
              <c:showVal val="1"/>
              <c:showCatName val="0"/>
              <c:showSerName val="0"/>
              <c:showPercent val="0"/>
            </c:dLbl>
            <c:dLbl>
              <c:idx val="7"/>
              <c:layout>
                <c:manualLayout>
                  <c:x val="0"/>
                  <c:y val="-0.01312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09020000000000002"/>
                </c:manualLayout>
              </c:layout>
              <c:showLegendKey val="0"/>
              <c:showVal val="1"/>
              <c:showCatName val="0"/>
              <c:showSerName val="0"/>
              <c:showPercent val="0"/>
            </c:dLbl>
            <c:dLbl>
              <c:idx val="10"/>
              <c:layout>
                <c:manualLayout>
                  <c:x val="0"/>
                  <c:y val="-0.021320000000000002"/>
                </c:manualLayout>
              </c:layout>
              <c:showLegendKey val="0"/>
              <c:showVal val="1"/>
              <c:showCatName val="0"/>
              <c:showSerName val="0"/>
              <c:showPercent val="0"/>
            </c:dLbl>
            <c:dLbl>
              <c:idx val="11"/>
              <c:layout>
                <c:manualLayout>
                  <c:x val="0"/>
                  <c:y val="-0.008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0.6</c:v>
                </c:pt>
                <c:pt idx="1">
                  <c:v/>
                </c:pt>
                <c:pt idx="2">
                  <c:v>0.9</c:v>
                </c:pt>
                <c:pt idx="3">
                  <c:v>1.1</c:v>
                </c:pt>
                <c:pt idx="4">
                  <c:v/>
                </c:pt>
                <c:pt idx="5">
                  <c:v>0.9</c:v>
                </c:pt>
                <c:pt idx="6">
                  <c:v>1.5</c:v>
                </c:pt>
                <c:pt idx="7">
                  <c:v>1.6</c:v>
                </c:pt>
                <c:pt idx="8">
                  <c:v/>
                </c:pt>
                <c:pt idx="9">
                  <c:v>1.1</c:v>
                </c:pt>
                <c:pt idx="10">
                  <c:v>2.6</c:v>
                </c:pt>
                <c:pt idx="11">
                  <c:v>1.0</c:v>
                </c:pt>
              </c:numLit>
            </c:plus>
            <c:minus>
              <c:numLit>
                <c:formatCode>General</c:formatCode>
                <c:ptCount val="12"/>
                <c:pt idx="0">
                  <c:v>0.4</c:v>
                </c:pt>
                <c:pt idx="1">
                  <c:v/>
                </c:pt>
                <c:pt idx="2">
                  <c:v>0.4</c:v>
                </c:pt>
                <c:pt idx="3">
                  <c:v>0.5</c:v>
                </c:pt>
                <c:pt idx="4">
                  <c:v/>
                </c:pt>
                <c:pt idx="5">
                  <c:v>0.5</c:v>
                </c:pt>
                <c:pt idx="6">
                  <c:v>0.4</c:v>
                </c:pt>
                <c:pt idx="7">
                  <c:v>0.8</c:v>
                </c:pt>
                <c:pt idx="8">
                  <c:v/>
                </c:pt>
                <c:pt idx="9">
                  <c:v>0.4</c:v>
                </c:pt>
                <c:pt idx="10">
                  <c:v>1.3</c:v>
                </c:pt>
                <c:pt idx="11">
                  <c:v>0.4</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1.0</c:v>
                </c:pt>
                <c:pt idx="1">
                  <c:v/>
                </c:pt>
                <c:pt idx="2">
                  <c:v>1.0</c:v>
                </c:pt>
                <c:pt idx="3">
                  <c:v>0.9</c:v>
                </c:pt>
                <c:pt idx="4">
                  <c:v/>
                </c:pt>
                <c:pt idx="5">
                  <c:v>0.9</c:v>
                </c:pt>
                <c:pt idx="6">
                  <c:v>0.5</c:v>
                </c:pt>
                <c:pt idx="7">
                  <c:v>1.5</c:v>
                </c:pt>
                <c:pt idx="8">
                  <c:v/>
                </c:pt>
                <c:pt idx="9">
                  <c:v>0.6</c:v>
                </c:pt>
                <c:pt idx="10">
                  <c:v>2.3</c:v>
                </c:pt>
                <c:pt idx="11">
                  <c:v>0.5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0</c:v>
                </c:pt>
                <c:pt idx="1">
                  <c:v/>
                </c:pt>
                <c:pt idx="2">
                  <c:v>0</c:v>
                </c:pt>
                <c:pt idx="3">
                  <c:v>0</c:v>
                </c:pt>
                <c:pt idx="4">
                  <c:v/>
                </c:pt>
                <c:pt idx="5">
                  <c:v>0</c:v>
                </c:pt>
                <c:pt idx="6">
                  <c:v>0</c:v>
                </c:pt>
                <c:pt idx="7">
                  <c:v>0</c:v>
                </c:pt>
                <c:pt idx="8">
                  <c:v/>
                </c:pt>
                <c:pt idx="9">
                  <c:v>0</c:v>
                </c:pt>
                <c:pt idx="10">
                  <c:v>0</c:v>
                </c:pt>
                <c:pt idx="11">
                  <c:v>0</c:v>
                </c:pt>
              </c:numLit>
            </c:plus>
            <c:minus>
              <c:numLit>
                <c:formatCode>General</c:formatCode>
                <c:ptCount val="12"/>
                <c:pt idx="0">
                  <c:v>0</c:v>
                </c:pt>
                <c:pt idx="1">
                  <c:v/>
                </c:pt>
                <c:pt idx="2">
                  <c:v>0</c:v>
                </c:pt>
                <c:pt idx="3">
                  <c:v>0</c:v>
                </c:pt>
                <c:pt idx="4">
                  <c:v/>
                </c:pt>
                <c:pt idx="5">
                  <c:v>0</c:v>
                </c:pt>
                <c:pt idx="6">
                  <c:v>0</c:v>
                </c:pt>
                <c:pt idx="7">
                  <c:v>0</c:v>
                </c:pt>
                <c:pt idx="8">
                  <c:v/>
                </c:pt>
                <c:pt idx="9">
                  <c:v>0</c:v>
                </c:pt>
                <c:pt idx="10">
                  <c:v>0</c:v>
                </c:pt>
                <c:pt idx="11">
                  <c:v>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
                </c:pt>
                <c:pt idx="1">
                  <c:v/>
                </c:pt>
                <c:pt idx="2">
                  <c:v/>
                </c:pt>
                <c:pt idx="3">
                  <c:v/>
                </c:pt>
                <c:pt idx="4">
                  <c:v/>
                </c:pt>
                <c:pt idx="5">
                  <c:v/>
                </c:pt>
                <c:pt idx="6">
                  <c:v/>
                </c:pt>
                <c:pt idx="7">
                  <c:v/>
                </c:pt>
                <c:pt idx="8">
                  <c:v/>
                </c:pt>
                <c:pt idx="9">
                  <c:v/>
                </c:pt>
                <c:pt idx="10">
                  <c:v/>
                </c:pt>
                <c:pt idx="11">
                  <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0</c:v>
                </c:pt>
                <c:pt idx="1">
                  <c:v/>
                </c:pt>
                <c:pt idx="2">
                  <c:v>0</c:v>
                </c:pt>
                <c:pt idx="3">
                  <c:v>0</c:v>
                </c:pt>
                <c:pt idx="4">
                  <c:v/>
                </c:pt>
                <c:pt idx="5">
                  <c:v>0</c:v>
                </c:pt>
                <c:pt idx="6">
                  <c:v>0</c:v>
                </c:pt>
                <c:pt idx="7">
                  <c:v>0</c:v>
                </c:pt>
                <c:pt idx="8">
                  <c:v/>
                </c:pt>
                <c:pt idx="9">
                  <c:v>0</c:v>
                </c:pt>
                <c:pt idx="10">
                  <c:v>0</c:v>
                </c:pt>
                <c:pt idx="11">
                  <c:v>0</c:v>
                </c:pt>
              </c:numLit>
            </c:plus>
            <c:minus>
              <c:numLit>
                <c:formatCode>General</c:formatCode>
                <c:ptCount val="12"/>
                <c:pt idx="0">
                  <c:v>0</c:v>
                </c:pt>
                <c:pt idx="1">
                  <c:v/>
                </c:pt>
                <c:pt idx="2">
                  <c:v>0</c:v>
                </c:pt>
                <c:pt idx="3">
                  <c:v>0</c:v>
                </c:pt>
                <c:pt idx="4">
                  <c:v/>
                </c:pt>
                <c:pt idx="5">
                  <c:v>0</c:v>
                </c:pt>
                <c:pt idx="6">
                  <c:v>0</c:v>
                </c:pt>
                <c:pt idx="7">
                  <c:v>0</c:v>
                </c:pt>
                <c:pt idx="8">
                  <c:v/>
                </c:pt>
                <c:pt idx="9">
                  <c:v>0</c:v>
                </c:pt>
                <c:pt idx="10">
                  <c:v>0</c:v>
                </c:pt>
                <c:pt idx="11">
                  <c:v>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
                </c:pt>
                <c:pt idx="1">
                  <c:v/>
                </c:pt>
                <c:pt idx="2">
                  <c:v/>
                </c:pt>
                <c:pt idx="3">
                  <c:v/>
                </c:pt>
                <c:pt idx="4">
                  <c:v/>
                </c:pt>
                <c:pt idx="5">
                  <c:v/>
                </c:pt>
                <c:pt idx="6">
                  <c:v/>
                </c:pt>
                <c:pt idx="7">
                  <c:v/>
                </c:pt>
                <c:pt idx="8">
                  <c:v/>
                </c:pt>
                <c:pt idx="9">
                  <c:v/>
                </c:pt>
                <c:pt idx="10">
                  <c:v/>
                </c:pt>
                <c:pt idx="11">
                  <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90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0660000000000001"/>
                </c:manualLayout>
              </c:layout>
              <c:showLegendKey val="0"/>
              <c:showVal val="1"/>
              <c:showCatName val="0"/>
              <c:showSerName val="0"/>
              <c:showPercent val="0"/>
            </c:dLbl>
            <c:dLbl>
              <c:idx val="3"/>
              <c:layout>
                <c:manualLayout>
                  <c:x val="0"/>
                  <c:y val="-0.01394000000000000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3120000000000002"/>
                </c:manualLayout>
              </c:layout>
              <c:showLegendKey val="0"/>
              <c:showVal val="1"/>
              <c:showCatName val="0"/>
              <c:showSerName val="0"/>
              <c:showPercent val="0"/>
            </c:dLbl>
            <c:dLbl>
              <c:idx val="6"/>
              <c:layout>
                <c:manualLayout>
                  <c:x val="0"/>
                  <c:y val="-0.018040000000000004"/>
                </c:manualLayout>
              </c:layout>
              <c:showLegendKey val="0"/>
              <c:showVal val="1"/>
              <c:showCatName val="0"/>
              <c:showSerName val="0"/>
              <c:showPercent val="0"/>
            </c:dLbl>
            <c:dLbl>
              <c:idx val="7"/>
              <c:layout>
                <c:manualLayout>
                  <c:x val="0"/>
                  <c:y val="-0.02132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10660000000000001"/>
                </c:manualLayout>
              </c:layout>
              <c:showLegendKey val="0"/>
              <c:showVal val="1"/>
              <c:showCatName val="0"/>
              <c:showSerName val="0"/>
              <c:showPercent val="0"/>
            </c:dLbl>
            <c:dLbl>
              <c:idx val="10"/>
              <c:layout>
                <c:manualLayout>
                  <c:x val="0"/>
                  <c:y val="-0.03526"/>
                </c:manualLayout>
              </c:layout>
              <c:showLegendKey val="0"/>
              <c:showVal val="1"/>
              <c:showCatName val="0"/>
              <c:showSerName val="0"/>
              <c:showPercent val="0"/>
            </c:dLbl>
            <c:dLbl>
              <c:idx val="11"/>
              <c:layout>
                <c:manualLayout>
                  <c:x val="0"/>
                  <c:y val="-0.01230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1.1</c:v>
                </c:pt>
                <c:pt idx="1">
                  <c:v/>
                </c:pt>
                <c:pt idx="2">
                  <c:v>1.3</c:v>
                </c:pt>
                <c:pt idx="3">
                  <c:v>1.7</c:v>
                </c:pt>
                <c:pt idx="4">
                  <c:v/>
                </c:pt>
                <c:pt idx="5">
                  <c:v>1.6</c:v>
                </c:pt>
                <c:pt idx="6">
                  <c:v>2.2</c:v>
                </c:pt>
                <c:pt idx="7">
                  <c:v>2.6</c:v>
                </c:pt>
                <c:pt idx="8">
                  <c:v/>
                </c:pt>
                <c:pt idx="9">
                  <c:v>1.3</c:v>
                </c:pt>
                <c:pt idx="10">
                  <c:v>4.3</c:v>
                </c:pt>
                <c:pt idx="11">
                  <c:v>1.5</c:v>
                </c:pt>
              </c:numLit>
            </c:plus>
            <c:minus>
              <c:numLit>
                <c:formatCode>General</c:formatCode>
                <c:ptCount val="12"/>
                <c:pt idx="0">
                  <c:v>0.8</c:v>
                </c:pt>
                <c:pt idx="1">
                  <c:v/>
                </c:pt>
                <c:pt idx="2">
                  <c:v>0.8</c:v>
                </c:pt>
                <c:pt idx="3">
                  <c:v>1.0</c:v>
                </c:pt>
                <c:pt idx="4">
                  <c:v/>
                </c:pt>
                <c:pt idx="5">
                  <c:v>0.8</c:v>
                </c:pt>
                <c:pt idx="6">
                  <c:v>0.7</c:v>
                </c:pt>
                <c:pt idx="7">
                  <c:v>1.6</c:v>
                </c:pt>
                <c:pt idx="8">
                  <c:v/>
                </c:pt>
                <c:pt idx="9">
                  <c:v>0.7</c:v>
                </c:pt>
                <c:pt idx="10">
                  <c:v>2.2</c:v>
                </c:pt>
                <c:pt idx="11">
                  <c:v>0.8</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2.2</c:v>
                </c:pt>
                <c:pt idx="1">
                  <c:v/>
                </c:pt>
                <c:pt idx="2">
                  <c:v>2.0</c:v>
                </c:pt>
                <c:pt idx="3">
                  <c:v>2.3</c:v>
                </c:pt>
                <c:pt idx="4">
                  <c:v/>
                </c:pt>
                <c:pt idx="5">
                  <c:v>1.5</c:v>
                </c:pt>
                <c:pt idx="6">
                  <c:v>1.0</c:v>
                </c:pt>
                <c:pt idx="7">
                  <c:v>3.9</c:v>
                </c:pt>
                <c:pt idx="8">
                  <c:v/>
                </c:pt>
                <c:pt idx="9">
                  <c:v>1.2</c:v>
                </c:pt>
                <c:pt idx="10">
                  <c:v>4.6</c:v>
                </c:pt>
                <c:pt idx="11">
                  <c:v>1.7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066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3940000000000001"/>
                </c:manualLayout>
              </c:layout>
              <c:showLegendKey val="0"/>
              <c:showVal val="1"/>
              <c:showCatName val="0"/>
              <c:showSerName val="0"/>
              <c:showPercent val="0"/>
            </c:dLbl>
            <c:dLbl>
              <c:idx val="3"/>
              <c:layout>
                <c:manualLayout>
                  <c:x val="0"/>
                  <c:y val="-0.01312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3940000000000001"/>
                </c:manualLayout>
              </c:layout>
              <c:showLegendKey val="0"/>
              <c:showVal val="1"/>
              <c:showCatName val="0"/>
              <c:showSerName val="0"/>
              <c:showPercent val="0"/>
            </c:dLbl>
            <c:dLbl>
              <c:idx val="6"/>
              <c:layout>
                <c:manualLayout>
                  <c:x val="0"/>
                  <c:y val="-0.014760000000000002"/>
                </c:manualLayout>
              </c:layout>
              <c:showLegendKey val="0"/>
              <c:showVal val="1"/>
              <c:showCatName val="0"/>
              <c:showSerName val="0"/>
              <c:showPercent val="0"/>
            </c:dLbl>
            <c:dLbl>
              <c:idx val="7"/>
              <c:layout>
                <c:manualLayout>
                  <c:x val="0"/>
                  <c:y val="-0.02460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14760000000000002"/>
                </c:manualLayout>
              </c:layout>
              <c:showLegendKey val="0"/>
              <c:showVal val="1"/>
              <c:showCatName val="0"/>
              <c:showSerName val="0"/>
              <c:showPercent val="0"/>
            </c:dLbl>
            <c:dLbl>
              <c:idx val="10"/>
              <c:layout>
                <c:manualLayout>
                  <c:x val="0"/>
                  <c:y val="-0.03116"/>
                </c:manualLayout>
              </c:layout>
              <c:showLegendKey val="0"/>
              <c:showVal val="1"/>
              <c:showCatName val="0"/>
              <c:showSerName val="0"/>
              <c:showPercent val="0"/>
            </c:dLbl>
            <c:dLbl>
              <c:idx val="11"/>
              <c:layout>
                <c:manualLayout>
                  <c:x val="0"/>
                  <c:y val="-0.01476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1.3</c:v>
                </c:pt>
                <c:pt idx="1">
                  <c:v/>
                </c:pt>
                <c:pt idx="2">
                  <c:v>1.7</c:v>
                </c:pt>
                <c:pt idx="3">
                  <c:v>1.6</c:v>
                </c:pt>
                <c:pt idx="4">
                  <c:v/>
                </c:pt>
                <c:pt idx="5">
                  <c:v>1.7</c:v>
                </c:pt>
                <c:pt idx="6">
                  <c:v>1.8</c:v>
                </c:pt>
                <c:pt idx="7">
                  <c:v>3.0</c:v>
                </c:pt>
                <c:pt idx="8">
                  <c:v/>
                </c:pt>
                <c:pt idx="9">
                  <c:v>1.8</c:v>
                </c:pt>
                <c:pt idx="10">
                  <c:v>3.8</c:v>
                </c:pt>
                <c:pt idx="11">
                  <c:v>1.8</c:v>
                </c:pt>
              </c:numLit>
            </c:plus>
            <c:minus>
              <c:numLit>
                <c:formatCode>General</c:formatCode>
                <c:ptCount val="12"/>
                <c:pt idx="0">
                  <c:v>0.8</c:v>
                </c:pt>
                <c:pt idx="1">
                  <c:v/>
                </c:pt>
                <c:pt idx="2">
                  <c:v>1.2</c:v>
                </c:pt>
                <c:pt idx="3">
                  <c:v>0.8</c:v>
                </c:pt>
                <c:pt idx="4">
                  <c:v/>
                </c:pt>
                <c:pt idx="5">
                  <c:v>1.0</c:v>
                </c:pt>
                <c:pt idx="6">
                  <c:v>0.8</c:v>
                </c:pt>
                <c:pt idx="7">
                  <c:v>1.8</c:v>
                </c:pt>
                <c:pt idx="8">
                  <c:v/>
                </c:pt>
                <c:pt idx="9">
                  <c:v>0.8</c:v>
                </c:pt>
                <c:pt idx="10">
                  <c:v>2.2</c:v>
                </c:pt>
                <c:pt idx="11">
                  <c:v>1.0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2.5</c:v>
                </c:pt>
                <c:pt idx="1">
                  <c:v/>
                </c:pt>
                <c:pt idx="2">
                  <c:v>3.6</c:v>
                </c:pt>
                <c:pt idx="3">
                  <c:v>1.4</c:v>
                </c:pt>
                <c:pt idx="4">
                  <c:v/>
                </c:pt>
                <c:pt idx="5">
                  <c:v>1.9</c:v>
                </c:pt>
                <c:pt idx="6">
                  <c:v>1.5</c:v>
                </c:pt>
                <c:pt idx="7">
                  <c:v>4.3</c:v>
                </c:pt>
                <c:pt idx="8">
                  <c:v/>
                </c:pt>
                <c:pt idx="9">
                  <c:v>1.6</c:v>
                </c:pt>
                <c:pt idx="10">
                  <c:v>4.7</c:v>
                </c:pt>
                <c:pt idx="11">
                  <c:v>2.3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14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4760000000000002"/>
                </c:manualLayout>
              </c:layout>
              <c:showLegendKey val="0"/>
              <c:showVal val="1"/>
              <c:showCatName val="0"/>
              <c:showSerName val="0"/>
              <c:showPercent val="0"/>
            </c:dLbl>
            <c:dLbl>
              <c:idx val="3"/>
              <c:layout>
                <c:manualLayout>
                  <c:x val="0"/>
                  <c:y val="-0.0155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3940000000000001"/>
                </c:manualLayout>
              </c:layout>
              <c:showLegendKey val="0"/>
              <c:showVal val="1"/>
              <c:showCatName val="0"/>
              <c:showSerName val="0"/>
              <c:showPercent val="0"/>
            </c:dLbl>
            <c:dLbl>
              <c:idx val="6"/>
              <c:layout>
                <c:manualLayout>
                  <c:x val="0"/>
                  <c:y val="-0.027880000000000002"/>
                </c:manualLayout>
              </c:layout>
              <c:showLegendKey val="0"/>
              <c:showVal val="1"/>
              <c:showCatName val="0"/>
              <c:showSerName val="0"/>
              <c:showPercent val="0"/>
            </c:dLbl>
            <c:dLbl>
              <c:idx val="7"/>
              <c:layout>
                <c:manualLayout>
                  <c:x val="0"/>
                  <c:y val="-0.027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2140000000000003"/>
                </c:manualLayout>
              </c:layout>
              <c:showLegendKey val="0"/>
              <c:showVal val="1"/>
              <c:showCatName val="0"/>
              <c:showSerName val="0"/>
              <c:showPercent val="0"/>
            </c:dLbl>
            <c:dLbl>
              <c:idx val="10"/>
              <c:layout>
                <c:manualLayout>
                  <c:x val="0"/>
                  <c:y val="-0.030340000000000002"/>
                </c:manualLayout>
              </c:layout>
              <c:showLegendKey val="0"/>
              <c:showVal val="1"/>
              <c:showCatName val="0"/>
              <c:showSerName val="0"/>
              <c:showPercent val="0"/>
            </c:dLbl>
            <c:dLbl>
              <c:idx val="11"/>
              <c:layout>
                <c:manualLayout>
                  <c:x val="0"/>
                  <c:y val="-0.010660000000000001"/>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1.4</c:v>
                </c:pt>
                <c:pt idx="1">
                  <c:v/>
                </c:pt>
                <c:pt idx="2">
                  <c:v>1.8</c:v>
                </c:pt>
                <c:pt idx="3">
                  <c:v>1.9</c:v>
                </c:pt>
                <c:pt idx="4">
                  <c:v/>
                </c:pt>
                <c:pt idx="5">
                  <c:v>1.7</c:v>
                </c:pt>
                <c:pt idx="6">
                  <c:v>3.4</c:v>
                </c:pt>
                <c:pt idx="7">
                  <c:v>3.3</c:v>
                </c:pt>
                <c:pt idx="8">
                  <c:v/>
                </c:pt>
                <c:pt idx="9">
                  <c:v>2.7</c:v>
                </c:pt>
                <c:pt idx="10">
                  <c:v>3.7</c:v>
                </c:pt>
                <c:pt idx="11">
                  <c:v>1.3</c:v>
                </c:pt>
              </c:numLit>
            </c:plus>
            <c:minus>
              <c:numLit>
                <c:formatCode>General</c:formatCode>
                <c:ptCount val="12"/>
                <c:pt idx="0">
                  <c:v>1.2</c:v>
                </c:pt>
                <c:pt idx="1">
                  <c:v/>
                </c:pt>
                <c:pt idx="2">
                  <c:v>1.4</c:v>
                </c:pt>
                <c:pt idx="3">
                  <c:v>1.3</c:v>
                </c:pt>
                <c:pt idx="4">
                  <c:v/>
                </c:pt>
                <c:pt idx="5">
                  <c:v>1.1</c:v>
                </c:pt>
                <c:pt idx="6">
                  <c:v>2.2</c:v>
                </c:pt>
                <c:pt idx="7">
                  <c:v>2.3</c:v>
                </c:pt>
                <c:pt idx="8">
                  <c:v/>
                </c:pt>
                <c:pt idx="9">
                  <c:v>1.8</c:v>
                </c:pt>
                <c:pt idx="10">
                  <c:v>2.6</c:v>
                </c:pt>
                <c:pt idx="11">
                  <c:v>0.7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4.9</c:v>
                </c:pt>
                <c:pt idx="1">
                  <c:v/>
                </c:pt>
                <c:pt idx="2">
                  <c:v>5.2</c:v>
                </c:pt>
                <c:pt idx="3">
                  <c:v>4.3</c:v>
                </c:pt>
                <c:pt idx="4">
                  <c:v/>
                </c:pt>
                <c:pt idx="5">
                  <c:v>2.7</c:v>
                </c:pt>
                <c:pt idx="6">
                  <c:v>5.7</c:v>
                </c:pt>
                <c:pt idx="7">
                  <c:v>6.3</c:v>
                </c:pt>
                <c:pt idx="8">
                  <c:v/>
                </c:pt>
                <c:pt idx="9">
                  <c:v>5.1</c:v>
                </c:pt>
                <c:pt idx="10">
                  <c:v>7.8</c:v>
                </c:pt>
                <c:pt idx="11">
                  <c:v>1.4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47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8040000000000004"/>
                </c:manualLayout>
              </c:layout>
              <c:showLegendKey val="0"/>
              <c:showVal val="1"/>
              <c:showCatName val="0"/>
              <c:showSerName val="0"/>
              <c:showPercent val="0"/>
            </c:dLbl>
            <c:dLbl>
              <c:idx val="3"/>
              <c:layout>
                <c:manualLayout>
                  <c:x val="0"/>
                  <c:y val="-0.0196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2140000000000003"/>
                </c:manualLayout>
              </c:layout>
              <c:showLegendKey val="0"/>
              <c:showVal val="1"/>
              <c:showCatName val="0"/>
              <c:showSerName val="0"/>
              <c:showPercent val="0"/>
            </c:dLbl>
            <c:dLbl>
              <c:idx val="6"/>
              <c:layout>
                <c:manualLayout>
                  <c:x val="0"/>
                  <c:y val="-0.027880000000000002"/>
                </c:manualLayout>
              </c:layout>
              <c:showLegendKey val="0"/>
              <c:showVal val="1"/>
              <c:showCatName val="0"/>
              <c:showSerName val="0"/>
              <c:showPercent val="0"/>
            </c:dLbl>
            <c:dLbl>
              <c:idx val="7"/>
              <c:layout>
                <c:manualLayout>
                  <c:x val="0"/>
                  <c:y val="-0.0336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296"/>
                </c:manualLayout>
              </c:layout>
              <c:showLegendKey val="0"/>
              <c:showVal val="1"/>
              <c:showCatName val="0"/>
              <c:showSerName val="0"/>
              <c:showPercent val="0"/>
            </c:dLbl>
            <c:dLbl>
              <c:idx val="10"/>
              <c:layout>
                <c:manualLayout>
                  <c:x val="0"/>
                  <c:y val="-0.046740000000000004"/>
                </c:manualLayout>
              </c:layout>
              <c:showLegendKey val="0"/>
              <c:showVal val="1"/>
              <c:showCatName val="0"/>
              <c:showSerName val="0"/>
              <c:showPercent val="0"/>
            </c:dLbl>
            <c:dLbl>
              <c:idx val="11"/>
              <c:layout>
                <c:manualLayout>
                  <c:x val="0"/>
                  <c:y val="-0.016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1.8</c:v>
                </c:pt>
                <c:pt idx="1">
                  <c:v/>
                </c:pt>
                <c:pt idx="2">
                  <c:v>2.2</c:v>
                </c:pt>
                <c:pt idx="3">
                  <c:v>2.4</c:v>
                </c:pt>
                <c:pt idx="4">
                  <c:v/>
                </c:pt>
                <c:pt idx="5">
                  <c:v>2.7</c:v>
                </c:pt>
                <c:pt idx="6">
                  <c:v>3.4</c:v>
                </c:pt>
                <c:pt idx="7">
                  <c:v>4.1</c:v>
                </c:pt>
                <c:pt idx="8">
                  <c:v/>
                </c:pt>
                <c:pt idx="9">
                  <c:v>2.8</c:v>
                </c:pt>
                <c:pt idx="10">
                  <c:v>5.7</c:v>
                </c:pt>
                <c:pt idx="11">
                  <c:v>2.0</c:v>
                </c:pt>
              </c:numLit>
            </c:plus>
            <c:minus>
              <c:numLit>
                <c:formatCode>General</c:formatCode>
                <c:ptCount val="12"/>
                <c:pt idx="0">
                  <c:v>1.4</c:v>
                </c:pt>
                <c:pt idx="1">
                  <c:v/>
                </c:pt>
                <c:pt idx="2">
                  <c:v>1.7</c:v>
                </c:pt>
                <c:pt idx="3">
                  <c:v>1.8</c:v>
                </c:pt>
                <c:pt idx="4">
                  <c:v/>
                </c:pt>
                <c:pt idx="5">
                  <c:v>1.5</c:v>
                </c:pt>
                <c:pt idx="6">
                  <c:v>2.3</c:v>
                </c:pt>
                <c:pt idx="7">
                  <c:v>3.0</c:v>
                </c:pt>
                <c:pt idx="8">
                  <c:v/>
                </c:pt>
                <c:pt idx="9">
                  <c:v>1.9</c:v>
                </c:pt>
                <c:pt idx="10">
                  <c:v>3.9</c:v>
                </c:pt>
                <c:pt idx="11">
                  <c:v>1.4</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6.7</c:v>
                </c:pt>
                <c:pt idx="1">
                  <c:v/>
                </c:pt>
                <c:pt idx="2">
                  <c:v>6.5</c:v>
                </c:pt>
                <c:pt idx="3">
                  <c:v>7.0</c:v>
                </c:pt>
                <c:pt idx="4">
                  <c:v/>
                </c:pt>
                <c:pt idx="5">
                  <c:v>3.7</c:v>
                </c:pt>
                <c:pt idx="6">
                  <c:v>7.1</c:v>
                </c:pt>
                <c:pt idx="7">
                  <c:v>9.7</c:v>
                </c:pt>
                <c:pt idx="8">
                  <c:v/>
                </c:pt>
                <c:pt idx="9">
                  <c:v>5.0</c:v>
                </c:pt>
                <c:pt idx="10">
                  <c:v>11.1</c:v>
                </c:pt>
                <c:pt idx="11">
                  <c:v>4.2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952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98"/>
                </c:manualLayout>
              </c:layout>
              <c:showLegendKey val="0"/>
              <c:showVal val="1"/>
              <c:showCatName val="0"/>
              <c:showSerName val="0"/>
              <c:showPercent val="0"/>
            </c:dLbl>
            <c:dLbl>
              <c:idx val="3"/>
              <c:layout>
                <c:manualLayout>
                  <c:x val="0"/>
                  <c:y val="-0.04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9520000000000005"/>
                </c:manualLayout>
              </c:layout>
              <c:showLegendKey val="0"/>
              <c:showVal val="1"/>
              <c:showCatName val="0"/>
              <c:showSerName val="0"/>
              <c:showPercent val="0"/>
            </c:dLbl>
            <c:dLbl>
              <c:idx val="6"/>
              <c:layout>
                <c:manualLayout>
                  <c:x val="0"/>
                  <c:y val="-0.044280000000000007"/>
                </c:manualLayout>
              </c:layout>
              <c:showLegendKey val="0"/>
              <c:showVal val="1"/>
              <c:showCatName val="0"/>
              <c:showSerName val="0"/>
              <c:showPercent val="0"/>
            </c:dLbl>
            <c:dLbl>
              <c:idx val="7"/>
              <c:layout>
                <c:manualLayout>
                  <c:x val="0"/>
                  <c:y val="-0.05576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8380000000000006"/>
                </c:manualLayout>
              </c:layout>
              <c:showLegendKey val="0"/>
              <c:showVal val="1"/>
              <c:showCatName val="0"/>
              <c:showSerName val="0"/>
              <c:showPercent val="0"/>
            </c:dLbl>
            <c:dLbl>
              <c:idx val="10"/>
              <c:layout>
                <c:manualLayout>
                  <c:x val="0"/>
                  <c:y val="-0.061500000000000006"/>
                </c:manualLayout>
              </c:layout>
              <c:showLegendKey val="0"/>
              <c:showVal val="1"/>
              <c:showCatName val="0"/>
              <c:showSerName val="0"/>
              <c:showPercent val="0"/>
            </c:dLbl>
            <c:dLbl>
              <c:idx val="11"/>
              <c:layout>
                <c:manualLayout>
                  <c:x val="0"/>
                  <c:y val="-0.0459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3.6</c:v>
                </c:pt>
                <c:pt idx="1">
                  <c:v/>
                </c:pt>
                <c:pt idx="2">
                  <c:v>3.9</c:v>
                </c:pt>
                <c:pt idx="3">
                  <c:v>5.0</c:v>
                </c:pt>
                <c:pt idx="4">
                  <c:v/>
                </c:pt>
                <c:pt idx="5">
                  <c:v>3.6</c:v>
                </c:pt>
                <c:pt idx="6">
                  <c:v>5.4</c:v>
                </c:pt>
                <c:pt idx="7">
                  <c:v>6.8</c:v>
                </c:pt>
                <c:pt idx="8">
                  <c:v/>
                </c:pt>
                <c:pt idx="9">
                  <c:v>5.9</c:v>
                </c:pt>
                <c:pt idx="10">
                  <c:v>7.5</c:v>
                </c:pt>
                <c:pt idx="11">
                  <c:v>5.6</c:v>
                </c:pt>
              </c:numLit>
            </c:plus>
            <c:minus>
              <c:numLit>
                <c:formatCode>General</c:formatCode>
                <c:ptCount val="12"/>
                <c:pt idx="0">
                  <c:v>3.4</c:v>
                </c:pt>
                <c:pt idx="1">
                  <c:v/>
                </c:pt>
                <c:pt idx="2">
                  <c:v>3.6</c:v>
                </c:pt>
                <c:pt idx="3">
                  <c:v>4.4</c:v>
                </c:pt>
                <c:pt idx="4">
                  <c:v/>
                </c:pt>
                <c:pt idx="5">
                  <c:v>3.1</c:v>
                </c:pt>
                <c:pt idx="6">
                  <c:v>4.8</c:v>
                </c:pt>
                <c:pt idx="7">
                  <c:v>6.4</c:v>
                </c:pt>
                <c:pt idx="8">
                  <c:v/>
                </c:pt>
                <c:pt idx="9">
                  <c:v>5.1</c:v>
                </c:pt>
                <c:pt idx="10">
                  <c:v>6.7</c:v>
                </c:pt>
                <c:pt idx="11">
                  <c:v>4.9</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26.9</c:v>
                </c:pt>
                <c:pt idx="1">
                  <c:v/>
                </c:pt>
                <c:pt idx="2">
                  <c:v>26.4</c:v>
                </c:pt>
                <c:pt idx="3">
                  <c:v>27.3</c:v>
                </c:pt>
                <c:pt idx="4">
                  <c:v/>
                </c:pt>
                <c:pt idx="5">
                  <c:v>16.3</c:v>
                </c:pt>
                <c:pt idx="6">
                  <c:v>25.2</c:v>
                </c:pt>
                <c:pt idx="7">
                  <c:v>39.9</c:v>
                </c:pt>
                <c:pt idx="8">
                  <c:v/>
                </c:pt>
                <c:pt idx="9">
                  <c:v>25.6</c:v>
                </c:pt>
                <c:pt idx="10">
                  <c:v>33.9</c:v>
                </c:pt>
                <c:pt idx="11">
                  <c:v>23.2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47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1320000000000002"/>
                </c:manualLayout>
              </c:layout>
              <c:showLegendKey val="0"/>
              <c:showVal val="1"/>
              <c:showCatName val="0"/>
              <c:showSerName val="0"/>
              <c:showPercent val="0"/>
            </c:dLbl>
            <c:dLbl>
              <c:idx val="3"/>
              <c:layout>
                <c:manualLayout>
                  <c:x val="0"/>
                  <c:y val="-0.0196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05"/>
                </c:manualLayout>
              </c:layout>
              <c:showLegendKey val="0"/>
              <c:showVal val="1"/>
              <c:showCatName val="0"/>
              <c:showSerName val="0"/>
              <c:showPercent val="0"/>
            </c:dLbl>
            <c:dLbl>
              <c:idx val="6"/>
              <c:layout>
                <c:manualLayout>
                  <c:x val="0"/>
                  <c:y val="-0.027880000000000002"/>
                </c:manualLayout>
              </c:layout>
              <c:showLegendKey val="0"/>
              <c:showVal val="1"/>
              <c:showCatName val="0"/>
              <c:showSerName val="0"/>
              <c:showPercent val="0"/>
            </c:dLbl>
            <c:dLbl>
              <c:idx val="7"/>
              <c:layout>
                <c:manualLayout>
                  <c:x val="0"/>
                  <c:y val="-0.0352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706"/>
                </c:manualLayout>
              </c:layout>
              <c:showLegendKey val="0"/>
              <c:showVal val="1"/>
              <c:showCatName val="0"/>
              <c:showSerName val="0"/>
              <c:showPercent val="0"/>
            </c:dLbl>
            <c:dLbl>
              <c:idx val="10"/>
              <c:layout>
                <c:manualLayout>
                  <c:x val="0"/>
                  <c:y val="-0.046740000000000004"/>
                </c:manualLayout>
              </c:layout>
              <c:showLegendKey val="0"/>
              <c:showVal val="1"/>
              <c:showCatName val="0"/>
              <c:showSerName val="0"/>
              <c:showPercent val="0"/>
            </c:dLbl>
            <c:dLbl>
              <c:idx val="11"/>
              <c:layout>
                <c:manualLayout>
                  <c:x val="0"/>
                  <c:y val="-0.02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1.8</c:v>
                </c:pt>
                <c:pt idx="1">
                  <c:v/>
                </c:pt>
                <c:pt idx="2">
                  <c:v>2.6</c:v>
                </c:pt>
                <c:pt idx="3">
                  <c:v>2.4</c:v>
                </c:pt>
                <c:pt idx="4">
                  <c:v/>
                </c:pt>
                <c:pt idx="5">
                  <c:v>2.5</c:v>
                </c:pt>
                <c:pt idx="6">
                  <c:v>3.4</c:v>
                </c:pt>
                <c:pt idx="7">
                  <c:v>4.3</c:v>
                </c:pt>
                <c:pt idx="8">
                  <c:v/>
                </c:pt>
                <c:pt idx="9">
                  <c:v>3.3</c:v>
                </c:pt>
                <c:pt idx="10">
                  <c:v>5.7</c:v>
                </c:pt>
                <c:pt idx="11">
                  <c:v>2.5</c:v>
                </c:pt>
              </c:numLit>
            </c:plus>
            <c:minus>
              <c:numLit>
                <c:formatCode>General</c:formatCode>
                <c:ptCount val="12"/>
                <c:pt idx="0">
                  <c:v>1.6</c:v>
                </c:pt>
                <c:pt idx="1">
                  <c:v/>
                </c:pt>
                <c:pt idx="2">
                  <c:v>2.2</c:v>
                </c:pt>
                <c:pt idx="3">
                  <c:v>1.8</c:v>
                </c:pt>
                <c:pt idx="4">
                  <c:v/>
                </c:pt>
                <c:pt idx="5">
                  <c:v>2.1</c:v>
                </c:pt>
                <c:pt idx="6">
                  <c:v>2.4</c:v>
                </c:pt>
                <c:pt idx="7">
                  <c:v>3.4</c:v>
                </c:pt>
                <c:pt idx="8">
                  <c:v/>
                </c:pt>
                <c:pt idx="9">
                  <c:v>2.3</c:v>
                </c:pt>
                <c:pt idx="10">
                  <c:v>4.2</c:v>
                </c:pt>
                <c:pt idx="11">
                  <c:v>2.0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10.0</c:v>
                </c:pt>
                <c:pt idx="1">
                  <c:v/>
                </c:pt>
                <c:pt idx="2">
                  <c:v>11.5</c:v>
                </c:pt>
                <c:pt idx="3">
                  <c:v>8.5</c:v>
                </c:pt>
                <c:pt idx="4">
                  <c:v/>
                </c:pt>
                <c:pt idx="5">
                  <c:v>9.7</c:v>
                </c:pt>
                <c:pt idx="6">
                  <c:v>7.4</c:v>
                </c:pt>
                <c:pt idx="7">
                  <c:v>13.1</c:v>
                </c:pt>
                <c:pt idx="8">
                  <c:v/>
                </c:pt>
                <c:pt idx="9">
                  <c:v>7.8</c:v>
                </c:pt>
                <c:pt idx="10">
                  <c:v>14.3</c:v>
                </c:pt>
                <c:pt idx="11">
                  <c:v>8.2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54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28"/>
                </c:manualLayout>
              </c:layout>
              <c:showLegendKey val="0"/>
              <c:showVal val="1"/>
              <c:showCatName val="0"/>
              <c:showSerName val="0"/>
              <c:showPercent val="0"/>
            </c:dLbl>
            <c:dLbl>
              <c:idx val="3"/>
              <c:layout>
                <c:manualLayout>
                  <c:x val="0"/>
                  <c:y val="-0.02788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8700000000000003"/>
                </c:manualLayout>
              </c:layout>
              <c:showLegendKey val="0"/>
              <c:showVal val="1"/>
              <c:showCatName val="0"/>
              <c:showSerName val="0"/>
              <c:showPercent val="0"/>
            </c:dLbl>
            <c:dLbl>
              <c:idx val="6"/>
              <c:layout>
                <c:manualLayout>
                  <c:x val="0"/>
                  <c:y val="-0.049200000000000008"/>
                </c:manualLayout>
              </c:layout>
              <c:showLegendKey val="0"/>
              <c:showVal val="1"/>
              <c:showCatName val="0"/>
              <c:showSerName val="0"/>
              <c:showPercent val="0"/>
            </c:dLbl>
            <c:dLbl>
              <c:idx val="7"/>
              <c:layout>
                <c:manualLayout>
                  <c:x val="0"/>
                  <c:y val="-0.0524800000000000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362"/>
                </c:manualLayout>
              </c:layout>
              <c:showLegendKey val="0"/>
              <c:showVal val="1"/>
              <c:showCatName val="0"/>
              <c:showSerName val="0"/>
              <c:showPercent val="0"/>
            </c:dLbl>
            <c:dLbl>
              <c:idx val="10"/>
              <c:layout>
                <c:manualLayout>
                  <c:x val="0"/>
                  <c:y val="-0.05412"/>
                </c:manualLayout>
              </c:layout>
              <c:showLegendKey val="0"/>
              <c:showVal val="1"/>
              <c:showCatName val="0"/>
              <c:showSerName val="0"/>
              <c:showPercent val="0"/>
            </c:dLbl>
            <c:dLbl>
              <c:idx val="11"/>
              <c:layout>
                <c:manualLayout>
                  <c:x val="0"/>
                  <c:y val="-0.032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3.1</c:v>
                </c:pt>
                <c:pt idx="1">
                  <c:v/>
                </c:pt>
                <c:pt idx="2">
                  <c:v>4.0</c:v>
                </c:pt>
                <c:pt idx="3">
                  <c:v>3.4</c:v>
                </c:pt>
                <c:pt idx="4">
                  <c:v/>
                </c:pt>
                <c:pt idx="5">
                  <c:v>3.5</c:v>
                </c:pt>
                <c:pt idx="6">
                  <c:v>6.0</c:v>
                </c:pt>
                <c:pt idx="7">
                  <c:v>6.4</c:v>
                </c:pt>
                <c:pt idx="8">
                  <c:v/>
                </c:pt>
                <c:pt idx="9">
                  <c:v>4.1</c:v>
                </c:pt>
                <c:pt idx="10">
                  <c:v>6.6</c:v>
                </c:pt>
                <c:pt idx="11">
                  <c:v>4.0</c:v>
                </c:pt>
              </c:numLit>
            </c:plus>
            <c:minus>
              <c:numLit>
                <c:formatCode>General</c:formatCode>
                <c:ptCount val="12"/>
                <c:pt idx="0">
                  <c:v>2.6</c:v>
                </c:pt>
                <c:pt idx="1">
                  <c:v/>
                </c:pt>
                <c:pt idx="2">
                  <c:v>3.2</c:v>
                </c:pt>
                <c:pt idx="3">
                  <c:v>2.7</c:v>
                </c:pt>
                <c:pt idx="4">
                  <c:v/>
                </c:pt>
                <c:pt idx="5">
                  <c:v>2.3</c:v>
                </c:pt>
                <c:pt idx="6">
                  <c:v>4.4</c:v>
                </c:pt>
                <c:pt idx="7">
                  <c:v>5.2</c:v>
                </c:pt>
                <c:pt idx="8">
                  <c:v/>
                </c:pt>
                <c:pt idx="9">
                  <c:v>3.2</c:v>
                </c:pt>
                <c:pt idx="10">
                  <c:v>5.4</c:v>
                </c:pt>
                <c:pt idx="11">
                  <c:v>2.8</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13.6</c:v>
                </c:pt>
                <c:pt idx="1">
                  <c:v/>
                </c:pt>
                <c:pt idx="2">
                  <c:v>14.8</c:v>
                </c:pt>
                <c:pt idx="3">
                  <c:v>12.1</c:v>
                </c:pt>
                <c:pt idx="4">
                  <c:v/>
                </c:pt>
                <c:pt idx="5">
                  <c:v>6.7</c:v>
                </c:pt>
                <c:pt idx="6">
                  <c:v>13.7</c:v>
                </c:pt>
                <c:pt idx="7">
                  <c:v>20.5</c:v>
                </c:pt>
                <c:pt idx="8">
                  <c:v/>
                </c:pt>
                <c:pt idx="9">
                  <c:v>13.5</c:v>
                </c:pt>
                <c:pt idx="10">
                  <c:v>20.2</c:v>
                </c:pt>
                <c:pt idx="11">
                  <c:v>8.7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98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3940000000000001"/>
                </c:manualLayout>
              </c:layout>
              <c:showLegendKey val="0"/>
              <c:showVal val="1"/>
              <c:showCatName val="0"/>
              <c:showSerName val="0"/>
              <c:showPercent val="0"/>
            </c:dLbl>
            <c:dLbl>
              <c:idx val="3"/>
              <c:layout>
                <c:manualLayout>
                  <c:x val="0"/>
                  <c:y val="-0.01312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3940000000000001"/>
                </c:manualLayout>
              </c:layout>
              <c:showLegendKey val="0"/>
              <c:showVal val="1"/>
              <c:showCatName val="0"/>
              <c:showSerName val="0"/>
              <c:showPercent val="0"/>
            </c:dLbl>
            <c:dLbl>
              <c:idx val="6"/>
              <c:layout>
                <c:manualLayout>
                  <c:x val="0"/>
                  <c:y val="-0.024600000000000004"/>
                </c:manualLayout>
              </c:layout>
              <c:showLegendKey val="0"/>
              <c:showVal val="1"/>
              <c:showCatName val="0"/>
              <c:showSerName val="0"/>
              <c:showPercent val="0"/>
            </c:dLbl>
            <c:dLbl>
              <c:idx val="7"/>
              <c:layout>
                <c:manualLayout>
                  <c:x val="0"/>
                  <c:y val="-0.01804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05"/>
                </c:manualLayout>
              </c:layout>
              <c:showLegendKey val="0"/>
              <c:showVal val="1"/>
              <c:showCatName val="0"/>
              <c:showSerName val="0"/>
              <c:showPercent val="0"/>
            </c:dLbl>
            <c:dLbl>
              <c:idx val="10"/>
              <c:layout>
                <c:manualLayout>
                  <c:x val="0"/>
                  <c:y val="-0.026240000000000003"/>
                </c:manualLayout>
              </c:layout>
              <c:showLegendKey val="0"/>
              <c:showVal val="1"/>
              <c:showCatName val="0"/>
              <c:showSerName val="0"/>
              <c:showPercent val="0"/>
            </c:dLbl>
            <c:dLbl>
              <c:idx val="11"/>
              <c:layout>
                <c:manualLayout>
                  <c:x val="0"/>
                  <c:y val="-0.0098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1.2</c:v>
                </c:pt>
                <c:pt idx="1">
                  <c:v/>
                </c:pt>
                <c:pt idx="2">
                  <c:v>1.7</c:v>
                </c:pt>
                <c:pt idx="3">
                  <c:v>1.6</c:v>
                </c:pt>
                <c:pt idx="4">
                  <c:v/>
                </c:pt>
                <c:pt idx="5">
                  <c:v>1.7</c:v>
                </c:pt>
                <c:pt idx="6">
                  <c:v>3.0</c:v>
                </c:pt>
                <c:pt idx="7">
                  <c:v>2.2</c:v>
                </c:pt>
                <c:pt idx="8">
                  <c:v/>
                </c:pt>
                <c:pt idx="9">
                  <c:v>2.5</c:v>
                </c:pt>
                <c:pt idx="10">
                  <c:v>3.2</c:v>
                </c:pt>
                <c:pt idx="11">
                  <c:v>1.2</c:v>
                </c:pt>
              </c:numLit>
            </c:plus>
            <c:minus>
              <c:numLit>
                <c:formatCode>General</c:formatCode>
                <c:ptCount val="12"/>
                <c:pt idx="0">
                  <c:v>0.9</c:v>
                </c:pt>
                <c:pt idx="1">
                  <c:v/>
                </c:pt>
                <c:pt idx="2">
                  <c:v>1.2</c:v>
                </c:pt>
                <c:pt idx="3">
                  <c:v>0.8</c:v>
                </c:pt>
                <c:pt idx="4">
                  <c:v/>
                </c:pt>
                <c:pt idx="5">
                  <c:v>0.9</c:v>
                </c:pt>
                <c:pt idx="6">
                  <c:v>1.7</c:v>
                </c:pt>
                <c:pt idx="7">
                  <c:v>1.4</c:v>
                </c:pt>
                <c:pt idx="8">
                  <c:v/>
                </c:pt>
                <c:pt idx="9">
                  <c:v>1.4</c:v>
                </c:pt>
                <c:pt idx="10">
                  <c:v>2.2</c:v>
                </c:pt>
                <c:pt idx="11">
                  <c:v>0.6</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3.0</c:v>
                </c:pt>
                <c:pt idx="1">
                  <c:v/>
                </c:pt>
                <c:pt idx="2">
                  <c:v>3.8</c:v>
                </c:pt>
                <c:pt idx="3">
                  <c:v>1.9</c:v>
                </c:pt>
                <c:pt idx="4">
                  <c:v/>
                </c:pt>
                <c:pt idx="5">
                  <c:v>2.0</c:v>
                </c:pt>
                <c:pt idx="6">
                  <c:v>3.4</c:v>
                </c:pt>
                <c:pt idx="7">
                  <c:v>3.4</c:v>
                </c:pt>
                <c:pt idx="8">
                  <c:v/>
                </c:pt>
                <c:pt idx="9">
                  <c:v>3.2</c:v>
                </c:pt>
                <c:pt idx="10">
                  <c:v>6.4</c:v>
                </c:pt>
                <c:pt idx="11">
                  <c:v>1.3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8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09020000000000002"/>
                </c:manualLayout>
              </c:layout>
              <c:showLegendKey val="0"/>
              <c:showVal val="1"/>
              <c:showCatName val="0"/>
              <c:showSerName val="0"/>
              <c:showPercent val="0"/>
            </c:dLbl>
            <c:dLbl>
              <c:idx val="3"/>
              <c:layout>
                <c:manualLayout>
                  <c:x val="0"/>
                  <c:y val="-0.01394000000000000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558"/>
                </c:manualLayout>
              </c:layout>
              <c:showLegendKey val="0"/>
              <c:showVal val="1"/>
              <c:showCatName val="0"/>
              <c:showSerName val="0"/>
              <c:showPercent val="0"/>
            </c:dLbl>
            <c:dLbl>
              <c:idx val="6"/>
              <c:layout>
                <c:manualLayout>
                  <c:x val="0"/>
                  <c:y val="-0.013940000000000001"/>
                </c:manualLayout>
              </c:layout>
              <c:showLegendKey val="0"/>
              <c:showVal val="1"/>
              <c:showCatName val="0"/>
              <c:showSerName val="0"/>
              <c:showPercent val="0"/>
            </c:dLbl>
            <c:dLbl>
              <c:idx val="7"/>
              <c:layout>
                <c:manualLayout>
                  <c:x val="0"/>
                  <c:y val="-0.0229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12300000000000002"/>
                </c:manualLayout>
              </c:layout>
              <c:showLegendKey val="0"/>
              <c:showVal val="1"/>
              <c:showCatName val="0"/>
              <c:showSerName val="0"/>
              <c:showPercent val="0"/>
            </c:dLbl>
            <c:dLbl>
              <c:idx val="10"/>
              <c:layout>
                <c:manualLayout>
                  <c:x val="0"/>
                  <c:y val="-0.023780000000000003"/>
                </c:manualLayout>
              </c:layout>
              <c:showLegendKey val="0"/>
              <c:showVal val="1"/>
              <c:showCatName val="0"/>
              <c:showSerName val="0"/>
              <c:showPercent val="0"/>
            </c:dLbl>
            <c:dLbl>
              <c:idx val="11"/>
              <c:layout>
                <c:manualLayout>
                  <c:x val="0"/>
                  <c:y val="-0.0098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1.0</c:v>
                </c:pt>
                <c:pt idx="1">
                  <c:v/>
                </c:pt>
                <c:pt idx="2">
                  <c:v>1.1</c:v>
                </c:pt>
                <c:pt idx="3">
                  <c:v>1.7</c:v>
                </c:pt>
                <c:pt idx="4">
                  <c:v/>
                </c:pt>
                <c:pt idx="5">
                  <c:v>1.9</c:v>
                </c:pt>
                <c:pt idx="6">
                  <c:v>1.7</c:v>
                </c:pt>
                <c:pt idx="7">
                  <c:v>2.8</c:v>
                </c:pt>
                <c:pt idx="8">
                  <c:v/>
                </c:pt>
                <c:pt idx="9">
                  <c:v>1.5</c:v>
                </c:pt>
                <c:pt idx="10">
                  <c:v>2.9</c:v>
                </c:pt>
                <c:pt idx="11">
                  <c:v>1.2</c:v>
                </c:pt>
              </c:numLit>
            </c:plus>
            <c:minus>
              <c:numLit>
                <c:formatCode>General</c:formatCode>
                <c:ptCount val="12"/>
                <c:pt idx="0">
                  <c:v>0.7</c:v>
                </c:pt>
                <c:pt idx="1">
                  <c:v/>
                </c:pt>
                <c:pt idx="2">
                  <c:v>0.8</c:v>
                </c:pt>
                <c:pt idx="3">
                  <c:v>0.8</c:v>
                </c:pt>
                <c:pt idx="4">
                  <c:v/>
                </c:pt>
                <c:pt idx="5">
                  <c:v>0.9</c:v>
                </c:pt>
                <c:pt idx="6">
                  <c:v>0.7</c:v>
                </c:pt>
                <c:pt idx="7">
                  <c:v>1.4</c:v>
                </c:pt>
                <c:pt idx="8">
                  <c:v/>
                </c:pt>
                <c:pt idx="9">
                  <c:v>0.8</c:v>
                </c:pt>
                <c:pt idx="10">
                  <c:v>1.7</c:v>
                </c:pt>
                <c:pt idx="11">
                  <c:v>0.6</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2.1</c:v>
                </c:pt>
                <c:pt idx="1">
                  <c:v/>
                </c:pt>
                <c:pt idx="2">
                  <c:v>2.5</c:v>
                </c:pt>
                <c:pt idx="3">
                  <c:v>1.5</c:v>
                </c:pt>
                <c:pt idx="4">
                  <c:v/>
                </c:pt>
                <c:pt idx="5">
                  <c:v>2.0</c:v>
                </c:pt>
                <c:pt idx="6">
                  <c:v>1.1</c:v>
                </c:pt>
                <c:pt idx="7">
                  <c:v>2.8</c:v>
                </c:pt>
                <c:pt idx="8">
                  <c:v/>
                </c:pt>
                <c:pt idx="9">
                  <c:v>1.9</c:v>
                </c:pt>
                <c:pt idx="10">
                  <c:v>3.6</c:v>
                </c:pt>
                <c:pt idx="11">
                  <c:v>1.4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94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7220000000000003"/>
                </c:manualLayout>
              </c:layout>
              <c:showLegendKey val="0"/>
              <c:showVal val="1"/>
              <c:showCatName val="0"/>
              <c:showSerName val="0"/>
              <c:showPercent val="0"/>
            </c:dLbl>
            <c:dLbl>
              <c:idx val="3"/>
              <c:layout>
                <c:manualLayout>
                  <c:x val="0"/>
                  <c:y val="-0.01804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0340000000000002"/>
                </c:manualLayout>
              </c:layout>
              <c:showLegendKey val="0"/>
              <c:showVal val="1"/>
              <c:showCatName val="0"/>
              <c:showSerName val="0"/>
              <c:showPercent val="0"/>
            </c:dLbl>
            <c:dLbl>
              <c:idx val="6"/>
              <c:layout>
                <c:manualLayout>
                  <c:x val="0"/>
                  <c:y val="-0.01968"/>
                </c:manualLayout>
              </c:layout>
              <c:showLegendKey val="0"/>
              <c:showVal val="1"/>
              <c:showCatName val="0"/>
              <c:showSerName val="0"/>
              <c:showPercent val="0"/>
            </c:dLbl>
            <c:dLbl>
              <c:idx val="7"/>
              <c:layout>
                <c:manualLayout>
                  <c:x val="0"/>
                  <c:y val="-0.01886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3780000000000003"/>
                </c:manualLayout>
              </c:layout>
              <c:showLegendKey val="0"/>
              <c:showVal val="1"/>
              <c:showCatName val="0"/>
              <c:showSerName val="0"/>
              <c:showPercent val="0"/>
            </c:dLbl>
            <c:dLbl>
              <c:idx val="10"/>
              <c:layout>
                <c:manualLayout>
                  <c:x val="0"/>
                  <c:y val="-0.0328"/>
                </c:manualLayout>
              </c:layout>
              <c:showLegendKey val="0"/>
              <c:showVal val="1"/>
              <c:showCatName val="0"/>
              <c:showSerName val="0"/>
              <c:showPercent val="0"/>
            </c:dLbl>
            <c:dLbl>
              <c:idx val="11"/>
              <c:layout>
                <c:manualLayout>
                  <c:x val="0"/>
                  <c:y val="-0.0196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1.7</c:v>
                </c:pt>
                <c:pt idx="1">
                  <c:v/>
                </c:pt>
                <c:pt idx="2">
                  <c:v>2.1</c:v>
                </c:pt>
                <c:pt idx="3">
                  <c:v>2.2</c:v>
                </c:pt>
                <c:pt idx="4">
                  <c:v/>
                </c:pt>
                <c:pt idx="5">
                  <c:v>3.7</c:v>
                </c:pt>
                <c:pt idx="6">
                  <c:v>2.4</c:v>
                </c:pt>
                <c:pt idx="7">
                  <c:v>2.3</c:v>
                </c:pt>
                <c:pt idx="8">
                  <c:v/>
                </c:pt>
                <c:pt idx="9">
                  <c:v>2.9</c:v>
                </c:pt>
                <c:pt idx="10">
                  <c:v>4.0</c:v>
                </c:pt>
                <c:pt idx="11">
                  <c:v>2.4</c:v>
                </c:pt>
              </c:numLit>
            </c:plus>
            <c:minus>
              <c:numLit>
                <c:formatCode>General</c:formatCode>
                <c:ptCount val="12"/>
                <c:pt idx="0">
                  <c:v>1.4</c:v>
                </c:pt>
                <c:pt idx="1">
                  <c:v/>
                </c:pt>
                <c:pt idx="2">
                  <c:v>1.7</c:v>
                </c:pt>
                <c:pt idx="3">
                  <c:v>1.7</c:v>
                </c:pt>
                <c:pt idx="4">
                  <c:v/>
                </c:pt>
                <c:pt idx="5">
                  <c:v>2.7</c:v>
                </c:pt>
                <c:pt idx="6">
                  <c:v>1.8</c:v>
                </c:pt>
                <c:pt idx="7">
                  <c:v>1.8</c:v>
                </c:pt>
                <c:pt idx="8">
                  <c:v/>
                </c:pt>
                <c:pt idx="9">
                  <c:v>1.9</c:v>
                </c:pt>
                <c:pt idx="10">
                  <c:v>2.9</c:v>
                </c:pt>
                <c:pt idx="11">
                  <c:v>1.7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7.8</c:v>
                </c:pt>
                <c:pt idx="1">
                  <c:v/>
                </c:pt>
                <c:pt idx="2">
                  <c:v>7.4</c:v>
                </c:pt>
                <c:pt idx="3">
                  <c:v>8.0</c:v>
                </c:pt>
                <c:pt idx="4">
                  <c:v/>
                </c:pt>
                <c:pt idx="5">
                  <c:v>8.3</c:v>
                </c:pt>
                <c:pt idx="6">
                  <c:v>7.3</c:v>
                </c:pt>
                <c:pt idx="7">
                  <c:v>7.4</c:v>
                </c:pt>
                <c:pt idx="8">
                  <c:v/>
                </c:pt>
                <c:pt idx="9">
                  <c:v>5.7</c:v>
                </c:pt>
                <c:pt idx="10">
                  <c:v>10.3</c:v>
                </c:pt>
                <c:pt idx="11">
                  <c:v>7.0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90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0984"/>
                </c:manualLayout>
              </c:layout>
              <c:showLegendKey val="0"/>
              <c:showVal val="1"/>
              <c:showCatName val="0"/>
              <c:showSerName val="0"/>
              <c:showPercent val="0"/>
            </c:dLbl>
            <c:dLbl>
              <c:idx val="3"/>
              <c:layout>
                <c:manualLayout>
                  <c:x val="0"/>
                  <c:y val="-0.01476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7220000000000003"/>
                </c:manualLayout>
              </c:layout>
              <c:showLegendKey val="0"/>
              <c:showVal val="1"/>
              <c:showCatName val="0"/>
              <c:showSerName val="0"/>
              <c:showPercent val="0"/>
            </c:dLbl>
            <c:dLbl>
              <c:idx val="6"/>
              <c:layout>
                <c:manualLayout>
                  <c:x val="0"/>
                  <c:y val="-0.013120000000000002"/>
                </c:manualLayout>
              </c:layout>
              <c:showLegendKey val="0"/>
              <c:showVal val="1"/>
              <c:showCatName val="0"/>
              <c:showSerName val="0"/>
              <c:showPercent val="0"/>
            </c:dLbl>
            <c:dLbl>
              <c:idx val="7"/>
              <c:layout>
                <c:manualLayout>
                  <c:x val="0"/>
                  <c:y val="-0.02378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12300000000000002"/>
                </c:manualLayout>
              </c:layout>
              <c:showLegendKey val="0"/>
              <c:showVal val="1"/>
              <c:showCatName val="0"/>
              <c:showSerName val="0"/>
              <c:showPercent val="0"/>
            </c:dLbl>
            <c:dLbl>
              <c:idx val="10"/>
              <c:layout>
                <c:manualLayout>
                  <c:x val="0"/>
                  <c:y val="-0.023780000000000003"/>
                </c:manualLayout>
              </c:layout>
              <c:showLegendKey val="0"/>
              <c:showVal val="1"/>
              <c:showCatName val="0"/>
              <c:showSerName val="0"/>
              <c:showPercent val="0"/>
            </c:dLbl>
            <c:dLbl>
              <c:idx val="11"/>
              <c:layout>
                <c:manualLayout>
                  <c:x val="0"/>
                  <c:y val="-0.01230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1.1</c:v>
                </c:pt>
                <c:pt idx="1">
                  <c:v/>
                </c:pt>
                <c:pt idx="2">
                  <c:v>1.2</c:v>
                </c:pt>
                <c:pt idx="3">
                  <c:v>1.8</c:v>
                </c:pt>
                <c:pt idx="4">
                  <c:v/>
                </c:pt>
                <c:pt idx="5">
                  <c:v>2.1</c:v>
                </c:pt>
                <c:pt idx="6">
                  <c:v>1.6</c:v>
                </c:pt>
                <c:pt idx="7">
                  <c:v>2.9</c:v>
                </c:pt>
                <c:pt idx="8">
                  <c:v/>
                </c:pt>
                <c:pt idx="9">
                  <c:v>1.5</c:v>
                </c:pt>
                <c:pt idx="10">
                  <c:v>2.9</c:v>
                </c:pt>
                <c:pt idx="11">
                  <c:v>1.5</c:v>
                </c:pt>
              </c:numLit>
            </c:plus>
            <c:minus>
              <c:numLit>
                <c:formatCode>General</c:formatCode>
                <c:ptCount val="12"/>
                <c:pt idx="0">
                  <c:v>0.8</c:v>
                </c:pt>
                <c:pt idx="1">
                  <c:v/>
                </c:pt>
                <c:pt idx="2">
                  <c:v>0.8</c:v>
                </c:pt>
                <c:pt idx="3">
                  <c:v>1.1</c:v>
                </c:pt>
                <c:pt idx="4">
                  <c:v/>
                </c:pt>
                <c:pt idx="5">
                  <c:v>1.2</c:v>
                </c:pt>
                <c:pt idx="6">
                  <c:v>0.6</c:v>
                </c:pt>
                <c:pt idx="7">
                  <c:v>1.4</c:v>
                </c:pt>
                <c:pt idx="8">
                  <c:v/>
                </c:pt>
                <c:pt idx="9">
                  <c:v>0.8</c:v>
                </c:pt>
                <c:pt idx="10">
                  <c:v>1.7</c:v>
                </c:pt>
                <c:pt idx="11">
                  <c:v>0.8</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2.2</c:v>
                </c:pt>
                <c:pt idx="1">
                  <c:v/>
                </c:pt>
                <c:pt idx="2">
                  <c:v>1.8</c:v>
                </c:pt>
                <c:pt idx="3">
                  <c:v>2.6</c:v>
                </c:pt>
                <c:pt idx="4">
                  <c:v/>
                </c:pt>
                <c:pt idx="5">
                  <c:v>2.8</c:v>
                </c:pt>
                <c:pt idx="6">
                  <c:v>0.9</c:v>
                </c:pt>
                <c:pt idx="7">
                  <c:v>2.7</c:v>
                </c:pt>
                <c:pt idx="8">
                  <c:v/>
                </c:pt>
                <c:pt idx="9">
                  <c:v>1.7</c:v>
                </c:pt>
                <c:pt idx="10">
                  <c:v>3.6</c:v>
                </c:pt>
                <c:pt idx="11">
                  <c:v>1.6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14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3940000000000001"/>
                </c:manualLayout>
              </c:layout>
              <c:showLegendKey val="0"/>
              <c:showVal val="1"/>
              <c:showCatName val="0"/>
              <c:showSerName val="0"/>
              <c:showPercent val="0"/>
            </c:dLbl>
            <c:dLbl>
              <c:idx val="3"/>
              <c:layout>
                <c:manualLayout>
                  <c:x val="0"/>
                  <c:y val="-0.01722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968"/>
                </c:manualLayout>
              </c:layout>
              <c:showLegendKey val="0"/>
              <c:showVal val="1"/>
              <c:showCatName val="0"/>
              <c:showSerName val="0"/>
              <c:showPercent val="0"/>
            </c:dLbl>
            <c:dLbl>
              <c:idx val="6"/>
              <c:layout>
                <c:manualLayout>
                  <c:x val="0"/>
                  <c:y val="-0.021320000000000002"/>
                </c:manualLayout>
              </c:layout>
              <c:showLegendKey val="0"/>
              <c:showVal val="1"/>
              <c:showCatName val="0"/>
              <c:showSerName val="0"/>
              <c:showPercent val="0"/>
            </c:dLbl>
            <c:dLbl>
              <c:idx val="7"/>
              <c:layout>
                <c:manualLayout>
                  <c:x val="0"/>
                  <c:y val="-0.02624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05"/>
                </c:manualLayout>
              </c:layout>
              <c:showLegendKey val="0"/>
              <c:showVal val="1"/>
              <c:showCatName val="0"/>
              <c:showSerName val="0"/>
              <c:showPercent val="0"/>
            </c:dLbl>
            <c:dLbl>
              <c:idx val="10"/>
              <c:layout>
                <c:manualLayout>
                  <c:x val="0"/>
                  <c:y val="-0.02542"/>
                </c:manualLayout>
              </c:layout>
              <c:showLegendKey val="0"/>
              <c:showVal val="1"/>
              <c:showCatName val="0"/>
              <c:showSerName val="0"/>
              <c:showPercent val="0"/>
            </c:dLbl>
            <c:dLbl>
              <c:idx val="11"/>
              <c:layout>
                <c:manualLayout>
                  <c:x val="0"/>
                  <c:y val="-0.01722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1.4</c:v>
                </c:pt>
                <c:pt idx="1">
                  <c:v/>
                </c:pt>
                <c:pt idx="2">
                  <c:v>1.7</c:v>
                </c:pt>
                <c:pt idx="3">
                  <c:v>2.1</c:v>
                </c:pt>
                <c:pt idx="4">
                  <c:v/>
                </c:pt>
                <c:pt idx="5">
                  <c:v>2.4</c:v>
                </c:pt>
                <c:pt idx="6">
                  <c:v>2.6</c:v>
                </c:pt>
                <c:pt idx="7">
                  <c:v>3.2</c:v>
                </c:pt>
                <c:pt idx="8">
                  <c:v/>
                </c:pt>
                <c:pt idx="9">
                  <c:v>2.5</c:v>
                </c:pt>
                <c:pt idx="10">
                  <c:v>3.1</c:v>
                </c:pt>
                <c:pt idx="11">
                  <c:v>2.1</c:v>
                </c:pt>
              </c:numLit>
            </c:plus>
            <c:minus>
              <c:numLit>
                <c:formatCode>General</c:formatCode>
                <c:ptCount val="12"/>
                <c:pt idx="0">
                  <c:v>1.2</c:v>
                </c:pt>
                <c:pt idx="1">
                  <c:v/>
                </c:pt>
                <c:pt idx="2">
                  <c:v>1.2</c:v>
                </c:pt>
                <c:pt idx="3">
                  <c:v>1.6</c:v>
                </c:pt>
                <c:pt idx="4">
                  <c:v/>
                </c:pt>
                <c:pt idx="5">
                  <c:v>1.4</c:v>
                </c:pt>
                <c:pt idx="6">
                  <c:v>1.7</c:v>
                </c:pt>
                <c:pt idx="7">
                  <c:v>2.1</c:v>
                </c:pt>
                <c:pt idx="8">
                  <c:v/>
                </c:pt>
                <c:pt idx="9">
                  <c:v>1.6</c:v>
                </c:pt>
                <c:pt idx="10">
                  <c:v>2.0</c:v>
                </c:pt>
                <c:pt idx="11">
                  <c:v>1.5</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5.0</c:v>
                </c:pt>
                <c:pt idx="1">
                  <c:v/>
                </c:pt>
                <c:pt idx="2">
                  <c:v>4.7</c:v>
                </c:pt>
                <c:pt idx="3">
                  <c:v>5.4</c:v>
                </c:pt>
                <c:pt idx="4">
                  <c:v/>
                </c:pt>
                <c:pt idx="5">
                  <c:v>3.3</c:v>
                </c:pt>
                <c:pt idx="6">
                  <c:v>5.2</c:v>
                </c:pt>
                <c:pt idx="7">
                  <c:v>6.5</c:v>
                </c:pt>
                <c:pt idx="8">
                  <c:v/>
                </c:pt>
                <c:pt idx="9">
                  <c:v>4.1</c:v>
                </c:pt>
                <c:pt idx="10">
                  <c:v>5.6</c:v>
                </c:pt>
                <c:pt idx="11">
                  <c:v>4.4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870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526"/>
                </c:manualLayout>
              </c:layout>
              <c:showLegendKey val="0"/>
              <c:showVal val="1"/>
              <c:showCatName val="0"/>
              <c:showSerName val="0"/>
              <c:showPercent val="0"/>
            </c:dLbl>
            <c:dLbl>
              <c:idx val="3"/>
              <c:layout>
                <c:manualLayout>
                  <c:x val="0"/>
                  <c:y val="-0.032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4440000000000005"/>
                </c:manualLayout>
              </c:layout>
              <c:showLegendKey val="0"/>
              <c:showVal val="1"/>
              <c:showCatName val="0"/>
              <c:showSerName val="0"/>
              <c:showPercent val="0"/>
            </c:dLbl>
            <c:dLbl>
              <c:idx val="6"/>
              <c:layout>
                <c:manualLayout>
                  <c:x val="0"/>
                  <c:y val="-0.041"/>
                </c:manualLayout>
              </c:layout>
              <c:showLegendKey val="0"/>
              <c:showVal val="1"/>
              <c:showCatName val="0"/>
              <c:showSerName val="0"/>
              <c:showPercent val="0"/>
            </c:dLbl>
            <c:dLbl>
              <c:idx val="7"/>
              <c:layout>
                <c:manualLayout>
                  <c:x val="0"/>
                  <c:y val="-0.057400000000000007"/>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1"/>
                </c:manualLayout>
              </c:layout>
              <c:showLegendKey val="0"/>
              <c:showVal val="1"/>
              <c:showCatName val="0"/>
              <c:showSerName val="0"/>
              <c:showPercent val="0"/>
            </c:dLbl>
            <c:dLbl>
              <c:idx val="10"/>
              <c:layout>
                <c:manualLayout>
                  <c:x val="0"/>
                  <c:y val="-0.059040000000000009"/>
                </c:manualLayout>
              </c:layout>
              <c:showLegendKey val="0"/>
              <c:showVal val="1"/>
              <c:showCatName val="0"/>
              <c:showSerName val="0"/>
              <c:showPercent val="0"/>
            </c:dLbl>
            <c:dLbl>
              <c:idx val="11"/>
              <c:layout>
                <c:manualLayout>
                  <c:x val="0"/>
                  <c:y val="-0.02788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3.5</c:v>
                </c:pt>
                <c:pt idx="1">
                  <c:v/>
                </c:pt>
                <c:pt idx="2">
                  <c:v>4.3</c:v>
                </c:pt>
                <c:pt idx="3">
                  <c:v>4.0</c:v>
                </c:pt>
                <c:pt idx="4">
                  <c:v/>
                </c:pt>
                <c:pt idx="5">
                  <c:v>4.2</c:v>
                </c:pt>
                <c:pt idx="6">
                  <c:v>5.0</c:v>
                </c:pt>
                <c:pt idx="7">
                  <c:v>7.0</c:v>
                </c:pt>
                <c:pt idx="8">
                  <c:v/>
                </c:pt>
                <c:pt idx="9">
                  <c:v>5.0</c:v>
                </c:pt>
                <c:pt idx="10">
                  <c:v>7.2</c:v>
                </c:pt>
                <c:pt idx="11">
                  <c:v>3.4</c:v>
                </c:pt>
              </c:numLit>
            </c:plus>
            <c:minus>
              <c:numLit>
                <c:formatCode>General</c:formatCode>
                <c:ptCount val="12"/>
                <c:pt idx="0">
                  <c:v>3.0</c:v>
                </c:pt>
                <c:pt idx="1">
                  <c:v/>
                </c:pt>
                <c:pt idx="2">
                  <c:v>3.8</c:v>
                </c:pt>
                <c:pt idx="3">
                  <c:v>2.9</c:v>
                </c:pt>
                <c:pt idx="4">
                  <c:v/>
                </c:pt>
                <c:pt idx="5">
                  <c:v>3.1</c:v>
                </c:pt>
                <c:pt idx="6">
                  <c:v>3.9</c:v>
                </c:pt>
                <c:pt idx="7">
                  <c:v>5.9</c:v>
                </c:pt>
                <c:pt idx="8">
                  <c:v/>
                </c:pt>
                <c:pt idx="9">
                  <c:v>4.3</c:v>
                </c:pt>
                <c:pt idx="10">
                  <c:v>5.4</c:v>
                </c:pt>
                <c:pt idx="11">
                  <c:v>2.5</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16.2</c:v>
                </c:pt>
                <c:pt idx="1">
                  <c:v/>
                </c:pt>
                <c:pt idx="2">
                  <c:v>21.4</c:v>
                </c:pt>
                <c:pt idx="3">
                  <c:v>10.4</c:v>
                </c:pt>
                <c:pt idx="4">
                  <c:v/>
                </c:pt>
                <c:pt idx="5">
                  <c:v>10.4</c:v>
                </c:pt>
                <c:pt idx="6">
                  <c:v>14.8</c:v>
                </c:pt>
                <c:pt idx="7">
                  <c:v>23.6</c:v>
                </c:pt>
                <c:pt idx="8">
                  <c:v/>
                </c:pt>
                <c:pt idx="9">
                  <c:v>22.8</c:v>
                </c:pt>
                <c:pt idx="10">
                  <c:v>16.5</c:v>
                </c:pt>
                <c:pt idx="11">
                  <c:v>8.0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62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28"/>
                </c:manualLayout>
              </c:layout>
              <c:showLegendKey val="0"/>
              <c:showVal val="1"/>
              <c:showCatName val="0"/>
              <c:showSerName val="0"/>
              <c:showPercent val="0"/>
            </c:dLbl>
            <c:dLbl>
              <c:idx val="3"/>
              <c:layout>
                <c:manualLayout>
                  <c:x val="0"/>
                  <c:y val="-0.0352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002"/>
                </c:manualLayout>
              </c:layout>
              <c:showLegendKey val="0"/>
              <c:showVal val="1"/>
              <c:showCatName val="0"/>
              <c:showSerName val="0"/>
              <c:showPercent val="0"/>
            </c:dLbl>
            <c:dLbl>
              <c:idx val="6"/>
              <c:layout>
                <c:manualLayout>
                  <c:x val="0"/>
                  <c:y val="-0.044280000000000007"/>
                </c:manualLayout>
              </c:layout>
              <c:showLegendKey val="0"/>
              <c:showVal val="1"/>
              <c:showCatName val="0"/>
              <c:showSerName val="0"/>
              <c:showPercent val="0"/>
            </c:dLbl>
            <c:dLbl>
              <c:idx val="7"/>
              <c:layout>
                <c:manualLayout>
                  <c:x val="0"/>
                  <c:y val="-0.040180000000000007"/>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8700000000000003"/>
                </c:manualLayout>
              </c:layout>
              <c:showLegendKey val="0"/>
              <c:showVal val="1"/>
              <c:showCatName val="0"/>
              <c:showSerName val="0"/>
              <c:showPercent val="0"/>
            </c:dLbl>
            <c:dLbl>
              <c:idx val="10"/>
              <c:layout>
                <c:manualLayout>
                  <c:x val="0"/>
                  <c:y val="-0.05494"/>
                </c:manualLayout>
              </c:layout>
              <c:showLegendKey val="0"/>
              <c:showVal val="1"/>
              <c:showCatName val="0"/>
              <c:showSerName val="0"/>
              <c:showPercent val="0"/>
            </c:dLbl>
            <c:dLbl>
              <c:idx val="11"/>
              <c:layout>
                <c:manualLayout>
                  <c:x val="0"/>
                  <c:y val="-0.04756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3.2</c:v>
                </c:pt>
                <c:pt idx="1">
                  <c:v/>
                </c:pt>
                <c:pt idx="2">
                  <c:v>4.0</c:v>
                </c:pt>
                <c:pt idx="3">
                  <c:v>4.3</c:v>
                </c:pt>
                <c:pt idx="4">
                  <c:v/>
                </c:pt>
                <c:pt idx="5">
                  <c:v>6.1</c:v>
                </c:pt>
                <c:pt idx="6">
                  <c:v>5.4</c:v>
                </c:pt>
                <c:pt idx="7">
                  <c:v>4.9</c:v>
                </c:pt>
                <c:pt idx="8">
                  <c:v/>
                </c:pt>
                <c:pt idx="9">
                  <c:v>3.5</c:v>
                </c:pt>
                <c:pt idx="10">
                  <c:v>6.7</c:v>
                </c:pt>
                <c:pt idx="11">
                  <c:v>5.8</c:v>
                </c:pt>
              </c:numLit>
            </c:plus>
            <c:minus>
              <c:numLit>
                <c:formatCode>General</c:formatCode>
                <c:ptCount val="12"/>
                <c:pt idx="0">
                  <c:v>3.7</c:v>
                </c:pt>
                <c:pt idx="1">
                  <c:v/>
                </c:pt>
                <c:pt idx="2">
                  <c:v>4.7</c:v>
                </c:pt>
                <c:pt idx="3">
                  <c:v>4.9</c:v>
                </c:pt>
                <c:pt idx="4">
                  <c:v/>
                </c:pt>
                <c:pt idx="5">
                  <c:v>7.2</c:v>
                </c:pt>
                <c:pt idx="6">
                  <c:v>6.8</c:v>
                </c:pt>
                <c:pt idx="7">
                  <c:v>6.5</c:v>
                </c:pt>
                <c:pt idx="8">
                  <c:v/>
                </c:pt>
                <c:pt idx="9">
                  <c:v>4.4</c:v>
                </c:pt>
                <c:pt idx="10">
                  <c:v>9.7</c:v>
                </c:pt>
                <c:pt idx="11">
                  <c:v>6.4</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78.8</c:v>
                </c:pt>
                <c:pt idx="1">
                  <c:v/>
                </c:pt>
                <c:pt idx="2">
                  <c:v>79.6</c:v>
                </c:pt>
                <c:pt idx="3">
                  <c:v>78.0</c:v>
                </c:pt>
                <c:pt idx="4">
                  <c:v/>
                </c:pt>
                <c:pt idx="5">
                  <c:v>73.3</c:v>
                </c:pt>
                <c:pt idx="6">
                  <c:v>80.7</c:v>
                </c:pt>
                <c:pt idx="7">
                  <c:v>84.1</c:v>
                </c:pt>
                <c:pt idx="8">
                  <c:v/>
                </c:pt>
                <c:pt idx="9">
                  <c:v>87.4</c:v>
                </c:pt>
                <c:pt idx="10">
                  <c:v>83.3</c:v>
                </c:pt>
                <c:pt idx="11">
                  <c:v>68.2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94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140000000000003"/>
                </c:manualLayout>
              </c:layout>
              <c:showLegendKey val="0"/>
              <c:showVal val="1"/>
              <c:showCatName val="0"/>
              <c:showSerName val="0"/>
              <c:showPercent val="0"/>
            </c:dLbl>
            <c:dLbl>
              <c:idx val="3"/>
              <c:layout>
                <c:manualLayout>
                  <c:x val="0"/>
                  <c:y val="-0.01476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2140000000000003"/>
                </c:manualLayout>
              </c:layout>
              <c:showLegendKey val="0"/>
              <c:showVal val="1"/>
              <c:showCatName val="0"/>
              <c:showSerName val="0"/>
              <c:showPercent val="0"/>
            </c:dLbl>
            <c:dLbl>
              <c:idx val="6"/>
              <c:layout>
                <c:manualLayout>
                  <c:x val="0"/>
                  <c:y val="-0.027880000000000002"/>
                </c:manualLayout>
              </c:layout>
              <c:showLegendKey val="0"/>
              <c:showVal val="1"/>
              <c:showCatName val="0"/>
              <c:showSerName val="0"/>
              <c:showPercent val="0"/>
            </c:dLbl>
            <c:dLbl>
              <c:idx val="7"/>
              <c:layout>
                <c:manualLayout>
                  <c:x val="0"/>
                  <c:y val="-0.0319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198"/>
                </c:manualLayout>
              </c:layout>
              <c:showLegendKey val="0"/>
              <c:showVal val="1"/>
              <c:showCatName val="0"/>
              <c:showSerName val="0"/>
              <c:showPercent val="0"/>
            </c:dLbl>
            <c:dLbl>
              <c:idx val="10"/>
              <c:layout>
                <c:manualLayout>
                  <c:x val="0"/>
                  <c:y val="-0.03198"/>
                </c:manualLayout>
              </c:layout>
              <c:showLegendKey val="0"/>
              <c:showVal val="1"/>
              <c:showCatName val="0"/>
              <c:showSerName val="0"/>
              <c:showPercent val="0"/>
            </c:dLbl>
            <c:dLbl>
              <c:idx val="11"/>
              <c:layout>
                <c:manualLayout>
                  <c:x val="0"/>
                  <c:y val="-0.0098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1.7</c:v>
                </c:pt>
                <c:pt idx="1">
                  <c:v/>
                </c:pt>
                <c:pt idx="2">
                  <c:v>2.7</c:v>
                </c:pt>
                <c:pt idx="3">
                  <c:v>1.8</c:v>
                </c:pt>
                <c:pt idx="4">
                  <c:v/>
                </c:pt>
                <c:pt idx="5">
                  <c:v>2.7</c:v>
                </c:pt>
                <c:pt idx="6">
                  <c:v>3.4</c:v>
                </c:pt>
                <c:pt idx="7">
                  <c:v>3.9</c:v>
                </c:pt>
                <c:pt idx="8">
                  <c:v/>
                </c:pt>
                <c:pt idx="9">
                  <c:v>3.9</c:v>
                </c:pt>
                <c:pt idx="10">
                  <c:v>3.9</c:v>
                </c:pt>
                <c:pt idx="11">
                  <c:v>1.2</c:v>
                </c:pt>
              </c:numLit>
            </c:plus>
            <c:minus>
              <c:numLit>
                <c:formatCode>General</c:formatCode>
                <c:ptCount val="12"/>
                <c:pt idx="0">
                  <c:v>1.2</c:v>
                </c:pt>
                <c:pt idx="1">
                  <c:v/>
                </c:pt>
                <c:pt idx="2">
                  <c:v>1.9</c:v>
                </c:pt>
                <c:pt idx="3">
                  <c:v>0.9</c:v>
                </c:pt>
                <c:pt idx="4">
                  <c:v/>
                </c:pt>
                <c:pt idx="5">
                  <c:v>1.7</c:v>
                </c:pt>
                <c:pt idx="6">
                  <c:v>1.6</c:v>
                </c:pt>
                <c:pt idx="7">
                  <c:v>2.5</c:v>
                </c:pt>
                <c:pt idx="8">
                  <c:v/>
                </c:pt>
                <c:pt idx="9">
                  <c:v>2.6</c:v>
                </c:pt>
                <c:pt idx="10">
                  <c:v>2.2</c:v>
                </c:pt>
                <c:pt idx="11">
                  <c:v>0.6</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4.4</c:v>
                </c:pt>
                <c:pt idx="1">
                  <c:v/>
                </c:pt>
                <c:pt idx="2">
                  <c:v>6.9</c:v>
                </c:pt>
                <c:pt idx="3">
                  <c:v>1.8</c:v>
                </c:pt>
                <c:pt idx="4">
                  <c:v/>
                </c:pt>
                <c:pt idx="5">
                  <c:v>4.2</c:v>
                </c:pt>
                <c:pt idx="6">
                  <c:v>3.1</c:v>
                </c:pt>
                <c:pt idx="7">
                  <c:v>6.0</c:v>
                </c:pt>
                <c:pt idx="8">
                  <c:v/>
                </c:pt>
                <c:pt idx="9">
                  <c:v>7.3</c:v>
                </c:pt>
                <c:pt idx="10">
                  <c:v>5.1</c:v>
                </c:pt>
                <c:pt idx="11">
                  <c:v>1.2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04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880000000000002"/>
                </c:manualLayout>
              </c:layout>
              <c:showLegendKey val="0"/>
              <c:showVal val="1"/>
              <c:showCatName val="0"/>
              <c:showSerName val="0"/>
              <c:showPercent val="0"/>
            </c:dLbl>
            <c:dLbl>
              <c:idx val="3"/>
              <c:layout>
                <c:manualLayout>
                  <c:x val="0"/>
                  <c:y val="-0.016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968"/>
                </c:manualLayout>
              </c:layout>
              <c:showLegendKey val="0"/>
              <c:showVal val="1"/>
              <c:showCatName val="0"/>
              <c:showSerName val="0"/>
              <c:showPercent val="0"/>
            </c:dLbl>
            <c:dLbl>
              <c:idx val="6"/>
              <c:layout>
                <c:manualLayout>
                  <c:x val="0"/>
                  <c:y val="-0.027880000000000002"/>
                </c:manualLayout>
              </c:layout>
              <c:showLegendKey val="0"/>
              <c:showVal val="1"/>
              <c:showCatName val="0"/>
              <c:showSerName val="0"/>
              <c:showPercent val="0"/>
            </c:dLbl>
            <c:dLbl>
              <c:idx val="7"/>
              <c:layout>
                <c:manualLayout>
                  <c:x val="0"/>
                  <c:y val="-0.0459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4440000000000005"/>
                </c:manualLayout>
              </c:layout>
              <c:showLegendKey val="0"/>
              <c:showVal val="1"/>
              <c:showCatName val="0"/>
              <c:showSerName val="0"/>
              <c:showPercent val="0"/>
            </c:dLbl>
            <c:dLbl>
              <c:idx val="10"/>
              <c:layout>
                <c:manualLayout>
                  <c:x val="0"/>
                  <c:y val="-0.0328"/>
                </c:manualLayout>
              </c:layout>
              <c:showLegendKey val="0"/>
              <c:showVal val="1"/>
              <c:showCatName val="0"/>
              <c:showSerName val="0"/>
              <c:showPercent val="0"/>
            </c:dLbl>
            <c:dLbl>
              <c:idx val="11"/>
              <c:layout>
                <c:manualLayout>
                  <c:x val="0"/>
                  <c:y val="-0.01476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2.2</c:v>
                </c:pt>
                <c:pt idx="1">
                  <c:v/>
                </c:pt>
                <c:pt idx="2">
                  <c:v>3.4</c:v>
                </c:pt>
                <c:pt idx="3">
                  <c:v>2.0</c:v>
                </c:pt>
                <c:pt idx="4">
                  <c:v/>
                </c:pt>
                <c:pt idx="5">
                  <c:v>2.4</c:v>
                </c:pt>
                <c:pt idx="6">
                  <c:v>3.4</c:v>
                </c:pt>
                <c:pt idx="7">
                  <c:v>5.6</c:v>
                </c:pt>
                <c:pt idx="8">
                  <c:v/>
                </c:pt>
                <c:pt idx="9">
                  <c:v>4.2</c:v>
                </c:pt>
                <c:pt idx="10">
                  <c:v>4.0</c:v>
                </c:pt>
                <c:pt idx="11">
                  <c:v>1.8</c:v>
                </c:pt>
              </c:numLit>
            </c:plus>
            <c:minus>
              <c:numLit>
                <c:formatCode>General</c:formatCode>
                <c:ptCount val="12"/>
                <c:pt idx="0">
                  <c:v>1.7</c:v>
                </c:pt>
                <c:pt idx="1">
                  <c:v/>
                </c:pt>
                <c:pt idx="2">
                  <c:v>2.6</c:v>
                </c:pt>
                <c:pt idx="3">
                  <c:v>1.0</c:v>
                </c:pt>
                <c:pt idx="4">
                  <c:v/>
                </c:pt>
                <c:pt idx="5">
                  <c:v>1.5</c:v>
                </c:pt>
                <c:pt idx="6">
                  <c:v>2.2</c:v>
                </c:pt>
                <c:pt idx="7">
                  <c:v>3.8</c:v>
                </c:pt>
                <c:pt idx="8">
                  <c:v/>
                </c:pt>
                <c:pt idx="9">
                  <c:v>2.9</c:v>
                </c:pt>
                <c:pt idx="10">
                  <c:v>2.7</c:v>
                </c:pt>
                <c:pt idx="11">
                  <c:v>0.9</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6.4</c:v>
                </c:pt>
                <c:pt idx="1">
                  <c:v/>
                </c:pt>
                <c:pt idx="2">
                  <c:v>10.0</c:v>
                </c:pt>
                <c:pt idx="3">
                  <c:v>2.3</c:v>
                </c:pt>
                <c:pt idx="4">
                  <c:v/>
                </c:pt>
                <c:pt idx="5">
                  <c:v>3.4</c:v>
                </c:pt>
                <c:pt idx="6">
                  <c:v>6.1</c:v>
                </c:pt>
                <c:pt idx="7">
                  <c:v>9.7</c:v>
                </c:pt>
                <c:pt idx="8">
                  <c:v/>
                </c:pt>
                <c:pt idx="9">
                  <c:v>9.1</c:v>
                </c:pt>
                <c:pt idx="10">
                  <c:v>7.7</c:v>
                </c:pt>
                <c:pt idx="11">
                  <c:v>2.0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822"/>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05576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8880000000000011"/>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6.1</c:v>
                </c:pt>
                <c:pt idx="1">
                  <c:v/>
                </c:pt>
                <c:pt idx="2">
                  <c:v>7.1</c:v>
                </c:pt>
                <c:pt idx="3">
                  <c:v>0</c:v>
                </c:pt>
                <c:pt idx="4">
                  <c:v/>
                </c:pt>
                <c:pt idx="5">
                  <c:v>0</c:v>
                </c:pt>
                <c:pt idx="6">
                  <c:v>0</c:v>
                </c:pt>
                <c:pt idx="7">
                  <c:v>6.8</c:v>
                </c:pt>
                <c:pt idx="8">
                  <c:v/>
                </c:pt>
                <c:pt idx="9">
                  <c:v>8.4</c:v>
                </c:pt>
                <c:pt idx="10">
                  <c:v>0</c:v>
                </c:pt>
                <c:pt idx="11">
                  <c:v>0</c:v>
                </c:pt>
              </c:numLit>
            </c:plus>
            <c:minus>
              <c:numLit>
                <c:formatCode>General</c:formatCode>
                <c:ptCount val="12"/>
                <c:pt idx="0">
                  <c:v>6.7</c:v>
                </c:pt>
                <c:pt idx="1">
                  <c:v/>
                </c:pt>
                <c:pt idx="2">
                  <c:v>8.5</c:v>
                </c:pt>
                <c:pt idx="3">
                  <c:v>0</c:v>
                </c:pt>
                <c:pt idx="4">
                  <c:v/>
                </c:pt>
                <c:pt idx="5">
                  <c:v>0</c:v>
                </c:pt>
                <c:pt idx="6">
                  <c:v>0</c:v>
                </c:pt>
                <c:pt idx="7">
                  <c:v>7.9</c:v>
                </c:pt>
                <c:pt idx="8">
                  <c:v/>
                </c:pt>
                <c:pt idx="9">
                  <c:v>10.3</c:v>
                </c:pt>
                <c:pt idx="10">
                  <c:v>0</c:v>
                </c:pt>
                <c:pt idx="11">
                  <c:v>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69.8</c:v>
                </c:pt>
                <c:pt idx="1">
                  <c:v/>
                </c:pt>
                <c:pt idx="2">
                  <c:v>73.6</c:v>
                </c:pt>
                <c:pt idx="3">
                  <c:v/>
                </c:pt>
                <c:pt idx="4">
                  <c:v/>
                </c:pt>
                <c:pt idx="5">
                  <c:v/>
                </c:pt>
                <c:pt idx="6">
                  <c:v/>
                </c:pt>
                <c:pt idx="7">
                  <c:v>71.1</c:v>
                </c:pt>
                <c:pt idx="8">
                  <c:v/>
                </c:pt>
                <c:pt idx="9">
                  <c:v>72.1</c:v>
                </c:pt>
                <c:pt idx="10">
                  <c:v/>
                </c:pt>
                <c:pt idx="11">
                  <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28"/>
                </c:manualLayout>
              </c:layout>
              <c:showLegendKey val="0"/>
              <c:showVal val="1"/>
              <c:showCatName val="0"/>
              <c:showSerName val="0"/>
              <c:showPercent val="0"/>
            </c:dLbl>
            <c:dLbl>
              <c:idx val="3"/>
              <c:layout>
                <c:manualLayout>
                  <c:x val="0"/>
                  <c:y val="-0.0254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362"/>
                </c:manualLayout>
              </c:layout>
              <c:showLegendKey val="0"/>
              <c:showVal val="1"/>
              <c:showCatName val="0"/>
              <c:showSerName val="0"/>
              <c:showPercent val="0"/>
            </c:dLbl>
            <c:dLbl>
              <c:idx val="6"/>
              <c:layout>
                <c:manualLayout>
                  <c:x val="0"/>
                  <c:y val="-0.047560000000000005"/>
                </c:manualLayout>
              </c:layout>
              <c:showLegendKey val="0"/>
              <c:showVal val="1"/>
              <c:showCatName val="0"/>
              <c:showSerName val="0"/>
              <c:showPercent val="0"/>
            </c:dLbl>
            <c:dLbl>
              <c:idx val="7"/>
              <c:layout>
                <c:manualLayout>
                  <c:x val="0"/>
                  <c:y val="-0.027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362"/>
                </c:manualLayout>
              </c:layout>
              <c:showLegendKey val="0"/>
              <c:showVal val="1"/>
              <c:showCatName val="0"/>
              <c:showSerName val="0"/>
              <c:showPercent val="0"/>
            </c:dLbl>
            <c:dLbl>
              <c:idx val="10"/>
              <c:layout>
                <c:manualLayout>
                  <c:x val="0"/>
                  <c:y val="-0.043460000000000006"/>
                </c:manualLayout>
              </c:layout>
              <c:showLegendKey val="0"/>
              <c:showVal val="1"/>
              <c:showCatName val="0"/>
              <c:showSerName val="0"/>
              <c:showPercent val="0"/>
            </c:dLbl>
            <c:dLbl>
              <c:idx val="11"/>
              <c:layout>
                <c:manualLayout>
                  <c:x val="0"/>
                  <c:y val="-0.03608000000000000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2.7</c:v>
                </c:pt>
                <c:pt idx="1">
                  <c:v/>
                </c:pt>
                <c:pt idx="2">
                  <c:v>4.0</c:v>
                </c:pt>
                <c:pt idx="3">
                  <c:v>3.1</c:v>
                </c:pt>
                <c:pt idx="4">
                  <c:v/>
                </c:pt>
                <c:pt idx="5">
                  <c:v>4.1</c:v>
                </c:pt>
                <c:pt idx="6">
                  <c:v>5.8</c:v>
                </c:pt>
                <c:pt idx="7">
                  <c:v>3.3</c:v>
                </c:pt>
                <c:pt idx="8">
                  <c:v/>
                </c:pt>
                <c:pt idx="9">
                  <c:v>4.1</c:v>
                </c:pt>
                <c:pt idx="10">
                  <c:v>5.3</c:v>
                </c:pt>
                <c:pt idx="11">
                  <c:v>4.4</c:v>
                </c:pt>
              </c:numLit>
            </c:plus>
            <c:minus>
              <c:numLit>
                <c:formatCode>General</c:formatCode>
                <c:ptCount val="12"/>
                <c:pt idx="0">
                  <c:v>2.5</c:v>
                </c:pt>
                <c:pt idx="1">
                  <c:v/>
                </c:pt>
                <c:pt idx="2">
                  <c:v>3.5</c:v>
                </c:pt>
                <c:pt idx="3">
                  <c:v>3.0</c:v>
                </c:pt>
                <c:pt idx="4">
                  <c:v/>
                </c:pt>
                <c:pt idx="5">
                  <c:v>3.6</c:v>
                </c:pt>
                <c:pt idx="6">
                  <c:v>4.9</c:v>
                </c:pt>
                <c:pt idx="7">
                  <c:v>3.2</c:v>
                </c:pt>
                <c:pt idx="8">
                  <c:v/>
                </c:pt>
                <c:pt idx="9">
                  <c:v>3.5</c:v>
                </c:pt>
                <c:pt idx="10">
                  <c:v>4.8</c:v>
                </c:pt>
                <c:pt idx="11">
                  <c:v>4.1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25.6</c:v>
                </c:pt>
                <c:pt idx="1">
                  <c:v/>
                </c:pt>
                <c:pt idx="2">
                  <c:v>23.3</c:v>
                </c:pt>
                <c:pt idx="3">
                  <c:v>28.1</c:v>
                </c:pt>
                <c:pt idx="4">
                  <c:v/>
                </c:pt>
                <c:pt idx="5">
                  <c:v>21.8</c:v>
                </c:pt>
                <c:pt idx="6">
                  <c:v>23.9</c:v>
                </c:pt>
                <c:pt idx="7">
                  <c:v>31.1</c:v>
                </c:pt>
                <c:pt idx="8">
                  <c:v/>
                </c:pt>
                <c:pt idx="9">
                  <c:v>18.4</c:v>
                </c:pt>
                <c:pt idx="10">
                  <c:v>32.9</c:v>
                </c:pt>
                <c:pt idx="11">
                  <c:v>28.6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378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8540000000000005"/>
                </c:manualLayout>
              </c:layout>
              <c:showLegendKey val="0"/>
              <c:showVal val="1"/>
              <c:showCatName val="0"/>
              <c:showSerName val="0"/>
              <c:showPercent val="0"/>
            </c:dLbl>
            <c:dLbl>
              <c:idx val="3"/>
              <c:layout>
                <c:manualLayout>
                  <c:x val="0"/>
                  <c:y val="-0.02952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98"/>
                </c:manualLayout>
              </c:layout>
              <c:showLegendKey val="0"/>
              <c:showVal val="1"/>
              <c:showCatName val="0"/>
              <c:showSerName val="0"/>
              <c:showPercent val="0"/>
            </c:dLbl>
            <c:dLbl>
              <c:idx val="6"/>
              <c:layout>
                <c:manualLayout>
                  <c:x val="0"/>
                  <c:y val="-0.047560000000000005"/>
                </c:manualLayout>
              </c:layout>
              <c:showLegendKey val="0"/>
              <c:showVal val="1"/>
              <c:showCatName val="0"/>
              <c:showSerName val="0"/>
              <c:showPercent val="0"/>
            </c:dLbl>
            <c:dLbl>
              <c:idx val="7"/>
              <c:layout>
                <c:manualLayout>
                  <c:x val="0"/>
                  <c:y val="-0.03034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8380000000000006"/>
                </c:manualLayout>
              </c:layout>
              <c:showLegendKey val="0"/>
              <c:showVal val="1"/>
              <c:showCatName val="0"/>
              <c:showSerName val="0"/>
              <c:showPercent val="0"/>
            </c:dLbl>
            <c:dLbl>
              <c:idx val="10"/>
              <c:layout>
                <c:manualLayout>
                  <c:x val="0"/>
                  <c:y val="-0.0451"/>
                </c:manualLayout>
              </c:layout>
              <c:showLegendKey val="0"/>
              <c:showVal val="1"/>
              <c:showCatName val="0"/>
              <c:showSerName val="0"/>
              <c:showPercent val="0"/>
            </c:dLbl>
            <c:dLbl>
              <c:idx val="11"/>
              <c:layout>
                <c:manualLayout>
                  <c:x val="0"/>
                  <c:y val="-0.0352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2.9</c:v>
                </c:pt>
                <c:pt idx="1">
                  <c:v/>
                </c:pt>
                <c:pt idx="2">
                  <c:v>4.7</c:v>
                </c:pt>
                <c:pt idx="3">
                  <c:v>3.6</c:v>
                </c:pt>
                <c:pt idx="4">
                  <c:v/>
                </c:pt>
                <c:pt idx="5">
                  <c:v>3.9</c:v>
                </c:pt>
                <c:pt idx="6">
                  <c:v>5.8</c:v>
                </c:pt>
                <c:pt idx="7">
                  <c:v>3.7</c:v>
                </c:pt>
                <c:pt idx="8">
                  <c:v/>
                </c:pt>
                <c:pt idx="9">
                  <c:v>5.9</c:v>
                </c:pt>
                <c:pt idx="10">
                  <c:v>5.5</c:v>
                </c:pt>
                <c:pt idx="11">
                  <c:v>4.3</c:v>
                </c:pt>
              </c:numLit>
            </c:plus>
            <c:minus>
              <c:numLit>
                <c:formatCode>General</c:formatCode>
                <c:ptCount val="12"/>
                <c:pt idx="0">
                  <c:v>2.9</c:v>
                </c:pt>
                <c:pt idx="1">
                  <c:v/>
                </c:pt>
                <c:pt idx="2">
                  <c:v>4.4</c:v>
                </c:pt>
                <c:pt idx="3">
                  <c:v>3.7</c:v>
                </c:pt>
                <c:pt idx="4">
                  <c:v/>
                </c:pt>
                <c:pt idx="5">
                  <c:v>3.8</c:v>
                </c:pt>
                <c:pt idx="6">
                  <c:v>5.6</c:v>
                </c:pt>
                <c:pt idx="7">
                  <c:v>3.7</c:v>
                </c:pt>
                <c:pt idx="8">
                  <c:v/>
                </c:pt>
                <c:pt idx="9">
                  <c:v>5.6</c:v>
                </c:pt>
                <c:pt idx="10">
                  <c:v>5.7</c:v>
                </c:pt>
                <c:pt idx="11">
                  <c:v>4.3</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45.5</c:v>
                </c:pt>
                <c:pt idx="1">
                  <c:v/>
                </c:pt>
                <c:pt idx="2">
                  <c:v>39.1</c:v>
                </c:pt>
                <c:pt idx="3">
                  <c:v>52.2</c:v>
                </c:pt>
                <c:pt idx="4">
                  <c:v/>
                </c:pt>
                <c:pt idx="5">
                  <c:v>43.5</c:v>
                </c:pt>
                <c:pt idx="6">
                  <c:v>45.7</c:v>
                </c:pt>
                <c:pt idx="7">
                  <c:v>46.8</c:v>
                </c:pt>
                <c:pt idx="8">
                  <c:v/>
                </c:pt>
                <c:pt idx="9">
                  <c:v>39.3</c:v>
                </c:pt>
                <c:pt idx="10">
                  <c:v>55.1</c:v>
                </c:pt>
                <c:pt idx="11">
                  <c:v>47.9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96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140000000000003"/>
                </c:manualLayout>
              </c:layout>
              <c:showLegendKey val="0"/>
              <c:showVal val="1"/>
              <c:showCatName val="0"/>
              <c:showSerName val="0"/>
              <c:showPercent val="0"/>
            </c:dLbl>
            <c:dLbl>
              <c:idx val="3"/>
              <c:layout>
                <c:manualLayout>
                  <c:x val="0"/>
                  <c:y val="-0.03034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7880000000000002"/>
                </c:manualLayout>
              </c:layout>
              <c:showLegendKey val="0"/>
              <c:showVal val="1"/>
              <c:showCatName val="0"/>
              <c:showSerName val="0"/>
              <c:showPercent val="0"/>
            </c:dLbl>
            <c:dLbl>
              <c:idx val="6"/>
              <c:layout>
                <c:manualLayout>
                  <c:x val="0"/>
                  <c:y val="-0.03936"/>
                </c:manualLayout>
              </c:layout>
              <c:showLegendKey val="0"/>
              <c:showVal val="1"/>
              <c:showCatName val="0"/>
              <c:showSerName val="0"/>
              <c:showPercent val="0"/>
            </c:dLbl>
            <c:dLbl>
              <c:idx val="7"/>
              <c:layout>
                <c:manualLayout>
                  <c:x val="0"/>
                  <c:y val="-0.0418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936"/>
                </c:manualLayout>
              </c:layout>
              <c:showLegendKey val="0"/>
              <c:showVal val="1"/>
              <c:showCatName val="0"/>
              <c:showSerName val="0"/>
              <c:showPercent val="0"/>
            </c:dLbl>
            <c:dLbl>
              <c:idx val="10"/>
              <c:layout>
                <c:manualLayout>
                  <c:x val="0"/>
                  <c:y val="-0.04182"/>
                </c:manualLayout>
              </c:layout>
              <c:showLegendKey val="0"/>
              <c:showVal val="1"/>
              <c:showCatName val="0"/>
              <c:showSerName val="0"/>
              <c:showPercent val="0"/>
            </c:dLbl>
            <c:dLbl>
              <c:idx val="11"/>
              <c:layout>
                <c:manualLayout>
                  <c:x val="0"/>
                  <c:y val="-0.0336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2.4</c:v>
                </c:pt>
                <c:pt idx="1">
                  <c:v/>
                </c:pt>
                <c:pt idx="2">
                  <c:v>2.7</c:v>
                </c:pt>
                <c:pt idx="3">
                  <c:v>3.7</c:v>
                </c:pt>
                <c:pt idx="4">
                  <c:v/>
                </c:pt>
                <c:pt idx="5">
                  <c:v>3.4</c:v>
                </c:pt>
                <c:pt idx="6">
                  <c:v>4.8</c:v>
                </c:pt>
                <c:pt idx="7">
                  <c:v>5.1</c:v>
                </c:pt>
                <c:pt idx="8">
                  <c:v/>
                </c:pt>
                <c:pt idx="9">
                  <c:v>4.8</c:v>
                </c:pt>
                <c:pt idx="10">
                  <c:v>5.1</c:v>
                </c:pt>
                <c:pt idx="11">
                  <c:v>4.1</c:v>
                </c:pt>
              </c:numLit>
            </c:plus>
            <c:minus>
              <c:numLit>
                <c:formatCode>General</c:formatCode>
                <c:ptCount val="12"/>
                <c:pt idx="0">
                  <c:v>2.2</c:v>
                </c:pt>
                <c:pt idx="1">
                  <c:v/>
                </c:pt>
                <c:pt idx="2">
                  <c:v>2.2</c:v>
                </c:pt>
                <c:pt idx="3">
                  <c:v>3.4</c:v>
                </c:pt>
                <c:pt idx="4">
                  <c:v/>
                </c:pt>
                <c:pt idx="5">
                  <c:v>2.8</c:v>
                </c:pt>
                <c:pt idx="6">
                  <c:v>3.9</c:v>
                </c:pt>
                <c:pt idx="7">
                  <c:v>4.1</c:v>
                </c:pt>
                <c:pt idx="8">
                  <c:v/>
                </c:pt>
                <c:pt idx="9">
                  <c:v>4.1</c:v>
                </c:pt>
                <c:pt idx="10">
                  <c:v>4.3</c:v>
                </c:pt>
                <c:pt idx="11">
                  <c:v>3.3</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17.2</c:v>
                </c:pt>
                <c:pt idx="1">
                  <c:v/>
                </c:pt>
                <c:pt idx="2">
                  <c:v>12.1</c:v>
                </c:pt>
                <c:pt idx="3">
                  <c:v>22.6</c:v>
                </c:pt>
                <c:pt idx="4">
                  <c:v/>
                </c:pt>
                <c:pt idx="5">
                  <c:v>15.0</c:v>
                </c:pt>
                <c:pt idx="6">
                  <c:v>17.7</c:v>
                </c:pt>
                <c:pt idx="7">
                  <c:v>18.4</c:v>
                </c:pt>
                <c:pt idx="8">
                  <c:v/>
                </c:pt>
                <c:pt idx="9">
                  <c:v>20.5</c:v>
                </c:pt>
                <c:pt idx="10">
                  <c:v>21.2</c:v>
                </c:pt>
                <c:pt idx="11">
                  <c:v>14.6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230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8860000000000002"/>
                </c:manualLayout>
              </c:layout>
              <c:showLegendKey val="0"/>
              <c:showVal val="1"/>
              <c:showCatName val="0"/>
              <c:showSerName val="0"/>
              <c:showPercent val="0"/>
            </c:dLbl>
            <c:dLbl>
              <c:idx val="3"/>
              <c:layout>
                <c:manualLayout>
                  <c:x val="0"/>
                  <c:y val="-0.01312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148"/>
                </c:manualLayout>
              </c:layout>
              <c:showLegendKey val="0"/>
              <c:showVal val="1"/>
              <c:showCatName val="0"/>
              <c:showSerName val="0"/>
              <c:showPercent val="0"/>
            </c:dLbl>
            <c:dLbl>
              <c:idx val="6"/>
              <c:layout>
                <c:manualLayout>
                  <c:x val="0"/>
                  <c:y val="-0.01968"/>
                </c:manualLayout>
              </c:layout>
              <c:showLegendKey val="0"/>
              <c:showVal val="1"/>
              <c:showCatName val="0"/>
              <c:showSerName val="0"/>
              <c:showPercent val="0"/>
            </c:dLbl>
            <c:dLbl>
              <c:idx val="7"/>
              <c:layout>
                <c:manualLayout>
                  <c:x val="0"/>
                  <c:y val="-0.03772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18040000000000004"/>
                </c:manualLayout>
              </c:layout>
              <c:showLegendKey val="0"/>
              <c:showVal val="1"/>
              <c:showCatName val="0"/>
              <c:showSerName val="0"/>
              <c:showPercent val="0"/>
            </c:dLbl>
            <c:dLbl>
              <c:idx val="10"/>
              <c:layout>
                <c:manualLayout>
                  <c:x val="0"/>
                  <c:y val="-0.047560000000000005"/>
                </c:manualLayout>
              </c:layout>
              <c:showLegendKey val="0"/>
              <c:showVal val="1"/>
              <c:showCatName val="0"/>
              <c:showSerName val="0"/>
              <c:showPercent val="0"/>
            </c:dLbl>
            <c:dLbl>
              <c:idx val="11"/>
              <c:layout>
                <c:manualLayout>
                  <c:x val="0"/>
                  <c:y val="-0.013940000000000001"/>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1.5</c:v>
                </c:pt>
                <c:pt idx="1">
                  <c:v/>
                </c:pt>
                <c:pt idx="2">
                  <c:v>2.3</c:v>
                </c:pt>
                <c:pt idx="3">
                  <c:v>1.6</c:v>
                </c:pt>
                <c:pt idx="4">
                  <c:v/>
                </c:pt>
                <c:pt idx="5">
                  <c:v>1.4</c:v>
                </c:pt>
                <c:pt idx="6">
                  <c:v>2.4</c:v>
                </c:pt>
                <c:pt idx="7">
                  <c:v>4.6</c:v>
                </c:pt>
                <c:pt idx="8">
                  <c:v/>
                </c:pt>
                <c:pt idx="9">
                  <c:v>2.2</c:v>
                </c:pt>
                <c:pt idx="10">
                  <c:v>5.8</c:v>
                </c:pt>
                <c:pt idx="11">
                  <c:v>1.7</c:v>
                </c:pt>
              </c:numLit>
            </c:plus>
            <c:minus>
              <c:numLit>
                <c:formatCode>General</c:formatCode>
                <c:ptCount val="12"/>
                <c:pt idx="0">
                  <c:v>1.1</c:v>
                </c:pt>
                <c:pt idx="1">
                  <c:v/>
                </c:pt>
                <c:pt idx="2">
                  <c:v>1.5</c:v>
                </c:pt>
                <c:pt idx="3">
                  <c:v>1.2</c:v>
                </c:pt>
                <c:pt idx="4">
                  <c:v/>
                </c:pt>
                <c:pt idx="5">
                  <c:v>0.8</c:v>
                </c:pt>
                <c:pt idx="6">
                  <c:v>1.6</c:v>
                </c:pt>
                <c:pt idx="7">
                  <c:v>2.4</c:v>
                </c:pt>
                <c:pt idx="8">
                  <c:v/>
                </c:pt>
                <c:pt idx="9">
                  <c:v>1.2</c:v>
                </c:pt>
                <c:pt idx="10">
                  <c:v>3.3</c:v>
                </c:pt>
                <c:pt idx="11">
                  <c:v>1.1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4.2</c:v>
                </c:pt>
                <c:pt idx="1">
                  <c:v/>
                </c:pt>
                <c:pt idx="2">
                  <c:v>3.9</c:v>
                </c:pt>
                <c:pt idx="3">
                  <c:v>4.1</c:v>
                </c:pt>
                <c:pt idx="4">
                  <c:v/>
                </c:pt>
                <c:pt idx="5">
                  <c:v>2.4</c:v>
                </c:pt>
                <c:pt idx="6">
                  <c:v>4.5</c:v>
                </c:pt>
                <c:pt idx="7">
                  <c:v>5.1</c:v>
                </c:pt>
                <c:pt idx="8">
                  <c:v/>
                </c:pt>
                <c:pt idx="9">
                  <c:v>2.7</c:v>
                </c:pt>
                <c:pt idx="10">
                  <c:v>7.3</c:v>
                </c:pt>
                <c:pt idx="11">
                  <c:v>3.1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14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4760000000000002"/>
                </c:manualLayout>
              </c:layout>
              <c:showLegendKey val="0"/>
              <c:showVal val="1"/>
              <c:showCatName val="0"/>
              <c:showSerName val="0"/>
              <c:showPercent val="0"/>
            </c:dLbl>
            <c:dLbl>
              <c:idx val="3"/>
              <c:layout>
                <c:manualLayout>
                  <c:x val="0"/>
                  <c:y val="-0.01722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1320000000000002"/>
                </c:manualLayout>
              </c:layout>
              <c:showLegendKey val="0"/>
              <c:showVal val="1"/>
              <c:showCatName val="0"/>
              <c:showSerName val="0"/>
              <c:showPercent val="0"/>
            </c:dLbl>
            <c:dLbl>
              <c:idx val="6"/>
              <c:layout>
                <c:manualLayout>
                  <c:x val="0"/>
                  <c:y val="-0.01968"/>
                </c:manualLayout>
              </c:layout>
              <c:showLegendKey val="0"/>
              <c:showVal val="1"/>
              <c:showCatName val="0"/>
              <c:showSerName val="0"/>
              <c:showPercent val="0"/>
            </c:dLbl>
            <c:dLbl>
              <c:idx val="7"/>
              <c:layout>
                <c:manualLayout>
                  <c:x val="0"/>
                  <c:y val="-0.02460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1968"/>
                </c:manualLayout>
              </c:layout>
              <c:showLegendKey val="0"/>
              <c:showVal val="1"/>
              <c:showCatName val="0"/>
              <c:showSerName val="0"/>
              <c:showPercent val="0"/>
            </c:dLbl>
            <c:dLbl>
              <c:idx val="10"/>
              <c:layout>
                <c:manualLayout>
                  <c:x val="0"/>
                  <c:y val="-0.029520000000000005"/>
                </c:manualLayout>
              </c:layout>
              <c:showLegendKey val="0"/>
              <c:showVal val="1"/>
              <c:showCatName val="0"/>
              <c:showSerName val="0"/>
              <c:showPercent val="0"/>
            </c:dLbl>
            <c:dLbl>
              <c:idx val="11"/>
              <c:layout>
                <c:manualLayout>
                  <c:x val="0"/>
                  <c:y val="-0.01722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1.4</c:v>
                </c:pt>
                <c:pt idx="1">
                  <c:v/>
                </c:pt>
                <c:pt idx="2">
                  <c:v>1.8</c:v>
                </c:pt>
                <c:pt idx="3">
                  <c:v>2.1</c:v>
                </c:pt>
                <c:pt idx="4">
                  <c:v/>
                </c:pt>
                <c:pt idx="5">
                  <c:v>2.6</c:v>
                </c:pt>
                <c:pt idx="6">
                  <c:v>2.4</c:v>
                </c:pt>
                <c:pt idx="7">
                  <c:v>3.0</c:v>
                </c:pt>
                <c:pt idx="8">
                  <c:v/>
                </c:pt>
                <c:pt idx="9">
                  <c:v>2.4</c:v>
                </c:pt>
                <c:pt idx="10">
                  <c:v>3.6</c:v>
                </c:pt>
                <c:pt idx="11">
                  <c:v>2.1</c:v>
                </c:pt>
              </c:numLit>
            </c:plus>
            <c:minus>
              <c:numLit>
                <c:formatCode>General</c:formatCode>
                <c:ptCount val="12"/>
                <c:pt idx="0">
                  <c:v>1.1</c:v>
                </c:pt>
                <c:pt idx="1">
                  <c:v/>
                </c:pt>
                <c:pt idx="2">
                  <c:v>1.2</c:v>
                </c:pt>
                <c:pt idx="3">
                  <c:v>1.7</c:v>
                </c:pt>
                <c:pt idx="4">
                  <c:v/>
                </c:pt>
                <c:pt idx="5">
                  <c:v>1.7</c:v>
                </c:pt>
                <c:pt idx="6">
                  <c:v>1.7</c:v>
                </c:pt>
                <c:pt idx="7">
                  <c:v>1.9</c:v>
                </c:pt>
                <c:pt idx="8">
                  <c:v/>
                </c:pt>
                <c:pt idx="9">
                  <c:v>1.6</c:v>
                </c:pt>
                <c:pt idx="10">
                  <c:v>2.4</c:v>
                </c:pt>
                <c:pt idx="11">
                  <c:v>1.5</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5.4</c:v>
                </c:pt>
                <c:pt idx="1">
                  <c:v/>
                </c:pt>
                <c:pt idx="2">
                  <c:v>3.7</c:v>
                </c:pt>
                <c:pt idx="3">
                  <c:v>7.0</c:v>
                </c:pt>
                <c:pt idx="4">
                  <c:v/>
                </c:pt>
                <c:pt idx="5">
                  <c:v>4.7</c:v>
                </c:pt>
                <c:pt idx="6">
                  <c:v>6.2</c:v>
                </c:pt>
                <c:pt idx="7">
                  <c:v>5.3</c:v>
                </c:pt>
                <c:pt idx="8">
                  <c:v/>
                </c:pt>
                <c:pt idx="9">
                  <c:v>4.6</c:v>
                </c:pt>
                <c:pt idx="10">
                  <c:v>7.3</c:v>
                </c:pt>
                <c:pt idx="11">
                  <c:v>4.8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9520000000000005"/>
                </c:manualLayout>
              </c:layout>
              <c:showLegendKey val="0"/>
              <c:showVal val="1"/>
              <c:showCatName val="0"/>
              <c:showSerName val="0"/>
              <c:showPercent val="0"/>
            </c:dLbl>
            <c:dLbl>
              <c:idx val="3"/>
              <c:layout>
                <c:manualLayout>
                  <c:x val="0"/>
                  <c:y val="-0.02952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4440000000000005"/>
                </c:manualLayout>
              </c:layout>
              <c:showLegendKey val="0"/>
              <c:showVal val="1"/>
              <c:showCatName val="0"/>
              <c:showSerName val="0"/>
              <c:showPercent val="0"/>
            </c:dLbl>
            <c:dLbl>
              <c:idx val="6"/>
              <c:layout>
                <c:manualLayout>
                  <c:x val="0"/>
                  <c:y val="-0.048380000000000006"/>
                </c:manualLayout>
              </c:layout>
              <c:showLegendKey val="0"/>
              <c:showVal val="1"/>
              <c:showCatName val="0"/>
              <c:showSerName val="0"/>
              <c:showPercent val="0"/>
            </c:dLbl>
            <c:dLbl>
              <c:idx val="7"/>
              <c:layout>
                <c:manualLayout>
                  <c:x val="0"/>
                  <c:y val="-0.0459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7720000000000004"/>
                </c:manualLayout>
              </c:layout>
              <c:showLegendKey val="0"/>
              <c:showVal val="1"/>
              <c:showCatName val="0"/>
              <c:showSerName val="0"/>
              <c:showPercent val="0"/>
            </c:dLbl>
            <c:dLbl>
              <c:idx val="10"/>
              <c:layout>
                <c:manualLayout>
                  <c:x val="0"/>
                  <c:y val="-0.051660000000000005"/>
                </c:manualLayout>
              </c:layout>
              <c:showLegendKey val="0"/>
              <c:showVal val="1"/>
              <c:showCatName val="0"/>
              <c:showSerName val="0"/>
              <c:showPercent val="0"/>
            </c:dLbl>
            <c:dLbl>
              <c:idx val="11"/>
              <c:layout>
                <c:manualLayout>
                  <c:x val="0"/>
                  <c:y val="-0.0336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2.7</c:v>
                </c:pt>
                <c:pt idx="1">
                  <c:v/>
                </c:pt>
                <c:pt idx="2">
                  <c:v>3.6</c:v>
                </c:pt>
                <c:pt idx="3">
                  <c:v>3.6</c:v>
                </c:pt>
                <c:pt idx="4">
                  <c:v/>
                </c:pt>
                <c:pt idx="5">
                  <c:v>4.2</c:v>
                </c:pt>
                <c:pt idx="6">
                  <c:v>5.9</c:v>
                </c:pt>
                <c:pt idx="7">
                  <c:v>5.6</c:v>
                </c:pt>
                <c:pt idx="8">
                  <c:v/>
                </c:pt>
                <c:pt idx="9">
                  <c:v>4.6</c:v>
                </c:pt>
                <c:pt idx="10">
                  <c:v>6.3</c:v>
                </c:pt>
                <c:pt idx="11">
                  <c:v>4.1</c:v>
                </c:pt>
              </c:numLit>
            </c:plus>
            <c:minus>
              <c:numLit>
                <c:formatCode>General</c:formatCode>
                <c:ptCount val="12"/>
                <c:pt idx="0">
                  <c:v>2.7</c:v>
                </c:pt>
                <c:pt idx="1">
                  <c:v/>
                </c:pt>
                <c:pt idx="2">
                  <c:v>3.8</c:v>
                </c:pt>
                <c:pt idx="3">
                  <c:v>3.6</c:v>
                </c:pt>
                <c:pt idx="4">
                  <c:v/>
                </c:pt>
                <c:pt idx="5">
                  <c:v>4.3</c:v>
                </c:pt>
                <c:pt idx="6">
                  <c:v>5.8</c:v>
                </c:pt>
                <c:pt idx="7">
                  <c:v>5.3</c:v>
                </c:pt>
                <c:pt idx="8">
                  <c:v/>
                </c:pt>
                <c:pt idx="9">
                  <c:v>4.6</c:v>
                </c:pt>
                <c:pt idx="10">
                  <c:v>6.1</c:v>
                </c:pt>
                <c:pt idx="11">
                  <c:v>4.2</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46.8</c:v>
                </c:pt>
                <c:pt idx="1">
                  <c:v/>
                </c:pt>
                <c:pt idx="2">
                  <c:v>53.9</c:v>
                </c:pt>
                <c:pt idx="3">
                  <c:v>39.1</c:v>
                </c:pt>
                <c:pt idx="4">
                  <c:v/>
                </c:pt>
                <c:pt idx="5">
                  <c:v>52.1</c:v>
                </c:pt>
                <c:pt idx="6">
                  <c:v>45.9</c:v>
                </c:pt>
                <c:pt idx="7">
                  <c:v>41.7</c:v>
                </c:pt>
                <c:pt idx="8">
                  <c:v/>
                </c:pt>
                <c:pt idx="9">
                  <c:v>45.7</c:v>
                </c:pt>
                <c:pt idx="10">
                  <c:v>41.0</c:v>
                </c:pt>
                <c:pt idx="11">
                  <c:v>50.8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55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8860000000000002"/>
                </c:manualLayout>
              </c:layout>
              <c:showLegendKey val="0"/>
              <c:showVal val="1"/>
              <c:showCatName val="0"/>
              <c:showSerName val="0"/>
              <c:showPercent val="0"/>
            </c:dLbl>
            <c:dLbl>
              <c:idx val="3"/>
              <c:layout>
                <c:manualLayout>
                  <c:x val="0"/>
                  <c:y val="-0.0229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28"/>
                </c:manualLayout>
              </c:layout>
              <c:showLegendKey val="0"/>
              <c:showVal val="1"/>
              <c:showCatName val="0"/>
              <c:showSerName val="0"/>
              <c:showPercent val="0"/>
            </c:dLbl>
            <c:dLbl>
              <c:idx val="6"/>
              <c:layout>
                <c:manualLayout>
                  <c:x val="0"/>
                  <c:y val="-0.02296"/>
                </c:manualLayout>
              </c:layout>
              <c:showLegendKey val="0"/>
              <c:showVal val="1"/>
              <c:showCatName val="0"/>
              <c:showSerName val="0"/>
              <c:showPercent val="0"/>
            </c:dLbl>
            <c:dLbl>
              <c:idx val="7"/>
              <c:layout>
                <c:manualLayout>
                  <c:x val="0"/>
                  <c:y val="-0.02788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542"/>
                </c:manualLayout>
              </c:layout>
              <c:showLegendKey val="0"/>
              <c:showVal val="1"/>
              <c:showCatName val="0"/>
              <c:showSerName val="0"/>
              <c:showPercent val="0"/>
            </c:dLbl>
            <c:dLbl>
              <c:idx val="10"/>
              <c:layout>
                <c:manualLayout>
                  <c:x val="0"/>
                  <c:y val="-0.05084"/>
                </c:manualLayout>
              </c:layout>
              <c:showLegendKey val="0"/>
              <c:showVal val="1"/>
              <c:showCatName val="0"/>
              <c:showSerName val="0"/>
              <c:showPercent val="0"/>
            </c:dLbl>
            <c:dLbl>
              <c:idx val="11"/>
              <c:layout>
                <c:manualLayout>
                  <c:x val="0"/>
                  <c:y val="-0.02870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1.9</c:v>
                </c:pt>
                <c:pt idx="1">
                  <c:v/>
                </c:pt>
                <c:pt idx="2">
                  <c:v>2.3</c:v>
                </c:pt>
                <c:pt idx="3">
                  <c:v>2.8</c:v>
                </c:pt>
                <c:pt idx="4">
                  <c:v/>
                </c:pt>
                <c:pt idx="5">
                  <c:v>4.0</c:v>
                </c:pt>
                <c:pt idx="6">
                  <c:v>2.8</c:v>
                </c:pt>
                <c:pt idx="7">
                  <c:v>3.4</c:v>
                </c:pt>
                <c:pt idx="8">
                  <c:v/>
                </c:pt>
                <c:pt idx="9">
                  <c:v>3.1</c:v>
                </c:pt>
                <c:pt idx="10">
                  <c:v>6.2</c:v>
                </c:pt>
                <c:pt idx="11">
                  <c:v>3.5</c:v>
                </c:pt>
              </c:numLit>
            </c:plus>
            <c:minus>
              <c:numLit>
                <c:formatCode>General</c:formatCode>
                <c:ptCount val="12"/>
                <c:pt idx="0">
                  <c:v>1.5</c:v>
                </c:pt>
                <c:pt idx="1">
                  <c:v/>
                </c:pt>
                <c:pt idx="2">
                  <c:v>1.9</c:v>
                </c:pt>
                <c:pt idx="3">
                  <c:v>2.3</c:v>
                </c:pt>
                <c:pt idx="4">
                  <c:v/>
                </c:pt>
                <c:pt idx="5">
                  <c:v>2.8</c:v>
                </c:pt>
                <c:pt idx="6">
                  <c:v>2.3</c:v>
                </c:pt>
                <c:pt idx="7">
                  <c:v>2.7</c:v>
                </c:pt>
                <c:pt idx="8">
                  <c:v/>
                </c:pt>
                <c:pt idx="9">
                  <c:v>2.4</c:v>
                </c:pt>
                <c:pt idx="10">
                  <c:v>4.6</c:v>
                </c:pt>
                <c:pt idx="11">
                  <c:v>2.6</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10.3</c:v>
                </c:pt>
                <c:pt idx="1">
                  <c:v/>
                </c:pt>
                <c:pt idx="2">
                  <c:v>8.4</c:v>
                </c:pt>
                <c:pt idx="3">
                  <c:v>12.2</c:v>
                </c:pt>
                <c:pt idx="4">
                  <c:v/>
                </c:pt>
                <c:pt idx="5">
                  <c:v>9.0</c:v>
                </c:pt>
                <c:pt idx="6">
                  <c:v>9.7</c:v>
                </c:pt>
                <c:pt idx="7">
                  <c:v>12.1</c:v>
                </c:pt>
                <c:pt idx="8">
                  <c:v/>
                </c:pt>
                <c:pt idx="9">
                  <c:v>9.3</c:v>
                </c:pt>
                <c:pt idx="10">
                  <c:v>15.0</c:v>
                </c:pt>
                <c:pt idx="11">
                  <c:v>9.2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9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8700000000000003"/>
                </c:manualLayout>
              </c:layout>
              <c:showLegendKey val="0"/>
              <c:showVal val="1"/>
              <c:showCatName val="0"/>
              <c:showSerName val="0"/>
              <c:showPercent val="0"/>
            </c:dLbl>
            <c:dLbl>
              <c:idx val="3"/>
              <c:layout>
                <c:manualLayout>
                  <c:x val="0"/>
                  <c:y val="-0.0311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084"/>
                </c:manualLayout>
              </c:layout>
              <c:showLegendKey val="0"/>
              <c:showVal val="1"/>
              <c:showCatName val="0"/>
              <c:showSerName val="0"/>
              <c:showPercent val="0"/>
            </c:dLbl>
            <c:dLbl>
              <c:idx val="6"/>
              <c:layout>
                <c:manualLayout>
                  <c:x val="0"/>
                  <c:y val="-0.040180000000000007"/>
                </c:manualLayout>
              </c:layout>
              <c:showLegendKey val="0"/>
              <c:showVal val="1"/>
              <c:showCatName val="0"/>
              <c:showSerName val="0"/>
              <c:showPercent val="0"/>
            </c:dLbl>
            <c:dLbl>
              <c:idx val="7"/>
              <c:layout>
                <c:manualLayout>
                  <c:x val="0"/>
                  <c:y val="-0.03444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526"/>
                </c:manualLayout>
              </c:layout>
              <c:showLegendKey val="0"/>
              <c:showVal val="1"/>
              <c:showCatName val="0"/>
              <c:showSerName val="0"/>
              <c:showPercent val="0"/>
            </c:dLbl>
            <c:dLbl>
              <c:idx val="10"/>
              <c:layout>
                <c:manualLayout>
                  <c:x val="0"/>
                  <c:y val="-0.049200000000000008"/>
                </c:manualLayout>
              </c:layout>
              <c:showLegendKey val="0"/>
              <c:showVal val="1"/>
              <c:showCatName val="0"/>
              <c:showSerName val="0"/>
              <c:showPercent val="0"/>
            </c:dLbl>
            <c:dLbl>
              <c:idx val="11"/>
              <c:layout>
                <c:manualLayout>
                  <c:x val="0"/>
                  <c:y val="-0.0418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2.8</c:v>
                </c:pt>
                <c:pt idx="1">
                  <c:v/>
                </c:pt>
                <c:pt idx="2">
                  <c:v>3.5</c:v>
                </c:pt>
                <c:pt idx="3">
                  <c:v>3.8</c:v>
                </c:pt>
                <c:pt idx="4">
                  <c:v/>
                </c:pt>
                <c:pt idx="5">
                  <c:v>6.2</c:v>
                </c:pt>
                <c:pt idx="6">
                  <c:v>4.9</c:v>
                </c:pt>
                <c:pt idx="7">
                  <c:v>4.2</c:v>
                </c:pt>
                <c:pt idx="8">
                  <c:v/>
                </c:pt>
                <c:pt idx="9">
                  <c:v>4.3</c:v>
                </c:pt>
                <c:pt idx="10">
                  <c:v>6.0</c:v>
                </c:pt>
                <c:pt idx="11">
                  <c:v>5.1</c:v>
                </c:pt>
              </c:numLit>
            </c:plus>
            <c:minus>
              <c:numLit>
                <c:formatCode>General</c:formatCode>
                <c:ptCount val="12"/>
                <c:pt idx="0">
                  <c:v>2.7</c:v>
                </c:pt>
                <c:pt idx="1">
                  <c:v/>
                </c:pt>
                <c:pt idx="2">
                  <c:v>3.4</c:v>
                </c:pt>
                <c:pt idx="3">
                  <c:v>3.7</c:v>
                </c:pt>
                <c:pt idx="4">
                  <c:v/>
                </c:pt>
                <c:pt idx="5">
                  <c:v>6.1</c:v>
                </c:pt>
                <c:pt idx="6">
                  <c:v>4.8</c:v>
                </c:pt>
                <c:pt idx="7">
                  <c:v>4.1</c:v>
                </c:pt>
                <c:pt idx="8">
                  <c:v/>
                </c:pt>
                <c:pt idx="9">
                  <c:v>4.2</c:v>
                </c:pt>
                <c:pt idx="10">
                  <c:v>5.6</c:v>
                </c:pt>
                <c:pt idx="11">
                  <c:v>5.2</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45.0</c:v>
                </c:pt>
                <c:pt idx="1">
                  <c:v/>
                </c:pt>
                <c:pt idx="2">
                  <c:v>51.4</c:v>
                </c:pt>
                <c:pt idx="3">
                  <c:v>37.9</c:v>
                </c:pt>
                <c:pt idx="4">
                  <c:v/>
                </c:pt>
                <c:pt idx="5">
                  <c:v>46.2</c:v>
                </c:pt>
                <c:pt idx="6">
                  <c:v>42.7</c:v>
                </c:pt>
                <c:pt idx="7">
                  <c:v>45.4</c:v>
                </c:pt>
                <c:pt idx="8">
                  <c:v/>
                </c:pt>
                <c:pt idx="9">
                  <c:v>41.4</c:v>
                </c:pt>
                <c:pt idx="10">
                  <c:v>35.8</c:v>
                </c:pt>
                <c:pt idx="11">
                  <c:v>52.9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6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3780000000000003"/>
                </c:manualLayout>
              </c:layout>
              <c:showLegendKey val="0"/>
              <c:showVal val="1"/>
              <c:showCatName val="0"/>
              <c:showSerName val="0"/>
              <c:showPercent val="0"/>
            </c:dLbl>
            <c:dLbl>
              <c:idx val="3"/>
              <c:layout>
                <c:manualLayout>
                  <c:x val="0"/>
                  <c:y val="-0.0254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526"/>
                </c:manualLayout>
              </c:layout>
              <c:showLegendKey val="0"/>
              <c:showVal val="1"/>
              <c:showCatName val="0"/>
              <c:showSerName val="0"/>
              <c:showPercent val="0"/>
            </c:dLbl>
            <c:dLbl>
              <c:idx val="6"/>
              <c:layout>
                <c:manualLayout>
                  <c:x val="0"/>
                  <c:y val="-0.027880000000000002"/>
                </c:manualLayout>
              </c:layout>
              <c:showLegendKey val="0"/>
              <c:showVal val="1"/>
              <c:showCatName val="0"/>
              <c:showSerName val="0"/>
              <c:showPercent val="0"/>
            </c:dLbl>
            <c:dLbl>
              <c:idx val="7"/>
              <c:layout>
                <c:manualLayout>
                  <c:x val="0"/>
                  <c:y val="-0.027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28"/>
                </c:manualLayout>
              </c:layout>
              <c:showLegendKey val="0"/>
              <c:showVal val="1"/>
              <c:showCatName val="0"/>
              <c:showSerName val="0"/>
              <c:showPercent val="0"/>
            </c:dLbl>
            <c:dLbl>
              <c:idx val="10"/>
              <c:layout>
                <c:manualLayout>
                  <c:x val="0"/>
                  <c:y val="-0.03936"/>
                </c:manualLayout>
              </c:layout>
              <c:showLegendKey val="0"/>
              <c:showVal val="1"/>
              <c:showCatName val="0"/>
              <c:showSerName val="0"/>
              <c:showPercent val="0"/>
            </c:dLbl>
            <c:dLbl>
              <c:idx val="11"/>
              <c:layout>
                <c:manualLayout>
                  <c:x val="0"/>
                  <c:y val="-0.027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2.0</c:v>
                </c:pt>
                <c:pt idx="1">
                  <c:v/>
                </c:pt>
                <c:pt idx="2">
                  <c:v>2.9</c:v>
                </c:pt>
                <c:pt idx="3">
                  <c:v>3.1</c:v>
                </c:pt>
                <c:pt idx="4">
                  <c:v/>
                </c:pt>
                <c:pt idx="5">
                  <c:v>4.3</c:v>
                </c:pt>
                <c:pt idx="6">
                  <c:v>3.4</c:v>
                </c:pt>
                <c:pt idx="7">
                  <c:v>3.3</c:v>
                </c:pt>
                <c:pt idx="8">
                  <c:v/>
                </c:pt>
                <c:pt idx="9">
                  <c:v>4.0</c:v>
                </c:pt>
                <c:pt idx="10">
                  <c:v>4.8</c:v>
                </c:pt>
                <c:pt idx="11">
                  <c:v>3.3</c:v>
                </c:pt>
              </c:numLit>
            </c:plus>
            <c:minus>
              <c:numLit>
                <c:formatCode>General</c:formatCode>
                <c:ptCount val="12"/>
                <c:pt idx="0">
                  <c:v>1.8</c:v>
                </c:pt>
                <c:pt idx="1">
                  <c:v/>
                </c:pt>
                <c:pt idx="2">
                  <c:v>2.4</c:v>
                </c:pt>
                <c:pt idx="3">
                  <c:v>2.7</c:v>
                </c:pt>
                <c:pt idx="4">
                  <c:v/>
                </c:pt>
                <c:pt idx="5">
                  <c:v>3.6</c:v>
                </c:pt>
                <c:pt idx="6">
                  <c:v>2.8</c:v>
                </c:pt>
                <c:pt idx="7">
                  <c:v>2.6</c:v>
                </c:pt>
                <c:pt idx="8">
                  <c:v/>
                </c:pt>
                <c:pt idx="9">
                  <c:v>3.4</c:v>
                </c:pt>
                <c:pt idx="10">
                  <c:v>3.9</c:v>
                </c:pt>
                <c:pt idx="11">
                  <c:v>2.5</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14.8</c:v>
                </c:pt>
                <c:pt idx="1">
                  <c:v/>
                </c:pt>
                <c:pt idx="2">
                  <c:v>12.5</c:v>
                </c:pt>
                <c:pt idx="3">
                  <c:v>17.4</c:v>
                </c:pt>
                <c:pt idx="4">
                  <c:v/>
                </c:pt>
                <c:pt idx="5">
                  <c:v>16.1</c:v>
                </c:pt>
                <c:pt idx="6">
                  <c:v>15.1</c:v>
                </c:pt>
                <c:pt idx="7">
                  <c:v>13.2</c:v>
                </c:pt>
                <c:pt idx="8">
                  <c:v/>
                </c:pt>
                <c:pt idx="9">
                  <c:v>19.4</c:v>
                </c:pt>
                <c:pt idx="10">
                  <c:v>16.9</c:v>
                </c:pt>
                <c:pt idx="11">
                  <c:v>9.4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8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3780000000000003"/>
                </c:manualLayout>
              </c:layout>
              <c:showLegendKey val="0"/>
              <c:showVal val="1"/>
              <c:showCatName val="0"/>
              <c:showSerName val="0"/>
              <c:showPercent val="0"/>
            </c:dLbl>
            <c:dLbl>
              <c:idx val="3"/>
              <c:layout>
                <c:manualLayout>
                  <c:x val="0"/>
                  <c:y val="-0.027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69"/>
                </c:manualLayout>
              </c:layout>
              <c:showLegendKey val="0"/>
              <c:showVal val="1"/>
              <c:showCatName val="0"/>
              <c:showSerName val="0"/>
              <c:showPercent val="0"/>
            </c:dLbl>
            <c:dLbl>
              <c:idx val="6"/>
              <c:layout>
                <c:manualLayout>
                  <c:x val="0"/>
                  <c:y val="-0.03936"/>
                </c:manualLayout>
              </c:layout>
              <c:showLegendKey val="0"/>
              <c:showVal val="1"/>
              <c:showCatName val="0"/>
              <c:showSerName val="0"/>
              <c:showPercent val="0"/>
            </c:dLbl>
            <c:dLbl>
              <c:idx val="7"/>
              <c:layout>
                <c:manualLayout>
                  <c:x val="0"/>
                  <c:y val="-0.0319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116"/>
                </c:manualLayout>
              </c:layout>
              <c:showLegendKey val="0"/>
              <c:showVal val="1"/>
              <c:showCatName val="0"/>
              <c:showSerName val="0"/>
              <c:showPercent val="0"/>
            </c:dLbl>
            <c:dLbl>
              <c:idx val="10"/>
              <c:layout>
                <c:manualLayout>
                  <c:x val="0"/>
                  <c:y val="-0.049200000000000008"/>
                </c:manualLayout>
              </c:layout>
              <c:showLegendKey val="0"/>
              <c:showVal val="1"/>
              <c:showCatName val="0"/>
              <c:showSerName val="0"/>
              <c:showPercent val="0"/>
            </c:dLbl>
            <c:dLbl>
              <c:idx val="11"/>
              <c:layout>
                <c:manualLayout>
                  <c:x val="0"/>
                  <c:y val="-0.0385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2.3</c:v>
                </c:pt>
                <c:pt idx="1">
                  <c:v/>
                </c:pt>
                <c:pt idx="2">
                  <c:v>2.9</c:v>
                </c:pt>
                <c:pt idx="3">
                  <c:v>3.3</c:v>
                </c:pt>
                <c:pt idx="4">
                  <c:v/>
                </c:pt>
                <c:pt idx="5">
                  <c:v>4.5</c:v>
                </c:pt>
                <c:pt idx="6">
                  <c:v>4.8</c:v>
                </c:pt>
                <c:pt idx="7">
                  <c:v>3.9</c:v>
                </c:pt>
                <c:pt idx="8">
                  <c:v/>
                </c:pt>
                <c:pt idx="9">
                  <c:v>3.8</c:v>
                </c:pt>
                <c:pt idx="10">
                  <c:v>6.0</c:v>
                </c:pt>
                <c:pt idx="11">
                  <c:v>4.7</c:v>
                </c:pt>
              </c:numLit>
            </c:plus>
            <c:minus>
              <c:numLit>
                <c:formatCode>General</c:formatCode>
                <c:ptCount val="12"/>
                <c:pt idx="0">
                  <c:v>2.2</c:v>
                </c:pt>
                <c:pt idx="1">
                  <c:v/>
                </c:pt>
                <c:pt idx="2">
                  <c:v>2.8</c:v>
                </c:pt>
                <c:pt idx="3">
                  <c:v>2.9</c:v>
                </c:pt>
                <c:pt idx="4">
                  <c:v/>
                </c:pt>
                <c:pt idx="5">
                  <c:v>4.1</c:v>
                </c:pt>
                <c:pt idx="6">
                  <c:v>4.0</c:v>
                </c:pt>
                <c:pt idx="7">
                  <c:v>3.5</c:v>
                </c:pt>
                <c:pt idx="8">
                  <c:v/>
                </c:pt>
                <c:pt idx="9">
                  <c:v>3.5</c:v>
                </c:pt>
                <c:pt idx="10">
                  <c:v>5.0</c:v>
                </c:pt>
                <c:pt idx="11">
                  <c:v>4.1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25.1</c:v>
                </c:pt>
                <c:pt idx="1">
                  <c:v/>
                </c:pt>
                <c:pt idx="2">
                  <c:v>31.9</c:v>
                </c:pt>
                <c:pt idx="3">
                  <c:v>17.1</c:v>
                </c:pt>
                <c:pt idx="4">
                  <c:v/>
                </c:pt>
                <c:pt idx="5">
                  <c:v>28.0</c:v>
                </c:pt>
                <c:pt idx="6">
                  <c:v>20.5</c:v>
                </c:pt>
                <c:pt idx="7">
                  <c:v>25.7</c:v>
                </c:pt>
                <c:pt idx="8">
                  <c:v/>
                </c:pt>
                <c:pt idx="9">
                  <c:v>26.8</c:v>
                </c:pt>
                <c:pt idx="10">
                  <c:v>20.8</c:v>
                </c:pt>
                <c:pt idx="11">
                  <c:v>25.7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54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0340000000000002"/>
                </c:manualLayout>
              </c:layout>
              <c:showLegendKey val="0"/>
              <c:showVal val="1"/>
              <c:showCatName val="0"/>
              <c:showSerName val="0"/>
              <c:showPercent val="0"/>
            </c:dLbl>
            <c:dLbl>
              <c:idx val="3"/>
              <c:layout>
                <c:manualLayout>
                  <c:x val="0"/>
                  <c:y val="-0.0352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592"/>
                </c:manualLayout>
              </c:layout>
              <c:showLegendKey val="0"/>
              <c:showVal val="1"/>
              <c:showCatName val="0"/>
              <c:showSerName val="0"/>
              <c:showPercent val="0"/>
            </c:dLbl>
            <c:dLbl>
              <c:idx val="6"/>
              <c:layout>
                <c:manualLayout>
                  <c:x val="0"/>
                  <c:y val="-0.049200000000000008"/>
                </c:manualLayout>
              </c:layout>
              <c:showLegendKey val="0"/>
              <c:showVal val="1"/>
              <c:showCatName val="0"/>
              <c:showSerName val="0"/>
              <c:showPercent val="0"/>
            </c:dLbl>
            <c:dLbl>
              <c:idx val="7"/>
              <c:layout>
                <c:manualLayout>
                  <c:x val="0"/>
                  <c:y val="-0.040180000000000007"/>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8540000000000005"/>
                </c:manualLayout>
              </c:layout>
              <c:showLegendKey val="0"/>
              <c:showVal val="1"/>
              <c:showCatName val="0"/>
              <c:showSerName val="0"/>
              <c:showPercent val="0"/>
            </c:dLbl>
            <c:dLbl>
              <c:idx val="10"/>
              <c:layout>
                <c:manualLayout>
                  <c:x val="0"/>
                  <c:y val="-0.046740000000000004"/>
                </c:manualLayout>
              </c:layout>
              <c:showLegendKey val="0"/>
              <c:showVal val="1"/>
              <c:showCatName val="0"/>
              <c:showSerName val="0"/>
              <c:showPercent val="0"/>
            </c:dLbl>
            <c:dLbl>
              <c:idx val="11"/>
              <c:layout>
                <c:manualLayout>
                  <c:x val="0"/>
                  <c:y val="-0.0319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3.1</c:v>
                </c:pt>
                <c:pt idx="1">
                  <c:v/>
                </c:pt>
                <c:pt idx="2">
                  <c:v>3.7</c:v>
                </c:pt>
                <c:pt idx="3">
                  <c:v>4.3</c:v>
                </c:pt>
                <c:pt idx="4">
                  <c:v/>
                </c:pt>
                <c:pt idx="5">
                  <c:v>5.6</c:v>
                </c:pt>
                <c:pt idx="6">
                  <c:v>6.0</c:v>
                </c:pt>
                <c:pt idx="7">
                  <c:v>4.9</c:v>
                </c:pt>
                <c:pt idx="8">
                  <c:v/>
                </c:pt>
                <c:pt idx="9">
                  <c:v>4.7</c:v>
                </c:pt>
                <c:pt idx="10">
                  <c:v>5.7</c:v>
                </c:pt>
                <c:pt idx="11">
                  <c:v>3.9</c:v>
                </c:pt>
              </c:numLit>
            </c:plus>
            <c:minus>
              <c:numLit>
                <c:formatCode>General</c:formatCode>
                <c:ptCount val="12"/>
                <c:pt idx="0">
                  <c:v>3.1</c:v>
                </c:pt>
                <c:pt idx="1">
                  <c:v/>
                </c:pt>
                <c:pt idx="2">
                  <c:v>3.6</c:v>
                </c:pt>
                <c:pt idx="3">
                  <c:v>4.2</c:v>
                </c:pt>
                <c:pt idx="4">
                  <c:v/>
                </c:pt>
                <c:pt idx="5">
                  <c:v>5.4</c:v>
                </c:pt>
                <c:pt idx="6">
                  <c:v>5.9</c:v>
                </c:pt>
                <c:pt idx="7">
                  <c:v>4.8</c:v>
                </c:pt>
                <c:pt idx="8">
                  <c:v/>
                </c:pt>
                <c:pt idx="9">
                  <c:v>4.7</c:v>
                </c:pt>
                <c:pt idx="10">
                  <c:v>5.5</c:v>
                </c:pt>
                <c:pt idx="11">
                  <c:v>3.6</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44.1</c:v>
                </c:pt>
                <c:pt idx="1">
                  <c:v/>
                </c:pt>
                <c:pt idx="2">
                  <c:v>45.3</c:v>
                </c:pt>
                <c:pt idx="3">
                  <c:v>43.2</c:v>
                </c:pt>
                <c:pt idx="4">
                  <c:v/>
                </c:pt>
                <c:pt idx="5">
                  <c:v>42.7</c:v>
                </c:pt>
                <c:pt idx="6">
                  <c:v>46.2</c:v>
                </c:pt>
                <c:pt idx="7">
                  <c:v>42.9</c:v>
                </c:pt>
                <c:pt idx="8">
                  <c:v/>
                </c:pt>
                <c:pt idx="9">
                  <c:v>57.3</c:v>
                </c:pt>
                <c:pt idx="10">
                  <c:v>45.3</c:v>
                </c:pt>
                <c:pt idx="11">
                  <c:v>31.1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9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4440000000000005"/>
                </c:manualLayout>
              </c:layout>
              <c:showLegendKey val="0"/>
              <c:showVal val="1"/>
              <c:showCatName val="0"/>
              <c:showSerName val="0"/>
              <c:showPercent val="0"/>
            </c:dLbl>
            <c:dLbl>
              <c:idx val="3"/>
              <c:layout>
                <c:manualLayout>
                  <c:x val="0"/>
                  <c:y val="-0.02788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69"/>
                </c:manualLayout>
              </c:layout>
              <c:showLegendKey val="0"/>
              <c:showVal val="1"/>
              <c:showCatName val="0"/>
              <c:showSerName val="0"/>
              <c:showPercent val="0"/>
            </c:dLbl>
            <c:dLbl>
              <c:idx val="6"/>
              <c:layout>
                <c:manualLayout>
                  <c:x val="0"/>
                  <c:y val="-0.030340000000000002"/>
                </c:manualLayout>
              </c:layout>
              <c:showLegendKey val="0"/>
              <c:showVal val="1"/>
              <c:showCatName val="0"/>
              <c:showSerName val="0"/>
              <c:showPercent val="0"/>
            </c:dLbl>
            <c:dLbl>
              <c:idx val="7"/>
              <c:layout>
                <c:manualLayout>
                  <c:x val="0"/>
                  <c:y val="-0.03444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51"/>
                </c:manualLayout>
              </c:layout>
              <c:showLegendKey val="0"/>
              <c:showVal val="1"/>
              <c:showCatName val="0"/>
              <c:showSerName val="0"/>
              <c:showPercent val="0"/>
            </c:dLbl>
            <c:dLbl>
              <c:idx val="10"/>
              <c:layout>
                <c:manualLayout>
                  <c:x val="0"/>
                  <c:y val="-0.0451"/>
                </c:manualLayout>
              </c:layout>
              <c:showLegendKey val="0"/>
              <c:showVal val="1"/>
              <c:showCatName val="0"/>
              <c:showSerName val="0"/>
              <c:showPercent val="0"/>
            </c:dLbl>
            <c:dLbl>
              <c:idx val="11"/>
              <c:layout>
                <c:manualLayout>
                  <c:x val="0"/>
                  <c:y val="-0.02788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2.8</c:v>
                </c:pt>
                <c:pt idx="1">
                  <c:v/>
                </c:pt>
                <c:pt idx="2">
                  <c:v>4.2</c:v>
                </c:pt>
                <c:pt idx="3">
                  <c:v>3.4</c:v>
                </c:pt>
                <c:pt idx="4">
                  <c:v/>
                </c:pt>
                <c:pt idx="5">
                  <c:v>4.5</c:v>
                </c:pt>
                <c:pt idx="6">
                  <c:v>3.7</c:v>
                </c:pt>
                <c:pt idx="7">
                  <c:v>4.2</c:v>
                </c:pt>
                <c:pt idx="8">
                  <c:v/>
                </c:pt>
                <c:pt idx="9">
                  <c:v>5.5</c:v>
                </c:pt>
                <c:pt idx="10">
                  <c:v>5.5</c:v>
                </c:pt>
                <c:pt idx="11">
                  <c:v>3.4</c:v>
                </c:pt>
              </c:numLit>
            </c:plus>
            <c:minus>
              <c:numLit>
                <c:formatCode>General</c:formatCode>
                <c:ptCount val="12"/>
                <c:pt idx="0">
                  <c:v>2.7</c:v>
                </c:pt>
                <c:pt idx="1">
                  <c:v/>
                </c:pt>
                <c:pt idx="2">
                  <c:v>4.0</c:v>
                </c:pt>
                <c:pt idx="3">
                  <c:v>3.3</c:v>
                </c:pt>
                <c:pt idx="4">
                  <c:v/>
                </c:pt>
                <c:pt idx="5">
                  <c:v>4.4</c:v>
                </c:pt>
                <c:pt idx="6">
                  <c:v>3.7</c:v>
                </c:pt>
                <c:pt idx="7">
                  <c:v>4.0</c:v>
                </c:pt>
                <c:pt idx="8">
                  <c:v/>
                </c:pt>
                <c:pt idx="9">
                  <c:v>5.4</c:v>
                </c:pt>
                <c:pt idx="10">
                  <c:v>5.4</c:v>
                </c:pt>
                <c:pt idx="11">
                  <c:v>3.3</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42.9</c:v>
                </c:pt>
                <c:pt idx="1">
                  <c:v/>
                </c:pt>
                <c:pt idx="2">
                  <c:v>45.0</c:v>
                </c:pt>
                <c:pt idx="3">
                  <c:v>41.3</c:v>
                </c:pt>
                <c:pt idx="4">
                  <c:v/>
                </c:pt>
                <c:pt idx="5">
                  <c:v>38.6</c:v>
                </c:pt>
                <c:pt idx="6">
                  <c:v>47.7</c:v>
                </c:pt>
                <c:pt idx="7">
                  <c:v>43.1</c:v>
                </c:pt>
                <c:pt idx="8">
                  <c:v/>
                </c:pt>
                <c:pt idx="9">
                  <c:v>48.2</c:v>
                </c:pt>
                <c:pt idx="10">
                  <c:v>45.6</c:v>
                </c:pt>
                <c:pt idx="11">
                  <c:v>37.1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36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4440000000000005"/>
                </c:manualLayout>
              </c:layout>
              <c:showLegendKey val="0"/>
              <c:showVal val="1"/>
              <c:showCatName val="0"/>
              <c:showSerName val="0"/>
              <c:showPercent val="0"/>
            </c:dLbl>
            <c:dLbl>
              <c:idx val="3"/>
              <c:layout>
                <c:manualLayout>
                  <c:x val="0"/>
                  <c:y val="-0.0442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642"/>
                </c:manualLayout>
              </c:layout>
              <c:showLegendKey val="0"/>
              <c:showVal val="1"/>
              <c:showCatName val="0"/>
              <c:showSerName val="0"/>
              <c:showPercent val="0"/>
            </c:dLbl>
            <c:dLbl>
              <c:idx val="6"/>
              <c:layout>
                <c:manualLayout>
                  <c:x val="0"/>
                  <c:y val="-0.06724"/>
                </c:manualLayout>
              </c:layout>
              <c:showLegendKey val="0"/>
              <c:showVal val="1"/>
              <c:showCatName val="0"/>
              <c:showSerName val="0"/>
              <c:showPercent val="0"/>
            </c:dLbl>
            <c:dLbl>
              <c:idx val="7"/>
              <c:layout>
                <c:manualLayout>
                  <c:x val="0"/>
                  <c:y val="-0.0615000000000000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2640000000000004"/>
                </c:manualLayout>
              </c:layout>
              <c:showLegendKey val="0"/>
              <c:showVal val="1"/>
              <c:showCatName val="0"/>
              <c:showSerName val="0"/>
              <c:showPercent val="0"/>
            </c:dLbl>
            <c:dLbl>
              <c:idx val="10"/>
              <c:layout>
                <c:manualLayout>
                  <c:x val="0"/>
                  <c:y val="-0.05494"/>
                </c:manualLayout>
              </c:layout>
              <c:showLegendKey val="0"/>
              <c:showVal val="1"/>
              <c:showCatName val="0"/>
              <c:showSerName val="0"/>
              <c:showPercent val="0"/>
            </c:dLbl>
            <c:dLbl>
              <c:idx val="11"/>
              <c:layout>
                <c:manualLayout>
                  <c:x val="0"/>
                  <c:y val="-0.0541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4.1</c:v>
                </c:pt>
                <c:pt idx="1">
                  <c:v/>
                </c:pt>
                <c:pt idx="2">
                  <c:v>4.2</c:v>
                </c:pt>
                <c:pt idx="3">
                  <c:v>5.4</c:v>
                </c:pt>
                <c:pt idx="4">
                  <c:v/>
                </c:pt>
                <c:pt idx="5">
                  <c:v>8.1</c:v>
                </c:pt>
                <c:pt idx="6">
                  <c:v>8.2</c:v>
                </c:pt>
                <c:pt idx="7">
                  <c:v>7.5</c:v>
                </c:pt>
                <c:pt idx="8">
                  <c:v/>
                </c:pt>
                <c:pt idx="9">
                  <c:v>5.2</c:v>
                </c:pt>
                <c:pt idx="10">
                  <c:v>6.7</c:v>
                </c:pt>
                <c:pt idx="11">
                  <c:v>6.6</c:v>
                </c:pt>
              </c:numLit>
            </c:plus>
            <c:minus>
              <c:numLit>
                <c:formatCode>General</c:formatCode>
                <c:ptCount val="12"/>
                <c:pt idx="0">
                  <c:v>4.2</c:v>
                </c:pt>
                <c:pt idx="1">
                  <c:v/>
                </c:pt>
                <c:pt idx="2">
                  <c:v>4.4</c:v>
                </c:pt>
                <c:pt idx="3">
                  <c:v>5.6</c:v>
                </c:pt>
                <c:pt idx="4">
                  <c:v/>
                </c:pt>
                <c:pt idx="5">
                  <c:v>8.6</c:v>
                </c:pt>
                <c:pt idx="6">
                  <c:v>9.0</c:v>
                </c:pt>
                <c:pt idx="7">
                  <c:v>8.3</c:v>
                </c:pt>
                <c:pt idx="8">
                  <c:v/>
                </c:pt>
                <c:pt idx="9">
                  <c:v>5.7</c:v>
                </c:pt>
                <c:pt idx="10">
                  <c:v>7.2</c:v>
                </c:pt>
                <c:pt idx="11">
                  <c:v>6.8</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63.0</c:v>
                </c:pt>
                <c:pt idx="1">
                  <c:v/>
                </c:pt>
                <c:pt idx="2">
                  <c:v>66.1</c:v>
                </c:pt>
                <c:pt idx="3">
                  <c:v>59.0</c:v>
                </c:pt>
                <c:pt idx="4">
                  <c:v/>
                </c:pt>
                <c:pt idx="5">
                  <c:v>58.5</c:v>
                </c:pt>
                <c:pt idx="6">
                  <c:v>62.7</c:v>
                </c:pt>
                <c:pt idx="7">
                  <c:v>66.5</c:v>
                </c:pt>
                <c:pt idx="8">
                  <c:v/>
                </c:pt>
                <c:pt idx="9">
                  <c:v>68.8</c:v>
                </c:pt>
                <c:pt idx="10">
                  <c:v>61.4</c:v>
                </c:pt>
                <c:pt idx="11">
                  <c:v>58.3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14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05"/>
                </c:manualLayout>
              </c:layout>
              <c:showLegendKey val="0"/>
              <c:showVal val="1"/>
              <c:showCatName val="0"/>
              <c:showSerName val="0"/>
              <c:showPercent val="0"/>
            </c:dLbl>
            <c:dLbl>
              <c:idx val="3"/>
              <c:layout>
                <c:manualLayout>
                  <c:x val="0"/>
                  <c:y val="-0.01476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3780000000000003"/>
                </c:manualLayout>
              </c:layout>
              <c:showLegendKey val="0"/>
              <c:showVal val="1"/>
              <c:showCatName val="0"/>
              <c:showSerName val="0"/>
              <c:showPercent val="0"/>
            </c:dLbl>
            <c:dLbl>
              <c:idx val="6"/>
              <c:layout>
                <c:manualLayout>
                  <c:x val="0"/>
                  <c:y val="-0.02296"/>
                </c:manualLayout>
              </c:layout>
              <c:showLegendKey val="0"/>
              <c:showVal val="1"/>
              <c:showCatName val="0"/>
              <c:showSerName val="0"/>
              <c:showPercent val="0"/>
            </c:dLbl>
            <c:dLbl>
              <c:idx val="7"/>
              <c:layout>
                <c:manualLayout>
                  <c:x val="0"/>
                  <c:y val="-0.02788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7880000000000002"/>
                </c:manualLayout>
              </c:layout>
              <c:showLegendKey val="0"/>
              <c:showVal val="1"/>
              <c:showCatName val="0"/>
              <c:showSerName val="0"/>
              <c:showPercent val="0"/>
            </c:dLbl>
            <c:dLbl>
              <c:idx val="10"/>
              <c:layout>
                <c:manualLayout>
                  <c:x val="0"/>
                  <c:y val="-0.0328"/>
                </c:manualLayout>
              </c:layout>
              <c:showLegendKey val="0"/>
              <c:showVal val="1"/>
              <c:showCatName val="0"/>
              <c:showSerName val="0"/>
              <c:showPercent val="0"/>
            </c:dLbl>
            <c:dLbl>
              <c:idx val="11"/>
              <c:layout>
                <c:manualLayout>
                  <c:x val="0"/>
                  <c:y val="-0.01476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1.4</c:v>
                </c:pt>
                <c:pt idx="1">
                  <c:v/>
                </c:pt>
                <c:pt idx="2">
                  <c:v>2.5</c:v>
                </c:pt>
                <c:pt idx="3">
                  <c:v>1.8</c:v>
                </c:pt>
                <c:pt idx="4">
                  <c:v/>
                </c:pt>
                <c:pt idx="5">
                  <c:v>2.9</c:v>
                </c:pt>
                <c:pt idx="6">
                  <c:v>2.8</c:v>
                </c:pt>
                <c:pt idx="7">
                  <c:v>3.4</c:v>
                </c:pt>
                <c:pt idx="8">
                  <c:v/>
                </c:pt>
                <c:pt idx="9">
                  <c:v>3.4</c:v>
                </c:pt>
                <c:pt idx="10">
                  <c:v>4.0</c:v>
                </c:pt>
                <c:pt idx="11">
                  <c:v>1.8</c:v>
                </c:pt>
              </c:numLit>
            </c:plus>
            <c:minus>
              <c:numLit>
                <c:formatCode>General</c:formatCode>
                <c:ptCount val="12"/>
                <c:pt idx="0">
                  <c:v>1.3</c:v>
                </c:pt>
                <c:pt idx="1">
                  <c:v/>
                </c:pt>
                <c:pt idx="2">
                  <c:v>2.0</c:v>
                </c:pt>
                <c:pt idx="3">
                  <c:v>1.4</c:v>
                </c:pt>
                <c:pt idx="4">
                  <c:v/>
                </c:pt>
                <c:pt idx="5">
                  <c:v>2.0</c:v>
                </c:pt>
                <c:pt idx="6">
                  <c:v>2.0</c:v>
                </c:pt>
                <c:pt idx="7">
                  <c:v>2.4</c:v>
                </c:pt>
                <c:pt idx="8">
                  <c:v/>
                </c:pt>
                <c:pt idx="9">
                  <c:v>2.6</c:v>
                </c:pt>
                <c:pt idx="10">
                  <c:v>2.7</c:v>
                </c:pt>
                <c:pt idx="11">
                  <c:v>1.0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6.8</c:v>
                </c:pt>
                <c:pt idx="1">
                  <c:v/>
                </c:pt>
                <c:pt idx="2">
                  <c:v>8.0</c:v>
                </c:pt>
                <c:pt idx="3">
                  <c:v>5.3</c:v>
                </c:pt>
                <c:pt idx="4">
                  <c:v/>
                </c:pt>
                <c:pt idx="5">
                  <c:v>6.3</c:v>
                </c:pt>
                <c:pt idx="6">
                  <c:v>6.7</c:v>
                </c:pt>
                <c:pt idx="7">
                  <c:v>6.9</c:v>
                </c:pt>
                <c:pt idx="8">
                  <c:v/>
                </c:pt>
                <c:pt idx="9">
                  <c:v>9.8</c:v>
                </c:pt>
                <c:pt idx="10">
                  <c:v>8.0</c:v>
                </c:pt>
                <c:pt idx="11">
                  <c:v>2.1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54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9520000000000005"/>
                </c:manualLayout>
              </c:layout>
              <c:showLegendKey val="0"/>
              <c:showVal val="1"/>
              <c:showCatName val="0"/>
              <c:showSerName val="0"/>
              <c:showPercent val="0"/>
            </c:dLbl>
            <c:dLbl>
              <c:idx val="3"/>
              <c:layout>
                <c:manualLayout>
                  <c:x val="0"/>
                  <c:y val="-0.03444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642"/>
                </c:manualLayout>
              </c:layout>
              <c:showLegendKey val="0"/>
              <c:showVal val="1"/>
              <c:showCatName val="0"/>
              <c:showSerName val="0"/>
              <c:showPercent val="0"/>
            </c:dLbl>
            <c:dLbl>
              <c:idx val="6"/>
              <c:layout>
                <c:manualLayout>
                  <c:x val="0"/>
                  <c:y val="-0.07298"/>
                </c:manualLayout>
              </c:layout>
              <c:showLegendKey val="0"/>
              <c:showVal val="1"/>
              <c:showCatName val="0"/>
              <c:showSerName val="0"/>
              <c:showPercent val="0"/>
            </c:dLbl>
            <c:dLbl>
              <c:idx val="7"/>
              <c:layout>
                <c:manualLayout>
                  <c:x val="0"/>
                  <c:y val="-0.0631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182"/>
                </c:manualLayout>
              </c:layout>
              <c:showLegendKey val="0"/>
              <c:showVal val="1"/>
              <c:showCatName val="0"/>
              <c:showSerName val="0"/>
              <c:showPercent val="0"/>
            </c:dLbl>
            <c:dLbl>
              <c:idx val="10"/>
              <c:layout>
                <c:manualLayout>
                  <c:x val="0"/>
                  <c:y val="-0.041"/>
                </c:manualLayout>
              </c:layout>
              <c:showLegendKey val="0"/>
              <c:showVal val="1"/>
              <c:showCatName val="0"/>
              <c:showSerName val="0"/>
              <c:showPercent val="0"/>
            </c:dLbl>
            <c:dLbl>
              <c:idx val="11"/>
              <c:layout>
                <c:manualLayout>
                  <c:x val="0"/>
                  <c:y val="-0.0352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3.1</c:v>
                </c:pt>
                <c:pt idx="1">
                  <c:v/>
                </c:pt>
                <c:pt idx="2">
                  <c:v>3.6</c:v>
                </c:pt>
                <c:pt idx="3">
                  <c:v>4.2</c:v>
                </c:pt>
                <c:pt idx="4">
                  <c:v/>
                </c:pt>
                <c:pt idx="5">
                  <c:v>8.1</c:v>
                </c:pt>
                <c:pt idx="6">
                  <c:v>8.9</c:v>
                </c:pt>
                <c:pt idx="7">
                  <c:v>7.7</c:v>
                </c:pt>
                <c:pt idx="8">
                  <c:v/>
                </c:pt>
                <c:pt idx="9">
                  <c:v>5.1</c:v>
                </c:pt>
                <c:pt idx="10">
                  <c:v>5.0</c:v>
                </c:pt>
                <c:pt idx="11">
                  <c:v>4.3</c:v>
                </c:pt>
              </c:numLit>
            </c:plus>
            <c:minus>
              <c:numLit>
                <c:formatCode>General</c:formatCode>
                <c:ptCount val="12"/>
                <c:pt idx="0">
                  <c:v>2.7</c:v>
                </c:pt>
                <c:pt idx="1">
                  <c:v/>
                </c:pt>
                <c:pt idx="2">
                  <c:v>3.2</c:v>
                </c:pt>
                <c:pt idx="3">
                  <c:v>3.6</c:v>
                </c:pt>
                <c:pt idx="4">
                  <c:v/>
                </c:pt>
                <c:pt idx="5">
                  <c:v>6.0</c:v>
                </c:pt>
                <c:pt idx="6">
                  <c:v>6.0</c:v>
                </c:pt>
                <c:pt idx="7">
                  <c:v>6.1</c:v>
                </c:pt>
                <c:pt idx="8">
                  <c:v/>
                </c:pt>
                <c:pt idx="9">
                  <c:v>4.2</c:v>
                </c:pt>
                <c:pt idx="10">
                  <c:v>3.8</c:v>
                </c:pt>
                <c:pt idx="11">
                  <c:v>3.7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18.6</c:v>
                </c:pt>
                <c:pt idx="1">
                  <c:v/>
                </c:pt>
                <c:pt idx="2">
                  <c:v>19.4</c:v>
                </c:pt>
                <c:pt idx="3">
                  <c:v>18.4</c:v>
                </c:pt>
                <c:pt idx="4">
                  <c:v/>
                </c:pt>
                <c:pt idx="5">
                  <c:v>18.3</c:v>
                </c:pt>
                <c:pt idx="6">
                  <c:v>15.7</c:v>
                </c:pt>
                <c:pt idx="7">
                  <c:v>22.0</c:v>
                </c:pt>
                <c:pt idx="8">
                  <c:v/>
                </c:pt>
                <c:pt idx="9">
                  <c:v>18.4</c:v>
                </c:pt>
                <c:pt idx="10">
                  <c:v>14.2</c:v>
                </c:pt>
                <c:pt idx="11">
                  <c:v>20.8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460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880000000000002"/>
                </c:manualLayout>
              </c:layout>
              <c:showLegendKey val="0"/>
              <c:showVal val="1"/>
              <c:showCatName val="0"/>
              <c:showSerName val="0"/>
              <c:showPercent val="0"/>
            </c:dLbl>
            <c:dLbl>
              <c:idx val="3"/>
              <c:layout>
                <c:manualLayout>
                  <c:x val="0"/>
                  <c:y val="-0.03854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936"/>
                </c:manualLayout>
              </c:layout>
              <c:showLegendKey val="0"/>
              <c:showVal val="1"/>
              <c:showCatName val="0"/>
              <c:showSerName val="0"/>
              <c:showPercent val="0"/>
            </c:dLbl>
            <c:dLbl>
              <c:idx val="6"/>
              <c:layout>
                <c:manualLayout>
                  <c:x val="0"/>
                  <c:y val="-0.049200000000000008"/>
                </c:manualLayout>
              </c:layout>
              <c:showLegendKey val="0"/>
              <c:showVal val="1"/>
              <c:showCatName val="0"/>
              <c:showSerName val="0"/>
              <c:showPercent val="0"/>
            </c:dLbl>
            <c:dLbl>
              <c:idx val="7"/>
              <c:layout>
                <c:manualLayout>
                  <c:x val="0"/>
                  <c:y val="-0.0393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1"/>
                </c:manualLayout>
              </c:layout>
              <c:showLegendKey val="0"/>
              <c:showVal val="1"/>
              <c:showCatName val="0"/>
              <c:showSerName val="0"/>
              <c:showPercent val="0"/>
            </c:dLbl>
            <c:dLbl>
              <c:idx val="10"/>
              <c:layout>
                <c:manualLayout>
                  <c:x val="0"/>
                  <c:y val="-0.040180000000000007"/>
                </c:manualLayout>
              </c:layout>
              <c:showLegendKey val="0"/>
              <c:showVal val="1"/>
              <c:showCatName val="0"/>
              <c:showSerName val="0"/>
              <c:showPercent val="0"/>
            </c:dLbl>
            <c:dLbl>
              <c:idx val="11"/>
              <c:layout>
                <c:manualLayout>
                  <c:x val="0"/>
                  <c:y val="-0.03772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3.0</c:v>
                </c:pt>
                <c:pt idx="1">
                  <c:v/>
                </c:pt>
                <c:pt idx="2">
                  <c:v>3.4</c:v>
                </c:pt>
                <c:pt idx="3">
                  <c:v>4.7</c:v>
                </c:pt>
                <c:pt idx="4">
                  <c:v/>
                </c:pt>
                <c:pt idx="5">
                  <c:v>4.8</c:v>
                </c:pt>
                <c:pt idx="6">
                  <c:v>6.0</c:v>
                </c:pt>
                <c:pt idx="7">
                  <c:v>4.8</c:v>
                </c:pt>
                <c:pt idx="8">
                  <c:v/>
                </c:pt>
                <c:pt idx="9">
                  <c:v>5.0</c:v>
                </c:pt>
                <c:pt idx="10">
                  <c:v>4.9</c:v>
                </c:pt>
                <c:pt idx="11">
                  <c:v>4.6</c:v>
                </c:pt>
              </c:numLit>
            </c:plus>
            <c:minus>
              <c:numLit>
                <c:formatCode>General</c:formatCode>
                <c:ptCount val="12"/>
                <c:pt idx="0">
                  <c:v>3.0</c:v>
                </c:pt>
                <c:pt idx="1">
                  <c:v/>
                </c:pt>
                <c:pt idx="2">
                  <c:v>3.5</c:v>
                </c:pt>
                <c:pt idx="3">
                  <c:v>4.9</c:v>
                </c:pt>
                <c:pt idx="4">
                  <c:v/>
                </c:pt>
                <c:pt idx="5">
                  <c:v>5.0</c:v>
                </c:pt>
                <c:pt idx="6">
                  <c:v>6.2</c:v>
                </c:pt>
                <c:pt idx="7">
                  <c:v>5.1</c:v>
                </c:pt>
                <c:pt idx="8">
                  <c:v/>
                </c:pt>
                <c:pt idx="9">
                  <c:v>5.2</c:v>
                </c:pt>
                <c:pt idx="10">
                  <c:v>5.1</c:v>
                </c:pt>
                <c:pt idx="11">
                  <c:v>5.0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61.2</c:v>
                </c:pt>
                <c:pt idx="1">
                  <c:v/>
                </c:pt>
                <c:pt idx="2">
                  <c:v>66.5</c:v>
                </c:pt>
                <c:pt idx="3">
                  <c:v>56.0</c:v>
                </c:pt>
                <c:pt idx="4">
                  <c:v/>
                </c:pt>
                <c:pt idx="5">
                  <c:v>63.7</c:v>
                </c:pt>
                <c:pt idx="6">
                  <c:v>59.1</c:v>
                </c:pt>
                <c:pt idx="7">
                  <c:v>60.9</c:v>
                </c:pt>
                <c:pt idx="8">
                  <c:v/>
                </c:pt>
                <c:pt idx="9">
                  <c:v>61.7</c:v>
                </c:pt>
                <c:pt idx="10">
                  <c:v>54.7</c:v>
                </c:pt>
                <c:pt idx="11">
                  <c:v>65.8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08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002"/>
                </c:manualLayout>
              </c:layout>
              <c:showLegendKey val="0"/>
              <c:showVal val="1"/>
              <c:showCatName val="0"/>
              <c:showSerName val="0"/>
              <c:showPercent val="0"/>
            </c:dLbl>
            <c:dLbl>
              <c:idx val="3"/>
              <c:layout>
                <c:manualLayout>
                  <c:x val="0"/>
                  <c:y val="-0.0631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9860000000000003"/>
                </c:manualLayout>
              </c:layout>
              <c:showLegendKey val="0"/>
              <c:showVal val="1"/>
              <c:showCatName val="0"/>
              <c:showSerName val="0"/>
              <c:showPercent val="0"/>
            </c:dLbl>
            <c:dLbl>
              <c:idx val="6"/>
              <c:layout>
                <c:manualLayout>
                  <c:x val="0"/>
                  <c:y val="-0.052480000000000006"/>
                </c:manualLayout>
              </c:layout>
              <c:showLegendKey val="0"/>
              <c:showVal val="1"/>
              <c:showCatName val="0"/>
              <c:showSerName val="0"/>
              <c:showPercent val="0"/>
            </c:dLbl>
            <c:dLbl>
              <c:idx val="7"/>
              <c:layout>
                <c:manualLayout>
                  <c:x val="0"/>
                  <c:y val="-0.0508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56"/>
                </c:manualLayout>
              </c:layout>
              <c:showLegendKey val="0"/>
              <c:showVal val="1"/>
              <c:showCatName val="0"/>
              <c:showSerName val="0"/>
              <c:showPercent val="0"/>
            </c:dLbl>
            <c:dLbl>
              <c:idx val="10"/>
              <c:layout>
                <c:manualLayout>
                  <c:x val="0"/>
                  <c:y val="-0.07134"/>
                </c:manualLayout>
              </c:layout>
              <c:showLegendKey val="0"/>
              <c:showVal val="1"/>
              <c:showCatName val="0"/>
              <c:showSerName val="0"/>
              <c:showPercent val="0"/>
            </c:dLbl>
            <c:dLbl>
              <c:idx val="11"/>
              <c:layout>
                <c:manualLayout>
                  <c:x val="0"/>
                  <c:y val="-0.0705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6.2</c:v>
                </c:pt>
                <c:pt idx="1">
                  <c:v/>
                </c:pt>
                <c:pt idx="2">
                  <c:v>6.1</c:v>
                </c:pt>
                <c:pt idx="3">
                  <c:v>7.7</c:v>
                </c:pt>
                <c:pt idx="4">
                  <c:v/>
                </c:pt>
                <c:pt idx="5">
                  <c:v>7.3</c:v>
                </c:pt>
                <c:pt idx="6">
                  <c:v>6.4</c:v>
                </c:pt>
                <c:pt idx="7">
                  <c:v>6.2</c:v>
                </c:pt>
                <c:pt idx="8">
                  <c:v/>
                </c:pt>
                <c:pt idx="9">
                  <c:v>8.0</c:v>
                </c:pt>
                <c:pt idx="10">
                  <c:v>8.7</c:v>
                </c:pt>
                <c:pt idx="11">
                  <c:v>8.6</c:v>
                </c:pt>
              </c:numLit>
            </c:plus>
            <c:minus>
              <c:numLit>
                <c:formatCode>General</c:formatCode>
                <c:ptCount val="12"/>
                <c:pt idx="0">
                  <c:v>6.5</c:v>
                </c:pt>
                <c:pt idx="1">
                  <c:v/>
                </c:pt>
                <c:pt idx="2">
                  <c:v>6.5</c:v>
                </c:pt>
                <c:pt idx="3">
                  <c:v>8.0</c:v>
                </c:pt>
                <c:pt idx="4">
                  <c:v/>
                </c:pt>
                <c:pt idx="5">
                  <c:v>6.6</c:v>
                </c:pt>
                <c:pt idx="6">
                  <c:v>6.8</c:v>
                </c:pt>
                <c:pt idx="7">
                  <c:v>7.9</c:v>
                </c:pt>
                <c:pt idx="8">
                  <c:v/>
                </c:pt>
                <c:pt idx="9">
                  <c:v>8.9</c:v>
                </c:pt>
                <c:pt idx="10">
                  <c:v>8.8</c:v>
                </c:pt>
                <c:pt idx="11">
                  <c:v>9.0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57.3</c:v>
                </c:pt>
                <c:pt idx="1">
                  <c:v/>
                </c:pt>
                <c:pt idx="2">
                  <c:v>58.6</c:v>
                </c:pt>
                <c:pt idx="3">
                  <c:v>56.1</c:v>
                </c:pt>
                <c:pt idx="4">
                  <c:v/>
                </c:pt>
                <c:pt idx="5">
                  <c:v>32.4</c:v>
                </c:pt>
                <c:pt idx="6">
                  <c:v>61.2</c:v>
                </c:pt>
                <c:pt idx="7">
                  <c:v>78.7</c:v>
                </c:pt>
                <c:pt idx="8">
                  <c:v/>
                </c:pt>
                <c:pt idx="9">
                  <c:v>64.4</c:v>
                </c:pt>
                <c:pt idx="10">
                  <c:v>50.4</c:v>
                </c:pt>
                <c:pt idx="11">
                  <c:v>56.7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9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542"/>
                </c:manualLayout>
              </c:layout>
              <c:showLegendKey val="0"/>
              <c:showVal val="1"/>
              <c:showCatName val="0"/>
              <c:showSerName val="0"/>
              <c:showPercent val="0"/>
            </c:dLbl>
            <c:dLbl>
              <c:idx val="3"/>
              <c:layout>
                <c:manualLayout>
                  <c:x val="0"/>
                  <c:y val="-0.032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1"/>
                </c:manualLayout>
              </c:layout>
              <c:showLegendKey val="0"/>
              <c:showVal val="1"/>
              <c:showCatName val="0"/>
              <c:showSerName val="0"/>
              <c:showPercent val="0"/>
            </c:dLbl>
            <c:dLbl>
              <c:idx val="6"/>
              <c:layout>
                <c:manualLayout>
                  <c:x val="0"/>
                  <c:y val="-0.04592"/>
                </c:manualLayout>
              </c:layout>
              <c:showLegendKey val="0"/>
              <c:showVal val="1"/>
              <c:showCatName val="0"/>
              <c:showSerName val="0"/>
              <c:showPercent val="0"/>
            </c:dLbl>
            <c:dLbl>
              <c:idx val="7"/>
              <c:layout>
                <c:manualLayout>
                  <c:x val="0"/>
                  <c:y val="-0.0369"/>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116"/>
                </c:manualLayout>
              </c:layout>
              <c:showLegendKey val="0"/>
              <c:showVal val="1"/>
              <c:showCatName val="0"/>
              <c:showSerName val="0"/>
              <c:showPercent val="0"/>
            </c:dLbl>
            <c:dLbl>
              <c:idx val="10"/>
              <c:layout>
                <c:manualLayout>
                  <c:x val="0"/>
                  <c:y val="-0.048380000000000006"/>
                </c:manualLayout>
              </c:layout>
              <c:showLegendKey val="0"/>
              <c:showVal val="1"/>
              <c:showCatName val="0"/>
              <c:showSerName val="0"/>
              <c:showPercent val="0"/>
            </c:dLbl>
            <c:dLbl>
              <c:idx val="11"/>
              <c:layout>
                <c:manualLayout>
                  <c:x val="0"/>
                  <c:y val="-0.03608000000000000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2.8</c:v>
                </c:pt>
                <c:pt idx="1">
                  <c:v/>
                </c:pt>
                <c:pt idx="2">
                  <c:v>3.1</c:v>
                </c:pt>
                <c:pt idx="3">
                  <c:v>4.0</c:v>
                </c:pt>
                <c:pt idx="4">
                  <c:v/>
                </c:pt>
                <c:pt idx="5">
                  <c:v>5.0</c:v>
                </c:pt>
                <c:pt idx="6">
                  <c:v>5.6</c:v>
                </c:pt>
                <c:pt idx="7">
                  <c:v>4.5</c:v>
                </c:pt>
                <c:pt idx="8">
                  <c:v/>
                </c:pt>
                <c:pt idx="9">
                  <c:v>3.8</c:v>
                </c:pt>
                <c:pt idx="10">
                  <c:v>5.9</c:v>
                </c:pt>
                <c:pt idx="11">
                  <c:v>4.4</c:v>
                </c:pt>
              </c:numLit>
            </c:plus>
            <c:minus>
              <c:numLit>
                <c:formatCode>General</c:formatCode>
                <c:ptCount val="12"/>
                <c:pt idx="0">
                  <c:v>2.6</c:v>
                </c:pt>
                <c:pt idx="1">
                  <c:v/>
                </c:pt>
                <c:pt idx="2">
                  <c:v>2.9</c:v>
                </c:pt>
                <c:pt idx="3">
                  <c:v>3.6</c:v>
                </c:pt>
                <c:pt idx="4">
                  <c:v/>
                </c:pt>
                <c:pt idx="5">
                  <c:v>4.5</c:v>
                </c:pt>
                <c:pt idx="6">
                  <c:v>4.9</c:v>
                </c:pt>
                <c:pt idx="7">
                  <c:v>4.0</c:v>
                </c:pt>
                <c:pt idx="8">
                  <c:v/>
                </c:pt>
                <c:pt idx="9">
                  <c:v>3.5</c:v>
                </c:pt>
                <c:pt idx="10">
                  <c:v>5.2</c:v>
                </c:pt>
                <c:pt idx="11">
                  <c:v>3.8</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26.0</c:v>
                </c:pt>
                <c:pt idx="1">
                  <c:v/>
                </c:pt>
                <c:pt idx="2">
                  <c:v>26.8</c:v>
                </c:pt>
                <c:pt idx="3">
                  <c:v>25.0</c:v>
                </c:pt>
                <c:pt idx="4">
                  <c:v/>
                </c:pt>
                <c:pt idx="5">
                  <c:v>26.6</c:v>
                </c:pt>
                <c:pt idx="6">
                  <c:v>26.2</c:v>
                </c:pt>
                <c:pt idx="7">
                  <c:v>25.5</c:v>
                </c:pt>
                <c:pt idx="8">
                  <c:v/>
                </c:pt>
                <c:pt idx="9">
                  <c:v>32.0</c:v>
                </c:pt>
                <c:pt idx="10">
                  <c:v>27.3</c:v>
                </c:pt>
                <c:pt idx="11">
                  <c:v>20.3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55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968"/>
                </c:manualLayout>
              </c:layout>
              <c:showLegendKey val="0"/>
              <c:showVal val="1"/>
              <c:showCatName val="0"/>
              <c:showSerName val="0"/>
              <c:showPercent val="0"/>
            </c:dLbl>
            <c:dLbl>
              <c:idx val="3"/>
              <c:layout>
                <c:manualLayout>
                  <c:x val="0"/>
                  <c:y val="-0.027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16"/>
                </c:manualLayout>
              </c:layout>
              <c:showLegendKey val="0"/>
              <c:showVal val="1"/>
              <c:showCatName val="0"/>
              <c:showSerName val="0"/>
              <c:showPercent val="0"/>
            </c:dLbl>
            <c:dLbl>
              <c:idx val="6"/>
              <c:layout>
                <c:manualLayout>
                  <c:x val="0"/>
                  <c:y val="-0.03116"/>
                </c:manualLayout>
              </c:layout>
              <c:showLegendKey val="0"/>
              <c:showVal val="1"/>
              <c:showCatName val="0"/>
              <c:showSerName val="0"/>
              <c:showPercent val="0"/>
            </c:dLbl>
            <c:dLbl>
              <c:idx val="7"/>
              <c:layout>
                <c:manualLayout>
                  <c:x val="0"/>
                  <c:y val="-0.0254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296"/>
                </c:manualLayout>
              </c:layout>
              <c:showLegendKey val="0"/>
              <c:showVal val="1"/>
              <c:showCatName val="0"/>
              <c:showSerName val="0"/>
              <c:showPercent val="0"/>
            </c:dLbl>
            <c:dLbl>
              <c:idx val="10"/>
              <c:layout>
                <c:manualLayout>
                  <c:x val="0"/>
                  <c:y val="-0.040180000000000007"/>
                </c:manualLayout>
              </c:layout>
              <c:showLegendKey val="0"/>
              <c:showVal val="1"/>
              <c:showCatName val="0"/>
              <c:showSerName val="0"/>
              <c:showPercent val="0"/>
            </c:dLbl>
            <c:dLbl>
              <c:idx val="11"/>
              <c:layout>
                <c:manualLayout>
                  <c:x val="0"/>
                  <c:y val="-0.0254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1.9</c:v>
                </c:pt>
                <c:pt idx="1">
                  <c:v/>
                </c:pt>
                <c:pt idx="2">
                  <c:v>2.4</c:v>
                </c:pt>
                <c:pt idx="3">
                  <c:v>3.3</c:v>
                </c:pt>
                <c:pt idx="4">
                  <c:v/>
                </c:pt>
                <c:pt idx="5">
                  <c:v>3.8</c:v>
                </c:pt>
                <c:pt idx="6">
                  <c:v>3.8</c:v>
                </c:pt>
                <c:pt idx="7">
                  <c:v>3.1</c:v>
                </c:pt>
                <c:pt idx="8">
                  <c:v/>
                </c:pt>
                <c:pt idx="9">
                  <c:v>2.8</c:v>
                </c:pt>
                <c:pt idx="10">
                  <c:v>4.9</c:v>
                </c:pt>
                <c:pt idx="11">
                  <c:v>3.1</c:v>
                </c:pt>
              </c:numLit>
            </c:plus>
            <c:minus>
              <c:numLit>
                <c:formatCode>General</c:formatCode>
                <c:ptCount val="12"/>
                <c:pt idx="0">
                  <c:v>1.7</c:v>
                </c:pt>
                <c:pt idx="1">
                  <c:v/>
                </c:pt>
                <c:pt idx="2">
                  <c:v>1.9</c:v>
                </c:pt>
                <c:pt idx="3">
                  <c:v>2.8</c:v>
                </c:pt>
                <c:pt idx="4">
                  <c:v/>
                </c:pt>
                <c:pt idx="5">
                  <c:v>2.7</c:v>
                </c:pt>
                <c:pt idx="6">
                  <c:v>3.1</c:v>
                </c:pt>
                <c:pt idx="7">
                  <c:v>2.5</c:v>
                </c:pt>
                <c:pt idx="8">
                  <c:v/>
                </c:pt>
                <c:pt idx="9">
                  <c:v>2.3</c:v>
                </c:pt>
                <c:pt idx="10">
                  <c:v>3.8</c:v>
                </c:pt>
                <c:pt idx="11">
                  <c:v>2.7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12.4</c:v>
                </c:pt>
                <c:pt idx="1">
                  <c:v/>
                </c:pt>
                <c:pt idx="2">
                  <c:v>9.6</c:v>
                </c:pt>
                <c:pt idx="3">
                  <c:v>15.3</c:v>
                </c:pt>
                <c:pt idx="4">
                  <c:v/>
                </c:pt>
                <c:pt idx="5">
                  <c:v>9.3</c:v>
                </c:pt>
                <c:pt idx="6">
                  <c:v>13.4</c:v>
                </c:pt>
                <c:pt idx="7">
                  <c:v>14.4</c:v>
                </c:pt>
                <c:pt idx="8">
                  <c:v/>
                </c:pt>
                <c:pt idx="9">
                  <c:v>11.1</c:v>
                </c:pt>
                <c:pt idx="10">
                  <c:v>13.7</c:v>
                </c:pt>
                <c:pt idx="11">
                  <c:v>12.9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066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3940000000000001"/>
                </c:manualLayout>
              </c:layout>
              <c:showLegendKey val="0"/>
              <c:showVal val="1"/>
              <c:showCatName val="0"/>
              <c:showSerName val="0"/>
              <c:showPercent val="0"/>
            </c:dLbl>
            <c:dLbl>
              <c:idx val="3"/>
              <c:layout>
                <c:manualLayout>
                  <c:x val="0"/>
                  <c:y val="-0.0155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64"/>
                </c:manualLayout>
              </c:layout>
              <c:showLegendKey val="0"/>
              <c:showVal val="1"/>
              <c:showCatName val="0"/>
              <c:showSerName val="0"/>
              <c:showPercent val="0"/>
            </c:dLbl>
            <c:dLbl>
              <c:idx val="6"/>
              <c:layout>
                <c:manualLayout>
                  <c:x val="0"/>
                  <c:y val="-0.013940000000000001"/>
                </c:manualLayout>
              </c:layout>
              <c:showLegendKey val="0"/>
              <c:showVal val="1"/>
              <c:showCatName val="0"/>
              <c:showSerName val="0"/>
              <c:showPercent val="0"/>
            </c:dLbl>
            <c:dLbl>
              <c:idx val="7"/>
              <c:layout>
                <c:manualLayout>
                  <c:x val="0"/>
                  <c:y val="-0.02624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164"/>
                </c:manualLayout>
              </c:layout>
              <c:showLegendKey val="0"/>
              <c:showVal val="1"/>
              <c:showCatName val="0"/>
              <c:showSerName val="0"/>
              <c:showPercent val="0"/>
            </c:dLbl>
            <c:dLbl>
              <c:idx val="10"/>
              <c:layout>
                <c:manualLayout>
                  <c:x val="0"/>
                  <c:y val="-0.034440000000000005"/>
                </c:manualLayout>
              </c:layout>
              <c:showLegendKey val="0"/>
              <c:showVal val="1"/>
              <c:showCatName val="0"/>
              <c:showSerName val="0"/>
              <c:showPercent val="0"/>
            </c:dLbl>
            <c:dLbl>
              <c:idx val="11"/>
              <c:layout>
                <c:manualLayout>
                  <c:x val="0"/>
                  <c:y val="-0.01476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1.3</c:v>
                </c:pt>
                <c:pt idx="1">
                  <c:v/>
                </c:pt>
                <c:pt idx="2">
                  <c:v>1.7</c:v>
                </c:pt>
                <c:pt idx="3">
                  <c:v>1.9</c:v>
                </c:pt>
                <c:pt idx="4">
                  <c:v/>
                </c:pt>
                <c:pt idx="5">
                  <c:v>2.0</c:v>
                </c:pt>
                <c:pt idx="6">
                  <c:v>1.7</c:v>
                </c:pt>
                <c:pt idx="7">
                  <c:v>3.2</c:v>
                </c:pt>
                <c:pt idx="8">
                  <c:v/>
                </c:pt>
                <c:pt idx="9">
                  <c:v>2.0</c:v>
                </c:pt>
                <c:pt idx="10">
                  <c:v>4.2</c:v>
                </c:pt>
                <c:pt idx="11">
                  <c:v>1.8</c:v>
                </c:pt>
              </c:numLit>
            </c:plus>
            <c:minus>
              <c:numLit>
                <c:formatCode>General</c:formatCode>
                <c:ptCount val="12"/>
                <c:pt idx="0">
                  <c:v>1.0</c:v>
                </c:pt>
                <c:pt idx="1">
                  <c:v/>
                </c:pt>
                <c:pt idx="2">
                  <c:v>1.3</c:v>
                </c:pt>
                <c:pt idx="3">
                  <c:v>1.3</c:v>
                </c:pt>
                <c:pt idx="4">
                  <c:v/>
                </c:pt>
                <c:pt idx="5">
                  <c:v>1.3</c:v>
                </c:pt>
                <c:pt idx="6">
                  <c:v>1.1</c:v>
                </c:pt>
                <c:pt idx="7">
                  <c:v>2.2</c:v>
                </c:pt>
                <c:pt idx="8">
                  <c:v/>
                </c:pt>
                <c:pt idx="9">
                  <c:v>1.3</c:v>
                </c:pt>
                <c:pt idx="10">
                  <c:v>2.3</c:v>
                </c:pt>
                <c:pt idx="11">
                  <c:v>1.2</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4.4</c:v>
                </c:pt>
                <c:pt idx="1">
                  <c:v/>
                </c:pt>
                <c:pt idx="2">
                  <c:v>5.0</c:v>
                </c:pt>
                <c:pt idx="3">
                  <c:v>3.8</c:v>
                </c:pt>
                <c:pt idx="4">
                  <c:v/>
                </c:pt>
                <c:pt idx="5">
                  <c:v>3.4</c:v>
                </c:pt>
                <c:pt idx="6">
                  <c:v>3.1</c:v>
                </c:pt>
                <c:pt idx="7">
                  <c:v>7.0</c:v>
                </c:pt>
                <c:pt idx="8">
                  <c:v/>
                </c:pt>
                <c:pt idx="9">
                  <c:v>4.0</c:v>
                </c:pt>
                <c:pt idx="10">
                  <c:v>4.7</c:v>
                </c:pt>
                <c:pt idx="11">
                  <c:v>3.8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47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8860000000000002"/>
                </c:manualLayout>
              </c:layout>
              <c:showLegendKey val="0"/>
              <c:showVal val="1"/>
              <c:showCatName val="0"/>
              <c:showSerName val="0"/>
              <c:showPercent val="0"/>
            </c:dLbl>
            <c:dLbl>
              <c:idx val="3"/>
              <c:layout>
                <c:manualLayout>
                  <c:x val="0"/>
                  <c:y val="-0.0311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2140000000000003"/>
                </c:manualLayout>
              </c:layout>
              <c:showLegendKey val="0"/>
              <c:showVal val="1"/>
              <c:showCatName val="0"/>
              <c:showSerName val="0"/>
              <c:showPercent val="0"/>
            </c:dLbl>
            <c:dLbl>
              <c:idx val="6"/>
              <c:layout>
                <c:manualLayout>
                  <c:x val="0"/>
                  <c:y val="-0.0369"/>
                </c:manualLayout>
              </c:layout>
              <c:showLegendKey val="0"/>
              <c:showVal val="1"/>
              <c:showCatName val="0"/>
              <c:showSerName val="0"/>
              <c:showPercent val="0"/>
            </c:dLbl>
            <c:dLbl>
              <c:idx val="7"/>
              <c:layout>
                <c:manualLayout>
                  <c:x val="0"/>
                  <c:y val="-0.02870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7880000000000002"/>
                </c:manualLayout>
              </c:layout>
              <c:showLegendKey val="0"/>
              <c:showVal val="1"/>
              <c:showCatName val="0"/>
              <c:showSerName val="0"/>
              <c:showPercent val="0"/>
            </c:dLbl>
            <c:dLbl>
              <c:idx val="10"/>
              <c:layout>
                <c:manualLayout>
                  <c:x val="0"/>
                  <c:y val="-0.037720000000000004"/>
                </c:manualLayout>
              </c:layout>
              <c:showLegendKey val="0"/>
              <c:showVal val="1"/>
              <c:showCatName val="0"/>
              <c:showSerName val="0"/>
              <c:showPercent val="0"/>
            </c:dLbl>
            <c:dLbl>
              <c:idx val="11"/>
              <c:layout>
                <c:manualLayout>
                  <c:x val="0"/>
                  <c:y val="-0.02870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1.8</c:v>
                </c:pt>
                <c:pt idx="1">
                  <c:v/>
                </c:pt>
                <c:pt idx="2">
                  <c:v>2.3</c:v>
                </c:pt>
                <c:pt idx="3">
                  <c:v>3.8</c:v>
                </c:pt>
                <c:pt idx="4">
                  <c:v/>
                </c:pt>
                <c:pt idx="5">
                  <c:v>2.7</c:v>
                </c:pt>
                <c:pt idx="6">
                  <c:v>4.5</c:v>
                </c:pt>
                <c:pt idx="7">
                  <c:v>3.5</c:v>
                </c:pt>
                <c:pt idx="8">
                  <c:v/>
                </c:pt>
                <c:pt idx="9">
                  <c:v>3.4</c:v>
                </c:pt>
                <c:pt idx="10">
                  <c:v>4.6</c:v>
                </c:pt>
                <c:pt idx="11">
                  <c:v>3.5</c:v>
                </c:pt>
              </c:numLit>
            </c:plus>
            <c:minus>
              <c:numLit>
                <c:formatCode>General</c:formatCode>
                <c:ptCount val="12"/>
                <c:pt idx="0">
                  <c:v>1.7</c:v>
                </c:pt>
                <c:pt idx="1">
                  <c:v/>
                </c:pt>
                <c:pt idx="2">
                  <c:v>1.8</c:v>
                </c:pt>
                <c:pt idx="3">
                  <c:v>3.2</c:v>
                </c:pt>
                <c:pt idx="4">
                  <c:v/>
                </c:pt>
                <c:pt idx="5">
                  <c:v>2.2</c:v>
                </c:pt>
                <c:pt idx="6">
                  <c:v>3.5</c:v>
                </c:pt>
                <c:pt idx="7">
                  <c:v>2.9</c:v>
                </c:pt>
                <c:pt idx="8">
                  <c:v/>
                </c:pt>
                <c:pt idx="9">
                  <c:v>2.6</c:v>
                </c:pt>
                <c:pt idx="10">
                  <c:v>3.8</c:v>
                </c:pt>
                <c:pt idx="11">
                  <c:v>2.9</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13.0</c:v>
                </c:pt>
                <c:pt idx="1">
                  <c:v/>
                </c:pt>
                <c:pt idx="2">
                  <c:v>7.2</c:v>
                </c:pt>
                <c:pt idx="3">
                  <c:v>19.1</c:v>
                </c:pt>
                <c:pt idx="4">
                  <c:v/>
                </c:pt>
                <c:pt idx="5">
                  <c:v>10.1</c:v>
                </c:pt>
                <c:pt idx="6">
                  <c:v>14.6</c:v>
                </c:pt>
                <c:pt idx="7">
                  <c:v>14.4</c:v>
                </c:pt>
                <c:pt idx="8">
                  <c:v/>
                </c:pt>
                <c:pt idx="9">
                  <c:v>9.8</c:v>
                </c:pt>
                <c:pt idx="10">
                  <c:v>16.6</c:v>
                </c:pt>
                <c:pt idx="11">
                  <c:v>13.3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13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96"/>
                </c:manualLayout>
              </c:layout>
              <c:showLegendKey val="0"/>
              <c:showVal val="1"/>
              <c:showCatName val="0"/>
              <c:showSerName val="0"/>
              <c:showPercent val="0"/>
            </c:dLbl>
            <c:dLbl>
              <c:idx val="3"/>
              <c:layout>
                <c:manualLayout>
                  <c:x val="0"/>
                  <c:y val="-0.02870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968"/>
                </c:manualLayout>
              </c:layout>
              <c:showLegendKey val="0"/>
              <c:showVal val="1"/>
              <c:showCatName val="0"/>
              <c:showSerName val="0"/>
              <c:showPercent val="0"/>
            </c:dLbl>
            <c:dLbl>
              <c:idx val="6"/>
              <c:layout>
                <c:manualLayout>
                  <c:x val="0"/>
                  <c:y val="-0.040180000000000007"/>
                </c:manualLayout>
              </c:layout>
              <c:showLegendKey val="0"/>
              <c:showVal val="1"/>
              <c:showCatName val="0"/>
              <c:showSerName val="0"/>
              <c:showPercent val="0"/>
            </c:dLbl>
            <c:dLbl>
              <c:idx val="7"/>
              <c:layout>
                <c:manualLayout>
                  <c:x val="0"/>
                  <c:y val="-0.044280000000000007"/>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8700000000000003"/>
                </c:manualLayout>
              </c:layout>
              <c:showLegendKey val="0"/>
              <c:showVal val="1"/>
              <c:showCatName val="0"/>
              <c:showSerName val="0"/>
              <c:showPercent val="0"/>
            </c:dLbl>
            <c:dLbl>
              <c:idx val="10"/>
              <c:layout>
                <c:manualLayout>
                  <c:x val="0"/>
                  <c:y val="-0.057400000000000007"/>
                </c:manualLayout>
              </c:layout>
              <c:showLegendKey val="0"/>
              <c:showVal val="1"/>
              <c:showCatName val="0"/>
              <c:showSerName val="0"/>
              <c:showPercent val="0"/>
            </c:dLbl>
            <c:dLbl>
              <c:idx val="11"/>
              <c:layout>
                <c:manualLayout>
                  <c:x val="0"/>
                  <c:y val="-0.0311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2.6</c:v>
                </c:pt>
                <c:pt idx="1">
                  <c:v/>
                </c:pt>
                <c:pt idx="2">
                  <c:v>2.8</c:v>
                </c:pt>
                <c:pt idx="3">
                  <c:v>3.5</c:v>
                </c:pt>
                <c:pt idx="4">
                  <c:v/>
                </c:pt>
                <c:pt idx="5">
                  <c:v>2.4</c:v>
                </c:pt>
                <c:pt idx="6">
                  <c:v>4.9</c:v>
                </c:pt>
                <c:pt idx="7">
                  <c:v>5.4</c:v>
                </c:pt>
                <c:pt idx="8">
                  <c:v/>
                </c:pt>
                <c:pt idx="9">
                  <c:v>3.5</c:v>
                </c:pt>
                <c:pt idx="10">
                  <c:v>7.0</c:v>
                </c:pt>
                <c:pt idx="11">
                  <c:v>3.8</c:v>
                </c:pt>
              </c:numLit>
            </c:plus>
            <c:minus>
              <c:numLit>
                <c:formatCode>General</c:formatCode>
                <c:ptCount val="12"/>
                <c:pt idx="0">
                  <c:v>2.1</c:v>
                </c:pt>
                <c:pt idx="1">
                  <c:v/>
                </c:pt>
                <c:pt idx="2">
                  <c:v>2.3</c:v>
                </c:pt>
                <c:pt idx="3">
                  <c:v>2.8</c:v>
                </c:pt>
                <c:pt idx="4">
                  <c:v/>
                </c:pt>
                <c:pt idx="5">
                  <c:v>1.4</c:v>
                </c:pt>
                <c:pt idx="6">
                  <c:v>3.6</c:v>
                </c:pt>
                <c:pt idx="7">
                  <c:v>4.3</c:v>
                </c:pt>
                <c:pt idx="8">
                  <c:v/>
                </c:pt>
                <c:pt idx="9">
                  <c:v>2.4</c:v>
                </c:pt>
                <c:pt idx="10">
                  <c:v>5.2</c:v>
                </c:pt>
                <c:pt idx="11">
                  <c:v>2.7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10.3</c:v>
                </c:pt>
                <c:pt idx="1">
                  <c:v/>
                </c:pt>
                <c:pt idx="2">
                  <c:v>10.0</c:v>
                </c:pt>
                <c:pt idx="3">
                  <c:v>10.9</c:v>
                </c:pt>
                <c:pt idx="4">
                  <c:v/>
                </c:pt>
                <c:pt idx="5">
                  <c:v>3.0</c:v>
                </c:pt>
                <c:pt idx="6">
                  <c:v>11.1</c:v>
                </c:pt>
                <c:pt idx="7">
                  <c:v>17.4</c:v>
                </c:pt>
                <c:pt idx="8">
                  <c:v/>
                </c:pt>
                <c:pt idx="9">
                  <c:v>7.1</c:v>
                </c:pt>
                <c:pt idx="10">
                  <c:v>16.6</c:v>
                </c:pt>
                <c:pt idx="11">
                  <c:v>9.0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47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05"/>
                </c:manualLayout>
              </c:layout>
              <c:showLegendKey val="0"/>
              <c:showVal val="1"/>
              <c:showCatName val="0"/>
              <c:showSerName val="0"/>
              <c:showPercent val="0"/>
            </c:dLbl>
            <c:dLbl>
              <c:idx val="3"/>
              <c:layout>
                <c:manualLayout>
                  <c:x val="0"/>
                  <c:y val="-0.02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4760000000000002"/>
                </c:manualLayout>
              </c:layout>
              <c:showLegendKey val="0"/>
              <c:showVal val="1"/>
              <c:showCatName val="0"/>
              <c:showSerName val="0"/>
              <c:showPercent val="0"/>
            </c:dLbl>
            <c:dLbl>
              <c:idx val="6"/>
              <c:layout>
                <c:manualLayout>
                  <c:x val="0"/>
                  <c:y val="-0.036080000000000008"/>
                </c:manualLayout>
              </c:layout>
              <c:showLegendKey val="0"/>
              <c:showVal val="1"/>
              <c:showCatName val="0"/>
              <c:showSerName val="0"/>
              <c:showPercent val="0"/>
            </c:dLbl>
            <c:dLbl>
              <c:idx val="7"/>
              <c:layout>
                <c:manualLayout>
                  <c:x val="0"/>
                  <c:y val="-0.0352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2140000000000003"/>
                </c:manualLayout>
              </c:layout>
              <c:showLegendKey val="0"/>
              <c:showVal val="1"/>
              <c:showCatName val="0"/>
              <c:showSerName val="0"/>
              <c:showPercent val="0"/>
            </c:dLbl>
            <c:dLbl>
              <c:idx val="10"/>
              <c:layout>
                <c:manualLayout>
                  <c:x val="0"/>
                  <c:y val="-0.03936"/>
                </c:manualLayout>
              </c:layout>
              <c:showLegendKey val="0"/>
              <c:showVal val="1"/>
              <c:showCatName val="0"/>
              <c:showSerName val="0"/>
              <c:showPercent val="0"/>
            </c:dLbl>
            <c:dLbl>
              <c:idx val="11"/>
              <c:layout>
                <c:manualLayout>
                  <c:x val="0"/>
                  <c:y val="-0.01804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1.8</c:v>
                </c:pt>
                <c:pt idx="1">
                  <c:v/>
                </c:pt>
                <c:pt idx="2">
                  <c:v>2.5</c:v>
                </c:pt>
                <c:pt idx="3">
                  <c:v>2.5</c:v>
                </c:pt>
                <c:pt idx="4">
                  <c:v/>
                </c:pt>
                <c:pt idx="5">
                  <c:v>1.8</c:v>
                </c:pt>
                <c:pt idx="6">
                  <c:v>4.4</c:v>
                </c:pt>
                <c:pt idx="7">
                  <c:v>4.3</c:v>
                </c:pt>
                <c:pt idx="8">
                  <c:v/>
                </c:pt>
                <c:pt idx="9">
                  <c:v>2.7</c:v>
                </c:pt>
                <c:pt idx="10">
                  <c:v>4.8</c:v>
                </c:pt>
                <c:pt idx="11">
                  <c:v>2.2</c:v>
                </c:pt>
              </c:numLit>
            </c:plus>
            <c:minus>
              <c:numLit>
                <c:formatCode>General</c:formatCode>
                <c:ptCount val="12"/>
                <c:pt idx="0">
                  <c:v>1.4</c:v>
                </c:pt>
                <c:pt idx="1">
                  <c:v/>
                </c:pt>
                <c:pt idx="2">
                  <c:v>2.0</c:v>
                </c:pt>
                <c:pt idx="3">
                  <c:v>1.7</c:v>
                </c:pt>
                <c:pt idx="4">
                  <c:v/>
                </c:pt>
                <c:pt idx="5">
                  <c:v>1.3</c:v>
                </c:pt>
                <c:pt idx="6">
                  <c:v>2.7</c:v>
                </c:pt>
                <c:pt idx="7">
                  <c:v>3.1</c:v>
                </c:pt>
                <c:pt idx="8">
                  <c:v/>
                </c:pt>
                <c:pt idx="9">
                  <c:v>2.0</c:v>
                </c:pt>
                <c:pt idx="10">
                  <c:v>3.5</c:v>
                </c:pt>
                <c:pt idx="11">
                  <c:v>1.4</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6.9</c:v>
                </c:pt>
                <c:pt idx="1">
                  <c:v/>
                </c:pt>
                <c:pt idx="2">
                  <c:v>7.9</c:v>
                </c:pt>
                <c:pt idx="3">
                  <c:v>5.8</c:v>
                </c:pt>
                <c:pt idx="4">
                  <c:v/>
                </c:pt>
                <c:pt idx="5">
                  <c:v>3.8</c:v>
                </c:pt>
                <c:pt idx="6">
                  <c:v>6.7</c:v>
                </c:pt>
                <c:pt idx="7">
                  <c:v>10.2</c:v>
                </c:pt>
                <c:pt idx="8">
                  <c:v/>
                </c:pt>
                <c:pt idx="9">
                  <c:v>6.6</c:v>
                </c:pt>
                <c:pt idx="10">
                  <c:v>11.5</c:v>
                </c:pt>
                <c:pt idx="11">
                  <c:v>3.8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16"/>
                </c:manualLayout>
              </c:layout>
              <c:showLegendKey val="0"/>
              <c:showVal val="1"/>
              <c:showCatName val="0"/>
              <c:showSerName val="0"/>
              <c:showPercent val="0"/>
            </c:dLbl>
            <c:dLbl>
              <c:idx val="3"/>
              <c:layout>
                <c:manualLayout>
                  <c:x val="0"/>
                  <c:y val="-0.02378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4440000000000005"/>
                </c:manualLayout>
              </c:layout>
              <c:showLegendKey val="0"/>
              <c:showVal val="1"/>
              <c:showCatName val="0"/>
              <c:showSerName val="0"/>
              <c:showPercent val="0"/>
            </c:dLbl>
            <c:dLbl>
              <c:idx val="6"/>
              <c:layout>
                <c:manualLayout>
                  <c:x val="0"/>
                  <c:y val="-0.03198"/>
                </c:manualLayout>
              </c:layout>
              <c:showLegendKey val="0"/>
              <c:showVal val="1"/>
              <c:showCatName val="0"/>
              <c:showSerName val="0"/>
              <c:showPercent val="0"/>
            </c:dLbl>
            <c:dLbl>
              <c:idx val="7"/>
              <c:layout>
                <c:manualLayout>
                  <c:x val="0"/>
                  <c:y val="-0.03034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69"/>
                </c:manualLayout>
              </c:layout>
              <c:showLegendKey val="0"/>
              <c:showVal val="1"/>
              <c:showCatName val="0"/>
              <c:showSerName val="0"/>
              <c:showPercent val="0"/>
            </c:dLbl>
            <c:dLbl>
              <c:idx val="10"/>
              <c:layout>
                <c:manualLayout>
                  <c:x val="0"/>
                  <c:y val="-0.04182"/>
                </c:manualLayout>
              </c:layout>
              <c:showLegendKey val="0"/>
              <c:showVal val="1"/>
              <c:showCatName val="0"/>
              <c:showSerName val="0"/>
              <c:showPercent val="0"/>
            </c:dLbl>
            <c:dLbl>
              <c:idx val="11"/>
              <c:layout>
                <c:manualLayout>
                  <c:x val="0"/>
                  <c:y val="-0.0336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2.5</c:v>
                </c:pt>
                <c:pt idx="1">
                  <c:v/>
                </c:pt>
                <c:pt idx="2">
                  <c:v>3.8</c:v>
                </c:pt>
                <c:pt idx="3">
                  <c:v>2.9</c:v>
                </c:pt>
                <c:pt idx="4">
                  <c:v/>
                </c:pt>
                <c:pt idx="5">
                  <c:v>4.2</c:v>
                </c:pt>
                <c:pt idx="6">
                  <c:v>3.9</c:v>
                </c:pt>
                <c:pt idx="7">
                  <c:v>3.7</c:v>
                </c:pt>
                <c:pt idx="8">
                  <c:v/>
                </c:pt>
                <c:pt idx="9">
                  <c:v>4.5</c:v>
                </c:pt>
                <c:pt idx="10">
                  <c:v>5.1</c:v>
                </c:pt>
                <c:pt idx="11">
                  <c:v>4.1</c:v>
                </c:pt>
              </c:numLit>
            </c:plus>
            <c:minus>
              <c:numLit>
                <c:formatCode>General</c:formatCode>
                <c:ptCount val="12"/>
                <c:pt idx="0">
                  <c:v>2.7</c:v>
                </c:pt>
                <c:pt idx="1">
                  <c:v/>
                </c:pt>
                <c:pt idx="2">
                  <c:v>4.1</c:v>
                </c:pt>
                <c:pt idx="3">
                  <c:v>3.1</c:v>
                </c:pt>
                <c:pt idx="4">
                  <c:v/>
                </c:pt>
                <c:pt idx="5">
                  <c:v>4.6</c:v>
                </c:pt>
                <c:pt idx="6">
                  <c:v>4.2</c:v>
                </c:pt>
                <c:pt idx="7">
                  <c:v>3.9</c:v>
                </c:pt>
                <c:pt idx="8">
                  <c:v/>
                </c:pt>
                <c:pt idx="9">
                  <c:v>4.9</c:v>
                </c:pt>
                <c:pt idx="10">
                  <c:v>6.0</c:v>
                </c:pt>
                <c:pt idx="11">
                  <c:v>4.4</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69.7</c:v>
                </c:pt>
                <c:pt idx="1">
                  <c:v/>
                </c:pt>
                <c:pt idx="2">
                  <c:v>68.0</c:v>
                </c:pt>
                <c:pt idx="3">
                  <c:v>71.8</c:v>
                </c:pt>
                <c:pt idx="4">
                  <c:v/>
                </c:pt>
                <c:pt idx="5">
                  <c:v>69.7</c:v>
                </c:pt>
                <c:pt idx="6">
                  <c:v>69.6</c:v>
                </c:pt>
                <c:pt idx="7">
                  <c:v>70.1</c:v>
                </c:pt>
                <c:pt idx="8">
                  <c:v/>
                </c:pt>
                <c:pt idx="9">
                  <c:v>70.0</c:v>
                </c:pt>
                <c:pt idx="10">
                  <c:v>76.7</c:v>
                </c:pt>
                <c:pt idx="11">
                  <c:v>68.1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378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0340000000000002"/>
                </c:manualLayout>
              </c:layout>
              <c:showLegendKey val="0"/>
              <c:showVal val="1"/>
              <c:showCatName val="0"/>
              <c:showSerName val="0"/>
              <c:showPercent val="0"/>
            </c:dLbl>
            <c:dLbl>
              <c:idx val="3"/>
              <c:layout>
                <c:manualLayout>
                  <c:x val="0"/>
                  <c:y val="-0.03444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526"/>
                </c:manualLayout>
              </c:layout>
              <c:showLegendKey val="0"/>
              <c:showVal val="1"/>
              <c:showCatName val="0"/>
              <c:showSerName val="0"/>
              <c:showPercent val="0"/>
            </c:dLbl>
            <c:dLbl>
              <c:idx val="6"/>
              <c:layout>
                <c:manualLayout>
                  <c:x val="0"/>
                  <c:y val="-0.047560000000000005"/>
                </c:manualLayout>
              </c:layout>
              <c:showLegendKey val="0"/>
              <c:showVal val="1"/>
              <c:showCatName val="0"/>
              <c:showSerName val="0"/>
              <c:showPercent val="0"/>
            </c:dLbl>
            <c:dLbl>
              <c:idx val="7"/>
              <c:layout>
                <c:manualLayout>
                  <c:x val="0"/>
                  <c:y val="-0.03608000000000000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936"/>
                </c:manualLayout>
              </c:layout>
              <c:showLegendKey val="0"/>
              <c:showVal val="1"/>
              <c:showCatName val="0"/>
              <c:showSerName val="0"/>
              <c:showPercent val="0"/>
            </c:dLbl>
            <c:dLbl>
              <c:idx val="10"/>
              <c:layout>
                <c:manualLayout>
                  <c:x val="0"/>
                  <c:y val="-0.05084"/>
                </c:manualLayout>
              </c:layout>
              <c:showLegendKey val="0"/>
              <c:showVal val="1"/>
              <c:showCatName val="0"/>
              <c:showSerName val="0"/>
              <c:showPercent val="0"/>
            </c:dLbl>
            <c:dLbl>
              <c:idx val="11"/>
              <c:layout>
                <c:manualLayout>
                  <c:x val="0"/>
                  <c:y val="-0.0418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2.9</c:v>
                </c:pt>
                <c:pt idx="1">
                  <c:v/>
                </c:pt>
                <c:pt idx="2">
                  <c:v>3.7</c:v>
                </c:pt>
                <c:pt idx="3">
                  <c:v>4.2</c:v>
                </c:pt>
                <c:pt idx="4">
                  <c:v/>
                </c:pt>
                <c:pt idx="5">
                  <c:v>4.3</c:v>
                </c:pt>
                <c:pt idx="6">
                  <c:v>5.8</c:v>
                </c:pt>
                <c:pt idx="7">
                  <c:v>4.4</c:v>
                </c:pt>
                <c:pt idx="8">
                  <c:v/>
                </c:pt>
                <c:pt idx="9">
                  <c:v>4.8</c:v>
                </c:pt>
                <c:pt idx="10">
                  <c:v>6.2</c:v>
                </c:pt>
                <c:pt idx="11">
                  <c:v>5.1</c:v>
                </c:pt>
              </c:numLit>
            </c:plus>
            <c:minus>
              <c:numLit>
                <c:formatCode>General</c:formatCode>
                <c:ptCount val="12"/>
                <c:pt idx="0">
                  <c:v>2.9</c:v>
                </c:pt>
                <c:pt idx="1">
                  <c:v/>
                </c:pt>
                <c:pt idx="2">
                  <c:v>3.5</c:v>
                </c:pt>
                <c:pt idx="3">
                  <c:v>4.1</c:v>
                </c:pt>
                <c:pt idx="4">
                  <c:v/>
                </c:pt>
                <c:pt idx="5">
                  <c:v>4.2</c:v>
                </c:pt>
                <c:pt idx="6">
                  <c:v>5.6</c:v>
                </c:pt>
                <c:pt idx="7">
                  <c:v>4.5</c:v>
                </c:pt>
                <c:pt idx="8">
                  <c:v/>
                </c:pt>
                <c:pt idx="9">
                  <c:v>4.6</c:v>
                </c:pt>
                <c:pt idx="10">
                  <c:v>6.3</c:v>
                </c:pt>
                <c:pt idx="11">
                  <c:v>5.0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45.3</c:v>
                </c:pt>
                <c:pt idx="1">
                  <c:v/>
                </c:pt>
                <c:pt idx="2">
                  <c:v>38.5</c:v>
                </c:pt>
                <c:pt idx="3">
                  <c:v>52.1</c:v>
                </c:pt>
                <c:pt idx="4">
                  <c:v/>
                </c:pt>
                <c:pt idx="5">
                  <c:v>41.8</c:v>
                </c:pt>
                <c:pt idx="6">
                  <c:v>45.6</c:v>
                </c:pt>
                <c:pt idx="7">
                  <c:v>47.4</c:v>
                </c:pt>
                <c:pt idx="8">
                  <c:v/>
                </c:pt>
                <c:pt idx="9">
                  <c:v>42.1</c:v>
                </c:pt>
                <c:pt idx="10">
                  <c:v>49.8</c:v>
                </c:pt>
                <c:pt idx="11">
                  <c:v>45.1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6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8860000000000002"/>
                </c:manualLayout>
              </c:layout>
              <c:showLegendKey val="0"/>
              <c:showVal val="1"/>
              <c:showCatName val="0"/>
              <c:showSerName val="0"/>
              <c:showPercent val="0"/>
            </c:dLbl>
            <c:dLbl>
              <c:idx val="3"/>
              <c:layout>
                <c:manualLayout>
                  <c:x val="0"/>
                  <c:y val="-0.0254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4600000000000004"/>
                </c:manualLayout>
              </c:layout>
              <c:showLegendKey val="0"/>
              <c:showVal val="1"/>
              <c:showCatName val="0"/>
              <c:showSerName val="0"/>
              <c:showPercent val="0"/>
            </c:dLbl>
            <c:dLbl>
              <c:idx val="6"/>
              <c:layout>
                <c:manualLayout>
                  <c:x val="0"/>
                  <c:y val="-0.030340000000000002"/>
                </c:manualLayout>
              </c:layout>
              <c:showLegendKey val="0"/>
              <c:showVal val="1"/>
              <c:showCatName val="0"/>
              <c:showSerName val="0"/>
              <c:showPercent val="0"/>
            </c:dLbl>
            <c:dLbl>
              <c:idx val="7"/>
              <c:layout>
                <c:manualLayout>
                  <c:x val="0"/>
                  <c:y val="-0.02788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7880000000000002"/>
                </c:manualLayout>
              </c:layout>
              <c:showLegendKey val="0"/>
              <c:showVal val="1"/>
              <c:showCatName val="0"/>
              <c:showSerName val="0"/>
              <c:showPercent val="0"/>
            </c:dLbl>
            <c:dLbl>
              <c:idx val="10"/>
              <c:layout>
                <c:manualLayout>
                  <c:x val="0"/>
                  <c:y val="-0.034440000000000005"/>
                </c:manualLayout>
              </c:layout>
              <c:showLegendKey val="0"/>
              <c:showVal val="1"/>
              <c:showCatName val="0"/>
              <c:showSerName val="0"/>
              <c:showPercent val="0"/>
            </c:dLbl>
            <c:dLbl>
              <c:idx val="11"/>
              <c:layout>
                <c:manualLayout>
                  <c:x val="0"/>
                  <c:y val="-0.0229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2.0</c:v>
                </c:pt>
                <c:pt idx="1">
                  <c:v/>
                </c:pt>
                <c:pt idx="2">
                  <c:v>2.3</c:v>
                </c:pt>
                <c:pt idx="3">
                  <c:v>3.1</c:v>
                </c:pt>
                <c:pt idx="4">
                  <c:v/>
                </c:pt>
                <c:pt idx="5">
                  <c:v>3.0</c:v>
                </c:pt>
                <c:pt idx="6">
                  <c:v>3.7</c:v>
                </c:pt>
                <c:pt idx="7">
                  <c:v>3.4</c:v>
                </c:pt>
                <c:pt idx="8">
                  <c:v/>
                </c:pt>
                <c:pt idx="9">
                  <c:v>3.4</c:v>
                </c:pt>
                <c:pt idx="10">
                  <c:v>4.2</c:v>
                </c:pt>
                <c:pt idx="11">
                  <c:v>2.8</c:v>
                </c:pt>
              </c:numLit>
            </c:plus>
            <c:minus>
              <c:numLit>
                <c:formatCode>General</c:formatCode>
                <c:ptCount val="12"/>
                <c:pt idx="0">
                  <c:v>2.1</c:v>
                </c:pt>
                <c:pt idx="1">
                  <c:v/>
                </c:pt>
                <c:pt idx="2">
                  <c:v>2.5</c:v>
                </c:pt>
                <c:pt idx="3">
                  <c:v>3.6</c:v>
                </c:pt>
                <c:pt idx="4">
                  <c:v/>
                </c:pt>
                <c:pt idx="5">
                  <c:v>3.4</c:v>
                </c:pt>
                <c:pt idx="6">
                  <c:v>4.5</c:v>
                </c:pt>
                <c:pt idx="7">
                  <c:v>3.9</c:v>
                </c:pt>
                <c:pt idx="8">
                  <c:v/>
                </c:pt>
                <c:pt idx="9">
                  <c:v>3.8</c:v>
                </c:pt>
                <c:pt idx="10">
                  <c:v>4.8</c:v>
                </c:pt>
                <c:pt idx="11">
                  <c:v>3.4</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82.3</c:v>
                </c:pt>
                <c:pt idx="1">
                  <c:v/>
                </c:pt>
                <c:pt idx="2">
                  <c:v>82.9</c:v>
                </c:pt>
                <c:pt idx="3">
                  <c:v>82.2</c:v>
                </c:pt>
                <c:pt idx="4">
                  <c:v/>
                </c:pt>
                <c:pt idx="5">
                  <c:v>83.6</c:v>
                </c:pt>
                <c:pt idx="6">
                  <c:v>83.1</c:v>
                </c:pt>
                <c:pt idx="7">
                  <c:v>81.0</c:v>
                </c:pt>
                <c:pt idx="8">
                  <c:v/>
                </c:pt>
                <c:pt idx="9">
                  <c:v>78.2</c:v>
                </c:pt>
                <c:pt idx="10">
                  <c:v>79.6</c:v>
                </c:pt>
                <c:pt idx="11">
                  <c:v>87.9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13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16"/>
                </c:manualLayout>
              </c:layout>
              <c:showLegendKey val="0"/>
              <c:showVal val="1"/>
              <c:showCatName val="0"/>
              <c:showSerName val="0"/>
              <c:showPercent val="0"/>
            </c:dLbl>
            <c:dLbl>
              <c:idx val="3"/>
              <c:layout>
                <c:manualLayout>
                  <c:x val="0"/>
                  <c:y val="-0.02788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6080000000000008"/>
                </c:manualLayout>
              </c:layout>
              <c:showLegendKey val="0"/>
              <c:showVal val="1"/>
              <c:showCatName val="0"/>
              <c:showSerName val="0"/>
              <c:showPercent val="0"/>
            </c:dLbl>
            <c:dLbl>
              <c:idx val="6"/>
              <c:layout>
                <c:manualLayout>
                  <c:x val="0"/>
                  <c:y val="-0.03936"/>
                </c:manualLayout>
              </c:layout>
              <c:showLegendKey val="0"/>
              <c:showVal val="1"/>
              <c:showCatName val="0"/>
              <c:showSerName val="0"/>
              <c:showPercent val="0"/>
            </c:dLbl>
            <c:dLbl>
              <c:idx val="7"/>
              <c:layout>
                <c:manualLayout>
                  <c:x val="0"/>
                  <c:y val="-0.03772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706"/>
                </c:manualLayout>
              </c:layout>
              <c:showLegendKey val="0"/>
              <c:showVal val="1"/>
              <c:showCatName val="0"/>
              <c:showSerName val="0"/>
              <c:showPercent val="0"/>
            </c:dLbl>
            <c:dLbl>
              <c:idx val="10"/>
              <c:layout>
                <c:manualLayout>
                  <c:x val="0"/>
                  <c:y val="-0.04182"/>
                </c:manualLayout>
              </c:layout>
              <c:showLegendKey val="0"/>
              <c:showVal val="1"/>
              <c:showCatName val="0"/>
              <c:showSerName val="0"/>
              <c:showPercent val="0"/>
            </c:dLbl>
            <c:dLbl>
              <c:idx val="11"/>
              <c:layout>
                <c:manualLayout>
                  <c:x val="0"/>
                  <c:y val="-0.0393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2.6</c:v>
                </c:pt>
                <c:pt idx="1">
                  <c:v/>
                </c:pt>
                <c:pt idx="2">
                  <c:v>3.8</c:v>
                </c:pt>
                <c:pt idx="3">
                  <c:v>3.4</c:v>
                </c:pt>
                <c:pt idx="4">
                  <c:v/>
                </c:pt>
                <c:pt idx="5">
                  <c:v>4.4</c:v>
                </c:pt>
                <c:pt idx="6">
                  <c:v>4.8</c:v>
                </c:pt>
                <c:pt idx="7">
                  <c:v>4.6</c:v>
                </c:pt>
                <c:pt idx="8">
                  <c:v/>
                </c:pt>
                <c:pt idx="9">
                  <c:v>3.3</c:v>
                </c:pt>
                <c:pt idx="10">
                  <c:v>5.1</c:v>
                </c:pt>
                <c:pt idx="11">
                  <c:v>4.8</c:v>
                </c:pt>
              </c:numLit>
            </c:plus>
            <c:minus>
              <c:numLit>
                <c:formatCode>General</c:formatCode>
                <c:ptCount val="12"/>
                <c:pt idx="0">
                  <c:v>2.7</c:v>
                </c:pt>
                <c:pt idx="1">
                  <c:v/>
                </c:pt>
                <c:pt idx="2">
                  <c:v>4.0</c:v>
                </c:pt>
                <c:pt idx="3">
                  <c:v>3.4</c:v>
                </c:pt>
                <c:pt idx="4">
                  <c:v/>
                </c:pt>
                <c:pt idx="5">
                  <c:v>4.6</c:v>
                </c:pt>
                <c:pt idx="6">
                  <c:v>5.1</c:v>
                </c:pt>
                <c:pt idx="7">
                  <c:v>4.8</c:v>
                </c:pt>
                <c:pt idx="8">
                  <c:v/>
                </c:pt>
                <c:pt idx="9">
                  <c:v>3.5</c:v>
                </c:pt>
                <c:pt idx="10">
                  <c:v>5.4</c:v>
                </c:pt>
                <c:pt idx="11">
                  <c:v>4.9</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64.3</c:v>
                </c:pt>
                <c:pt idx="1">
                  <c:v/>
                </c:pt>
                <c:pt idx="2">
                  <c:v>66.5</c:v>
                </c:pt>
                <c:pt idx="3">
                  <c:v>61.7</c:v>
                </c:pt>
                <c:pt idx="4">
                  <c:v/>
                </c:pt>
                <c:pt idx="5">
                  <c:v>62.9</c:v>
                </c:pt>
                <c:pt idx="6">
                  <c:v>67.9</c:v>
                </c:pt>
                <c:pt idx="7">
                  <c:v>61.9</c:v>
                </c:pt>
                <c:pt idx="8">
                  <c:v/>
                </c:pt>
                <c:pt idx="9">
                  <c:v>70.5</c:v>
                </c:pt>
                <c:pt idx="10">
                  <c:v>64.4</c:v>
                </c:pt>
                <c:pt idx="11">
                  <c:v>56.3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13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8700000000000003"/>
                </c:manualLayout>
              </c:layout>
              <c:showLegendKey val="0"/>
              <c:showVal val="1"/>
              <c:showCatName val="0"/>
              <c:showSerName val="0"/>
              <c:showPercent val="0"/>
            </c:dLbl>
            <c:dLbl>
              <c:idx val="3"/>
              <c:layout>
                <c:manualLayout>
                  <c:x val="0"/>
                  <c:y val="-0.0254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4440000000000005"/>
                </c:manualLayout>
              </c:layout>
              <c:showLegendKey val="0"/>
              <c:showVal val="1"/>
              <c:showCatName val="0"/>
              <c:showSerName val="0"/>
              <c:showPercent val="0"/>
            </c:dLbl>
            <c:dLbl>
              <c:idx val="6"/>
              <c:layout>
                <c:manualLayout>
                  <c:x val="0"/>
                  <c:y val="-0.03116"/>
                </c:manualLayout>
              </c:layout>
              <c:showLegendKey val="0"/>
              <c:showVal val="1"/>
              <c:showCatName val="0"/>
              <c:showSerName val="0"/>
              <c:showPercent val="0"/>
            </c:dLbl>
            <c:dLbl>
              <c:idx val="7"/>
              <c:layout>
                <c:manualLayout>
                  <c:x val="0"/>
                  <c:y val="-0.04264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8540000000000005"/>
                </c:manualLayout>
              </c:layout>
              <c:showLegendKey val="0"/>
              <c:showVal val="1"/>
              <c:showCatName val="0"/>
              <c:showSerName val="0"/>
              <c:showPercent val="0"/>
            </c:dLbl>
            <c:dLbl>
              <c:idx val="10"/>
              <c:layout>
                <c:manualLayout>
                  <c:x val="0"/>
                  <c:y val="-0.044280000000000007"/>
                </c:manualLayout>
              </c:layout>
              <c:showLegendKey val="0"/>
              <c:showVal val="1"/>
              <c:showCatName val="0"/>
              <c:showSerName val="0"/>
              <c:showPercent val="0"/>
            </c:dLbl>
            <c:dLbl>
              <c:idx val="11"/>
              <c:layout>
                <c:manualLayout>
                  <c:x val="0"/>
                  <c:y val="-0.032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2.6</c:v>
                </c:pt>
                <c:pt idx="1">
                  <c:v/>
                </c:pt>
                <c:pt idx="2">
                  <c:v>3.5</c:v>
                </c:pt>
                <c:pt idx="3">
                  <c:v>3.1</c:v>
                </c:pt>
                <c:pt idx="4">
                  <c:v/>
                </c:pt>
                <c:pt idx="5">
                  <c:v>4.2</c:v>
                </c:pt>
                <c:pt idx="6">
                  <c:v>3.8</c:v>
                </c:pt>
                <c:pt idx="7">
                  <c:v>5.2</c:v>
                </c:pt>
                <c:pt idx="8">
                  <c:v/>
                </c:pt>
                <c:pt idx="9">
                  <c:v>4.7</c:v>
                </c:pt>
                <c:pt idx="10">
                  <c:v>5.4</c:v>
                </c:pt>
                <c:pt idx="11">
                  <c:v>4.0</c:v>
                </c:pt>
              </c:numLit>
            </c:plus>
            <c:minus>
              <c:numLit>
                <c:formatCode>General</c:formatCode>
                <c:ptCount val="12"/>
                <c:pt idx="0">
                  <c:v>2.6</c:v>
                </c:pt>
                <c:pt idx="1">
                  <c:v/>
                </c:pt>
                <c:pt idx="2">
                  <c:v>3.7</c:v>
                </c:pt>
                <c:pt idx="3">
                  <c:v>3.3</c:v>
                </c:pt>
                <c:pt idx="4">
                  <c:v/>
                </c:pt>
                <c:pt idx="5">
                  <c:v>4.7</c:v>
                </c:pt>
                <c:pt idx="6">
                  <c:v>4.2</c:v>
                </c:pt>
                <c:pt idx="7">
                  <c:v>5.8</c:v>
                </c:pt>
                <c:pt idx="8">
                  <c:v/>
                </c:pt>
                <c:pt idx="9">
                  <c:v>5.0</c:v>
                </c:pt>
                <c:pt idx="10">
                  <c:v>6.3</c:v>
                </c:pt>
                <c:pt idx="11">
                  <c:v>4.5</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73.6</c:v>
                </c:pt>
                <c:pt idx="1">
                  <c:v/>
                </c:pt>
                <c:pt idx="2">
                  <c:v>71.9</c:v>
                </c:pt>
                <c:pt idx="3">
                  <c:v>75.1</c:v>
                </c:pt>
                <c:pt idx="4">
                  <c:v/>
                </c:pt>
                <c:pt idx="5">
                  <c:v>73.2</c:v>
                </c:pt>
                <c:pt idx="6">
                  <c:v>77.0</c:v>
                </c:pt>
                <c:pt idx="7">
                  <c:v>70.2</c:v>
                </c:pt>
                <c:pt idx="8">
                  <c:v/>
                </c:pt>
                <c:pt idx="9">
                  <c:v>68.7</c:v>
                </c:pt>
                <c:pt idx="10">
                  <c:v>74.6</c:v>
                </c:pt>
                <c:pt idx="11">
                  <c:v>75.6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9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9520000000000005"/>
                </c:manualLayout>
              </c:layout>
              <c:showLegendKey val="0"/>
              <c:showVal val="1"/>
              <c:showCatName val="0"/>
              <c:showSerName val="0"/>
              <c:showPercent val="0"/>
            </c:dLbl>
            <c:dLbl>
              <c:idx val="3"/>
              <c:layout>
                <c:manualLayout>
                  <c:x val="0"/>
                  <c:y val="-0.02788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2640000000000004"/>
                </c:manualLayout>
              </c:layout>
              <c:showLegendKey val="0"/>
              <c:showVal val="1"/>
              <c:showCatName val="0"/>
              <c:showSerName val="0"/>
              <c:showPercent val="0"/>
            </c:dLbl>
            <c:dLbl>
              <c:idx val="6"/>
              <c:layout>
                <c:manualLayout>
                  <c:x val="0"/>
                  <c:y val="-0.03526"/>
                </c:manualLayout>
              </c:layout>
              <c:showLegendKey val="0"/>
              <c:showVal val="1"/>
              <c:showCatName val="0"/>
              <c:showSerName val="0"/>
              <c:showPercent val="0"/>
            </c:dLbl>
            <c:dLbl>
              <c:idx val="7"/>
              <c:layout>
                <c:manualLayout>
                  <c:x val="0"/>
                  <c:y val="-0.0418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8540000000000005"/>
                </c:manualLayout>
              </c:layout>
              <c:showLegendKey val="0"/>
              <c:showVal val="1"/>
              <c:showCatName val="0"/>
              <c:showSerName val="0"/>
              <c:showPercent val="0"/>
            </c:dLbl>
            <c:dLbl>
              <c:idx val="10"/>
              <c:layout>
                <c:manualLayout>
                  <c:x val="0"/>
                  <c:y val="-0.06232"/>
                </c:manualLayout>
              </c:layout>
              <c:showLegendKey val="0"/>
              <c:showVal val="1"/>
              <c:showCatName val="0"/>
              <c:showSerName val="0"/>
              <c:showPercent val="0"/>
            </c:dLbl>
            <c:dLbl>
              <c:idx val="11"/>
              <c:layout>
                <c:manualLayout>
                  <c:x val="0"/>
                  <c:y val="-0.02870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2.8</c:v>
                </c:pt>
                <c:pt idx="1">
                  <c:v/>
                </c:pt>
                <c:pt idx="2">
                  <c:v>3.6</c:v>
                </c:pt>
                <c:pt idx="3">
                  <c:v>3.4</c:v>
                </c:pt>
                <c:pt idx="4">
                  <c:v/>
                </c:pt>
                <c:pt idx="5">
                  <c:v>5.2</c:v>
                </c:pt>
                <c:pt idx="6">
                  <c:v>4.3</c:v>
                </c:pt>
                <c:pt idx="7">
                  <c:v>5.1</c:v>
                </c:pt>
                <c:pt idx="8">
                  <c:v/>
                </c:pt>
                <c:pt idx="9">
                  <c:v>4.7</c:v>
                </c:pt>
                <c:pt idx="10">
                  <c:v>7.6</c:v>
                </c:pt>
                <c:pt idx="11">
                  <c:v>3.5</c:v>
                </c:pt>
              </c:numLit>
            </c:plus>
            <c:minus>
              <c:numLit>
                <c:formatCode>General</c:formatCode>
                <c:ptCount val="12"/>
                <c:pt idx="0">
                  <c:v>2.7</c:v>
                </c:pt>
                <c:pt idx="1">
                  <c:v/>
                </c:pt>
                <c:pt idx="2">
                  <c:v>3.5</c:v>
                </c:pt>
                <c:pt idx="3">
                  <c:v>3.1</c:v>
                </c:pt>
                <c:pt idx="4">
                  <c:v/>
                </c:pt>
                <c:pt idx="5">
                  <c:v>4.7</c:v>
                </c:pt>
                <c:pt idx="6">
                  <c:v>3.9</c:v>
                </c:pt>
                <c:pt idx="7">
                  <c:v>4.9</c:v>
                </c:pt>
                <c:pt idx="8">
                  <c:v/>
                </c:pt>
                <c:pt idx="9">
                  <c:v>4.3</c:v>
                </c:pt>
                <c:pt idx="10">
                  <c:v>6.4</c:v>
                </c:pt>
                <c:pt idx="11">
                  <c:v>3.2</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30.9</c:v>
                </c:pt>
                <c:pt idx="1">
                  <c:v/>
                </c:pt>
                <c:pt idx="2">
                  <c:v>30.8</c:v>
                </c:pt>
                <c:pt idx="3">
                  <c:v>31.0</c:v>
                </c:pt>
                <c:pt idx="4">
                  <c:v/>
                </c:pt>
                <c:pt idx="5">
                  <c:v>31.2</c:v>
                </c:pt>
                <c:pt idx="6">
                  <c:v>26.2</c:v>
                </c:pt>
                <c:pt idx="7">
                  <c:v>35.2</c:v>
                </c:pt>
                <c:pt idx="8">
                  <c:v/>
                </c:pt>
                <c:pt idx="9">
                  <c:v>32.6</c:v>
                </c:pt>
                <c:pt idx="10">
                  <c:v>26.6</c:v>
                </c:pt>
                <c:pt idx="11">
                  <c:v>32.7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13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06"/>
                </c:manualLayout>
              </c:layout>
              <c:showLegendKey val="0"/>
              <c:showVal val="1"/>
              <c:showCatName val="0"/>
              <c:showSerName val="0"/>
              <c:showPercent val="0"/>
            </c:dLbl>
            <c:dLbl>
              <c:idx val="3"/>
              <c:layout>
                <c:manualLayout>
                  <c:x val="0"/>
                  <c:y val="-0.031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1"/>
                </c:manualLayout>
              </c:layout>
              <c:showLegendKey val="0"/>
              <c:showVal val="1"/>
              <c:showCatName val="0"/>
              <c:showSerName val="0"/>
              <c:showPercent val="0"/>
            </c:dLbl>
            <c:dLbl>
              <c:idx val="6"/>
              <c:layout>
                <c:manualLayout>
                  <c:x val="0"/>
                  <c:y val="-0.03362"/>
                </c:manualLayout>
              </c:layout>
              <c:showLegendKey val="0"/>
              <c:showVal val="1"/>
              <c:showCatName val="0"/>
              <c:showSerName val="0"/>
              <c:showPercent val="0"/>
            </c:dLbl>
            <c:dLbl>
              <c:idx val="7"/>
              <c:layout>
                <c:manualLayout>
                  <c:x val="0"/>
                  <c:y val="-0.04674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69"/>
                </c:manualLayout>
              </c:layout>
              <c:showLegendKey val="0"/>
              <c:showVal val="1"/>
              <c:showCatName val="0"/>
              <c:showSerName val="0"/>
              <c:showPercent val="0"/>
            </c:dLbl>
            <c:dLbl>
              <c:idx val="10"/>
              <c:layout>
                <c:manualLayout>
                  <c:x val="0"/>
                  <c:y val="-0.052480000000000006"/>
                </c:manualLayout>
              </c:layout>
              <c:showLegendKey val="0"/>
              <c:showVal val="1"/>
              <c:showCatName val="0"/>
              <c:showSerName val="0"/>
              <c:showPercent val="0"/>
            </c:dLbl>
            <c:dLbl>
              <c:idx val="11"/>
              <c:layout>
                <c:manualLayout>
                  <c:x val="0"/>
                  <c:y val="-0.0352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2.6</c:v>
                </c:pt>
                <c:pt idx="1">
                  <c:v/>
                </c:pt>
                <c:pt idx="2">
                  <c:v>3.3</c:v>
                </c:pt>
                <c:pt idx="3">
                  <c:v>3.9</c:v>
                </c:pt>
                <c:pt idx="4">
                  <c:v/>
                </c:pt>
                <c:pt idx="5">
                  <c:v>5.0</c:v>
                </c:pt>
                <c:pt idx="6">
                  <c:v>4.1</c:v>
                </c:pt>
                <c:pt idx="7">
                  <c:v>5.7</c:v>
                </c:pt>
                <c:pt idx="8">
                  <c:v/>
                </c:pt>
                <c:pt idx="9">
                  <c:v>4.5</c:v>
                </c:pt>
                <c:pt idx="10">
                  <c:v>6.4</c:v>
                </c:pt>
                <c:pt idx="11">
                  <c:v>4.3</c:v>
                </c:pt>
              </c:numLit>
            </c:plus>
            <c:minus>
              <c:numLit>
                <c:formatCode>General</c:formatCode>
                <c:ptCount val="12"/>
                <c:pt idx="0">
                  <c:v>2.6</c:v>
                </c:pt>
                <c:pt idx="1">
                  <c:v/>
                </c:pt>
                <c:pt idx="2">
                  <c:v>3.4</c:v>
                </c:pt>
                <c:pt idx="3">
                  <c:v>4.1</c:v>
                </c:pt>
                <c:pt idx="4">
                  <c:v/>
                </c:pt>
                <c:pt idx="5">
                  <c:v>5.3</c:v>
                </c:pt>
                <c:pt idx="6">
                  <c:v>4.3</c:v>
                </c:pt>
                <c:pt idx="7">
                  <c:v>5.9</c:v>
                </c:pt>
                <c:pt idx="8">
                  <c:v/>
                </c:pt>
                <c:pt idx="9">
                  <c:v>4.7</c:v>
                </c:pt>
                <c:pt idx="10">
                  <c:v>6.5</c:v>
                </c:pt>
                <c:pt idx="11">
                  <c:v>4.4</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60.3</c:v>
                </c:pt>
                <c:pt idx="1">
                  <c:v/>
                </c:pt>
                <c:pt idx="2">
                  <c:v>59.0</c:v>
                </c:pt>
                <c:pt idx="3">
                  <c:v>61.4</c:v>
                </c:pt>
                <c:pt idx="4">
                  <c:v/>
                </c:pt>
                <c:pt idx="5">
                  <c:v>62.4</c:v>
                </c:pt>
                <c:pt idx="6">
                  <c:v>60.3</c:v>
                </c:pt>
                <c:pt idx="7">
                  <c:v>58.3</c:v>
                </c:pt>
                <c:pt idx="8">
                  <c:v/>
                </c:pt>
                <c:pt idx="9">
                  <c:v>61.2</c:v>
                </c:pt>
                <c:pt idx="10">
                  <c:v>50.6</c:v>
                </c:pt>
                <c:pt idx="11">
                  <c:v>62.7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6240000000000003"/>
                </c:manualLayout>
              </c:layout>
              <c:showLegendKey val="0"/>
              <c:showVal val="1"/>
              <c:showCatName val="0"/>
              <c:showSerName val="0"/>
              <c:showPercent val="0"/>
            </c:dLbl>
            <c:dLbl>
              <c:idx val="3"/>
              <c:layout>
                <c:manualLayout>
                  <c:x val="0"/>
                  <c:y val="-0.03608000000000000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3780000000000003"/>
                </c:manualLayout>
              </c:layout>
              <c:showLegendKey val="0"/>
              <c:showVal val="1"/>
              <c:showCatName val="0"/>
              <c:showSerName val="0"/>
              <c:showPercent val="0"/>
            </c:dLbl>
            <c:dLbl>
              <c:idx val="6"/>
              <c:layout>
                <c:manualLayout>
                  <c:x val="0"/>
                  <c:y val="-0.049200000000000008"/>
                </c:manualLayout>
              </c:layout>
              <c:showLegendKey val="0"/>
              <c:showVal val="1"/>
              <c:showCatName val="0"/>
              <c:showSerName val="0"/>
              <c:showPercent val="0"/>
            </c:dLbl>
            <c:dLbl>
              <c:idx val="7"/>
              <c:layout>
                <c:manualLayout>
                  <c:x val="0"/>
                  <c:y val="-0.04920000000000000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9520000000000005"/>
                </c:manualLayout>
              </c:layout>
              <c:showLegendKey val="0"/>
              <c:showVal val="1"/>
              <c:showCatName val="0"/>
              <c:showSerName val="0"/>
              <c:showPercent val="0"/>
            </c:dLbl>
            <c:dLbl>
              <c:idx val="10"/>
              <c:layout>
                <c:manualLayout>
                  <c:x val="0"/>
                  <c:y val="-0.06724"/>
                </c:manualLayout>
              </c:layout>
              <c:showLegendKey val="0"/>
              <c:showVal val="1"/>
              <c:showCatName val="0"/>
              <c:showSerName val="0"/>
              <c:showPercent val="0"/>
            </c:dLbl>
            <c:dLbl>
              <c:idx val="11"/>
              <c:layout>
                <c:manualLayout>
                  <c:x val="0"/>
                  <c:y val="-0.0344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2.7</c:v>
                </c:pt>
                <c:pt idx="1">
                  <c:v/>
                </c:pt>
                <c:pt idx="2">
                  <c:v>3.2</c:v>
                </c:pt>
                <c:pt idx="3">
                  <c:v>4.4</c:v>
                </c:pt>
                <c:pt idx="4">
                  <c:v/>
                </c:pt>
                <c:pt idx="5">
                  <c:v>2.9</c:v>
                </c:pt>
                <c:pt idx="6">
                  <c:v>6.0</c:v>
                </c:pt>
                <c:pt idx="7">
                  <c:v>6.0</c:v>
                </c:pt>
                <c:pt idx="8">
                  <c:v/>
                </c:pt>
                <c:pt idx="9">
                  <c:v>3.6</c:v>
                </c:pt>
                <c:pt idx="10">
                  <c:v>8.2</c:v>
                </c:pt>
                <c:pt idx="11">
                  <c:v>4.2</c:v>
                </c:pt>
              </c:numLit>
            </c:plus>
            <c:minus>
              <c:numLit>
                <c:formatCode>General</c:formatCode>
                <c:ptCount val="12"/>
                <c:pt idx="0">
                  <c:v>2.5</c:v>
                </c:pt>
                <c:pt idx="1">
                  <c:v/>
                </c:pt>
                <c:pt idx="2">
                  <c:v>2.8</c:v>
                </c:pt>
                <c:pt idx="3">
                  <c:v>3.8</c:v>
                </c:pt>
                <c:pt idx="4">
                  <c:v/>
                </c:pt>
                <c:pt idx="5">
                  <c:v>2.5</c:v>
                </c:pt>
                <c:pt idx="6">
                  <c:v>4.9</c:v>
                </c:pt>
                <c:pt idx="7">
                  <c:v>5.2</c:v>
                </c:pt>
                <c:pt idx="8">
                  <c:v/>
                </c:pt>
                <c:pt idx="9">
                  <c:v>3.2</c:v>
                </c:pt>
                <c:pt idx="10">
                  <c:v>6.7</c:v>
                </c:pt>
                <c:pt idx="11">
                  <c:v>3.7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20.9</c:v>
                </c:pt>
                <c:pt idx="1">
                  <c:v/>
                </c:pt>
                <c:pt idx="2">
                  <c:v>18.6</c:v>
                </c:pt>
                <c:pt idx="3">
                  <c:v>23.0</c:v>
                </c:pt>
                <c:pt idx="4">
                  <c:v/>
                </c:pt>
                <c:pt idx="5">
                  <c:v>15.4</c:v>
                </c:pt>
                <c:pt idx="6">
                  <c:v>21.0</c:v>
                </c:pt>
                <c:pt idx="7">
                  <c:v>26.4</c:v>
                </c:pt>
                <c:pt idx="8">
                  <c:v/>
                </c:pt>
                <c:pt idx="9">
                  <c:v>18.5</c:v>
                </c:pt>
                <c:pt idx="10">
                  <c:v>25.9</c:v>
                </c:pt>
                <c:pt idx="11">
                  <c:v>22.1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952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080000000000008"/>
                </c:manualLayout>
              </c:layout>
              <c:showLegendKey val="0"/>
              <c:showVal val="1"/>
              <c:showCatName val="0"/>
              <c:showSerName val="0"/>
              <c:showPercent val="0"/>
            </c:dLbl>
            <c:dLbl>
              <c:idx val="3"/>
              <c:layout>
                <c:manualLayout>
                  <c:x val="0"/>
                  <c:y val="-0.0401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1"/>
                </c:manualLayout>
              </c:layout>
              <c:showLegendKey val="0"/>
              <c:showVal val="1"/>
              <c:showCatName val="0"/>
              <c:showSerName val="0"/>
              <c:showPercent val="0"/>
            </c:dLbl>
            <c:dLbl>
              <c:idx val="6"/>
              <c:layout>
                <c:manualLayout>
                  <c:x val="0"/>
                  <c:y val="-0.059040000000000009"/>
                </c:manualLayout>
              </c:layout>
              <c:showLegendKey val="0"/>
              <c:showVal val="1"/>
              <c:showCatName val="0"/>
              <c:showSerName val="0"/>
              <c:showPercent val="0"/>
            </c:dLbl>
            <c:dLbl>
              <c:idx val="7"/>
              <c:layout>
                <c:manualLayout>
                  <c:x val="0"/>
                  <c:y val="-0.0631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1"/>
                </c:manualLayout>
              </c:layout>
              <c:showLegendKey val="0"/>
              <c:showVal val="1"/>
              <c:showCatName val="0"/>
              <c:showSerName val="0"/>
              <c:showPercent val="0"/>
            </c:dLbl>
            <c:dLbl>
              <c:idx val="10"/>
              <c:layout>
                <c:manualLayout>
                  <c:x val="0"/>
                  <c:y val="-0.049200000000000008"/>
                </c:manualLayout>
              </c:layout>
              <c:showLegendKey val="0"/>
              <c:showVal val="1"/>
              <c:showCatName val="0"/>
              <c:showSerName val="0"/>
              <c:showPercent val="0"/>
            </c:dLbl>
            <c:dLbl>
              <c:idx val="11"/>
              <c:layout>
                <c:manualLayout>
                  <c:x val="0"/>
                  <c:y val="-0.04428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3.6</c:v>
                </c:pt>
                <c:pt idx="1">
                  <c:v/>
                </c:pt>
                <c:pt idx="2">
                  <c:v>4.4</c:v>
                </c:pt>
                <c:pt idx="3">
                  <c:v>4.9</c:v>
                </c:pt>
                <c:pt idx="4">
                  <c:v/>
                </c:pt>
                <c:pt idx="5">
                  <c:v>5.0</c:v>
                </c:pt>
                <c:pt idx="6">
                  <c:v>7.2</c:v>
                </c:pt>
                <c:pt idx="7">
                  <c:v>7.7</c:v>
                </c:pt>
                <c:pt idx="8">
                  <c:v/>
                </c:pt>
                <c:pt idx="9">
                  <c:v>5.0</c:v>
                </c:pt>
                <c:pt idx="10">
                  <c:v>6.0</c:v>
                </c:pt>
                <c:pt idx="11">
                  <c:v>5.4</c:v>
                </c:pt>
              </c:numLit>
            </c:plus>
            <c:minus>
              <c:numLit>
                <c:formatCode>General</c:formatCode>
                <c:ptCount val="12"/>
                <c:pt idx="0">
                  <c:v>3.6</c:v>
                </c:pt>
                <c:pt idx="1">
                  <c:v/>
                </c:pt>
                <c:pt idx="2">
                  <c:v>4.5</c:v>
                </c:pt>
                <c:pt idx="3">
                  <c:v>5.0</c:v>
                </c:pt>
                <c:pt idx="4">
                  <c:v/>
                </c:pt>
                <c:pt idx="5">
                  <c:v>5.0</c:v>
                </c:pt>
                <c:pt idx="6">
                  <c:v>7.5</c:v>
                </c:pt>
                <c:pt idx="7">
                  <c:v>7.8</c:v>
                </c:pt>
                <c:pt idx="8">
                  <c:v/>
                </c:pt>
                <c:pt idx="9">
                  <c:v>5.1</c:v>
                </c:pt>
                <c:pt idx="10">
                  <c:v>6.4</c:v>
                </c:pt>
                <c:pt idx="11">
                  <c:v>5.4</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53.2</c:v>
                </c:pt>
                <c:pt idx="1">
                  <c:v/>
                </c:pt>
                <c:pt idx="2">
                  <c:v>56.3</c:v>
                </c:pt>
                <c:pt idx="3">
                  <c:v>50.7</c:v>
                </c:pt>
                <c:pt idx="4">
                  <c:v/>
                </c:pt>
                <c:pt idx="5">
                  <c:v>51.7</c:v>
                </c:pt>
                <c:pt idx="6">
                  <c:v>57.1</c:v>
                </c:pt>
                <c:pt idx="7">
                  <c:v>51.6</c:v>
                </c:pt>
                <c:pt idx="8">
                  <c:v/>
                </c:pt>
                <c:pt idx="9">
                  <c:v>55.2</c:v>
                </c:pt>
                <c:pt idx="10">
                  <c:v>62.8</c:v>
                </c:pt>
                <c:pt idx="11">
                  <c:v>45.2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9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6240000000000003"/>
                </c:manualLayout>
              </c:layout>
              <c:showLegendKey val="0"/>
              <c:showVal val="1"/>
              <c:showCatName val="0"/>
              <c:showSerName val="0"/>
              <c:showPercent val="0"/>
            </c:dLbl>
            <c:dLbl>
              <c:idx val="3"/>
              <c:layout>
                <c:manualLayout>
                  <c:x val="0"/>
                  <c:y val="-0.02788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98"/>
                </c:manualLayout>
              </c:layout>
              <c:showLegendKey val="0"/>
              <c:showVal val="1"/>
              <c:showCatName val="0"/>
              <c:showSerName val="0"/>
              <c:showPercent val="0"/>
            </c:dLbl>
            <c:dLbl>
              <c:idx val="6"/>
              <c:layout>
                <c:manualLayout>
                  <c:x val="0"/>
                  <c:y val="-0.03362"/>
                </c:manualLayout>
              </c:layout>
              <c:showLegendKey val="0"/>
              <c:showVal val="1"/>
              <c:showCatName val="0"/>
              <c:showSerName val="0"/>
              <c:showPercent val="0"/>
            </c:dLbl>
            <c:dLbl>
              <c:idx val="7"/>
              <c:layout>
                <c:manualLayout>
                  <c:x val="0"/>
                  <c:y val="-0.041"/>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9520000000000005"/>
                </c:manualLayout>
              </c:layout>
              <c:showLegendKey val="0"/>
              <c:showVal val="1"/>
              <c:showCatName val="0"/>
              <c:showSerName val="0"/>
              <c:showPercent val="0"/>
            </c:dLbl>
            <c:dLbl>
              <c:idx val="10"/>
              <c:layout>
                <c:manualLayout>
                  <c:x val="0"/>
                  <c:y val="-0.043460000000000006"/>
                </c:manualLayout>
              </c:layout>
              <c:showLegendKey val="0"/>
              <c:showVal val="1"/>
              <c:showCatName val="0"/>
              <c:showSerName val="0"/>
              <c:showPercent val="0"/>
            </c:dLbl>
            <c:dLbl>
              <c:idx val="11"/>
              <c:layout>
                <c:manualLayout>
                  <c:x val="0"/>
                  <c:y val="-0.02624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2.8</c:v>
                </c:pt>
                <c:pt idx="1">
                  <c:v/>
                </c:pt>
                <c:pt idx="2">
                  <c:v>3.2</c:v>
                </c:pt>
                <c:pt idx="3">
                  <c:v>3.4</c:v>
                </c:pt>
                <c:pt idx="4">
                  <c:v/>
                </c:pt>
                <c:pt idx="5">
                  <c:v>3.9</c:v>
                </c:pt>
                <c:pt idx="6">
                  <c:v>4.1</c:v>
                </c:pt>
                <c:pt idx="7">
                  <c:v>5.0</c:v>
                </c:pt>
                <c:pt idx="8">
                  <c:v/>
                </c:pt>
                <c:pt idx="9">
                  <c:v>3.6</c:v>
                </c:pt>
                <c:pt idx="10">
                  <c:v>5.3</c:v>
                </c:pt>
                <c:pt idx="11">
                  <c:v>3.2</c:v>
                </c:pt>
              </c:numLit>
            </c:plus>
            <c:minus>
              <c:numLit>
                <c:formatCode>General</c:formatCode>
                <c:ptCount val="12"/>
                <c:pt idx="0">
                  <c:v>2.9</c:v>
                </c:pt>
                <c:pt idx="1">
                  <c:v/>
                </c:pt>
                <c:pt idx="2">
                  <c:v>3.5</c:v>
                </c:pt>
                <c:pt idx="3">
                  <c:v>3.6</c:v>
                </c:pt>
                <c:pt idx="4">
                  <c:v/>
                </c:pt>
                <c:pt idx="5">
                  <c:v>4.3</c:v>
                </c:pt>
                <c:pt idx="6">
                  <c:v>4.4</c:v>
                </c:pt>
                <c:pt idx="7">
                  <c:v>5.2</c:v>
                </c:pt>
                <c:pt idx="8">
                  <c:v/>
                </c:pt>
                <c:pt idx="9">
                  <c:v>3.7</c:v>
                </c:pt>
                <c:pt idx="10">
                  <c:v>5.7</c:v>
                </c:pt>
                <c:pt idx="11">
                  <c:v>3.6</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67.0</c:v>
                </c:pt>
                <c:pt idx="1">
                  <c:v/>
                </c:pt>
                <c:pt idx="2">
                  <c:v>71.5</c:v>
                </c:pt>
                <c:pt idx="3">
                  <c:v>62.4</c:v>
                </c:pt>
                <c:pt idx="4">
                  <c:v/>
                </c:pt>
                <c:pt idx="5">
                  <c:v>69.2</c:v>
                </c:pt>
                <c:pt idx="6">
                  <c:v>68.3</c:v>
                </c:pt>
                <c:pt idx="7">
                  <c:v>63.5</c:v>
                </c:pt>
                <c:pt idx="8">
                  <c:v/>
                </c:pt>
                <c:pt idx="9">
                  <c:v>57.2</c:v>
                </c:pt>
                <c:pt idx="10">
                  <c:v>68.3</c:v>
                </c:pt>
                <c:pt idx="11">
                  <c:v>74.0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8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98"/>
                </c:manualLayout>
              </c:layout>
              <c:showLegendKey val="0"/>
              <c:showVal val="1"/>
              <c:showCatName val="0"/>
              <c:showSerName val="0"/>
              <c:showPercent val="0"/>
            </c:dLbl>
            <c:dLbl>
              <c:idx val="3"/>
              <c:layout>
                <c:manualLayout>
                  <c:x val="0"/>
                  <c:y val="-0.032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4600000000000004"/>
                </c:manualLayout>
              </c:layout>
              <c:showLegendKey val="0"/>
              <c:showVal val="1"/>
              <c:showCatName val="0"/>
              <c:showSerName val="0"/>
              <c:showPercent val="0"/>
            </c:dLbl>
            <c:dLbl>
              <c:idx val="6"/>
              <c:layout>
                <c:manualLayout>
                  <c:x val="0"/>
                  <c:y val="-0.03116"/>
                </c:manualLayout>
              </c:layout>
              <c:showLegendKey val="0"/>
              <c:showVal val="1"/>
              <c:showCatName val="0"/>
              <c:showSerName val="0"/>
              <c:showPercent val="0"/>
            </c:dLbl>
            <c:dLbl>
              <c:idx val="7"/>
              <c:layout>
                <c:manualLayout>
                  <c:x val="0"/>
                  <c:y val="-0.0393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526"/>
                </c:manualLayout>
              </c:layout>
              <c:showLegendKey val="0"/>
              <c:showVal val="1"/>
              <c:showCatName val="0"/>
              <c:showSerName val="0"/>
              <c:showPercent val="0"/>
            </c:dLbl>
            <c:dLbl>
              <c:idx val="10"/>
              <c:layout>
                <c:manualLayout>
                  <c:x val="0"/>
                  <c:y val="-0.03936"/>
                </c:manualLayout>
              </c:layout>
              <c:showLegendKey val="0"/>
              <c:showVal val="1"/>
              <c:showCatName val="0"/>
              <c:showSerName val="0"/>
              <c:showPercent val="0"/>
            </c:dLbl>
            <c:dLbl>
              <c:idx val="11"/>
              <c:layout>
                <c:manualLayout>
                  <c:x val="0"/>
                  <c:y val="-0.03034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2.3</c:v>
                </c:pt>
                <c:pt idx="1">
                  <c:v/>
                </c:pt>
                <c:pt idx="2">
                  <c:v>3.9</c:v>
                </c:pt>
                <c:pt idx="3">
                  <c:v>4.0</c:v>
                </c:pt>
                <c:pt idx="4">
                  <c:v/>
                </c:pt>
                <c:pt idx="5">
                  <c:v>3.0</c:v>
                </c:pt>
                <c:pt idx="6">
                  <c:v>3.8</c:v>
                </c:pt>
                <c:pt idx="7">
                  <c:v>4.8</c:v>
                </c:pt>
                <c:pt idx="8">
                  <c:v/>
                </c:pt>
                <c:pt idx="9">
                  <c:v>4.3</c:v>
                </c:pt>
                <c:pt idx="10">
                  <c:v>4.8</c:v>
                </c:pt>
                <c:pt idx="11">
                  <c:v>3.7</c:v>
                </c:pt>
              </c:numLit>
            </c:plus>
            <c:minus>
              <c:numLit>
                <c:formatCode>General</c:formatCode>
                <c:ptCount val="12"/>
                <c:pt idx="0">
                  <c:v>2.3</c:v>
                </c:pt>
                <c:pt idx="1">
                  <c:v/>
                </c:pt>
                <c:pt idx="2">
                  <c:v>3.9</c:v>
                </c:pt>
                <c:pt idx="3">
                  <c:v>4.1</c:v>
                </c:pt>
                <c:pt idx="4">
                  <c:v/>
                </c:pt>
                <c:pt idx="5">
                  <c:v>2.9</c:v>
                </c:pt>
                <c:pt idx="6">
                  <c:v>3.8</c:v>
                </c:pt>
                <c:pt idx="7">
                  <c:v>4.9</c:v>
                </c:pt>
                <c:pt idx="8">
                  <c:v/>
                </c:pt>
                <c:pt idx="9">
                  <c:v>4.3</c:v>
                </c:pt>
                <c:pt idx="10">
                  <c:v>5.0</c:v>
                </c:pt>
                <c:pt idx="11">
                  <c:v>3.9</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51.4</c:v>
                </c:pt>
                <c:pt idx="1">
                  <c:v/>
                </c:pt>
                <c:pt idx="2">
                  <c:v>50.7</c:v>
                </c:pt>
                <c:pt idx="3">
                  <c:v>52.8</c:v>
                </c:pt>
                <c:pt idx="4">
                  <c:v/>
                </c:pt>
                <c:pt idx="5">
                  <c:v>47.5</c:v>
                </c:pt>
                <c:pt idx="6">
                  <c:v>53.0</c:v>
                </c:pt>
                <c:pt idx="7">
                  <c:v>54.4</c:v>
                </c:pt>
                <c:pt idx="8">
                  <c:v/>
                </c:pt>
                <c:pt idx="9">
                  <c:v>45.3</c:v>
                </c:pt>
                <c:pt idx="10">
                  <c:v>56.4</c:v>
                </c:pt>
                <c:pt idx="11">
                  <c:v>56.2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04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1320000000000002"/>
                </c:manualLayout>
              </c:layout>
              <c:showLegendKey val="0"/>
              <c:showVal val="1"/>
              <c:showCatName val="0"/>
              <c:showSerName val="0"/>
              <c:showPercent val="0"/>
            </c:dLbl>
            <c:dLbl>
              <c:idx val="3"/>
              <c:layout>
                <c:manualLayout>
                  <c:x val="0"/>
                  <c:y val="-0.02460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28"/>
                </c:manualLayout>
              </c:layout>
              <c:showLegendKey val="0"/>
              <c:showVal val="1"/>
              <c:showCatName val="0"/>
              <c:showSerName val="0"/>
              <c:showPercent val="0"/>
            </c:dLbl>
            <c:dLbl>
              <c:idx val="6"/>
              <c:layout>
                <c:manualLayout>
                  <c:x val="0"/>
                  <c:y val="-0.030340000000000002"/>
                </c:manualLayout>
              </c:layout>
              <c:showLegendKey val="0"/>
              <c:showVal val="1"/>
              <c:showCatName val="0"/>
              <c:showSerName val="0"/>
              <c:showPercent val="0"/>
            </c:dLbl>
            <c:dLbl>
              <c:idx val="7"/>
              <c:layout>
                <c:manualLayout>
                  <c:x val="0"/>
                  <c:y val="-0.0336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7880000000000002"/>
                </c:manualLayout>
              </c:layout>
              <c:showLegendKey val="0"/>
              <c:showVal val="1"/>
              <c:showCatName val="0"/>
              <c:showSerName val="0"/>
              <c:showPercent val="0"/>
            </c:dLbl>
            <c:dLbl>
              <c:idx val="10"/>
              <c:layout>
                <c:manualLayout>
                  <c:x val="0"/>
                  <c:y val="-0.041"/>
                </c:manualLayout>
              </c:layout>
              <c:showLegendKey val="0"/>
              <c:showVal val="1"/>
              <c:showCatName val="0"/>
              <c:showSerName val="0"/>
              <c:showPercent val="0"/>
            </c:dLbl>
            <c:dLbl>
              <c:idx val="11"/>
              <c:layout>
                <c:manualLayout>
                  <c:x val="0"/>
                  <c:y val="-0.02378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2.2</c:v>
                </c:pt>
                <c:pt idx="1">
                  <c:v/>
                </c:pt>
                <c:pt idx="2">
                  <c:v>2.6</c:v>
                </c:pt>
                <c:pt idx="3">
                  <c:v>3.0</c:v>
                </c:pt>
                <c:pt idx="4">
                  <c:v/>
                </c:pt>
                <c:pt idx="5">
                  <c:v>4.0</c:v>
                </c:pt>
                <c:pt idx="6">
                  <c:v>3.7</c:v>
                </c:pt>
                <c:pt idx="7">
                  <c:v>4.1</c:v>
                </c:pt>
                <c:pt idx="8">
                  <c:v/>
                </c:pt>
                <c:pt idx="9">
                  <c:v>3.4</c:v>
                </c:pt>
                <c:pt idx="10">
                  <c:v>5.0</c:v>
                </c:pt>
                <c:pt idx="11">
                  <c:v>2.9</c:v>
                </c:pt>
              </c:numLit>
            </c:plus>
            <c:minus>
              <c:numLit>
                <c:formatCode>General</c:formatCode>
                <c:ptCount val="12"/>
                <c:pt idx="0">
                  <c:v>2.0</c:v>
                </c:pt>
                <c:pt idx="1">
                  <c:v/>
                </c:pt>
                <c:pt idx="2">
                  <c:v>2.3</c:v>
                </c:pt>
                <c:pt idx="3">
                  <c:v>2.7</c:v>
                </c:pt>
                <c:pt idx="4">
                  <c:v/>
                </c:pt>
                <c:pt idx="5">
                  <c:v>3.3</c:v>
                </c:pt>
                <c:pt idx="6">
                  <c:v>3.2</c:v>
                </c:pt>
                <c:pt idx="7">
                  <c:v>3.3</c:v>
                </c:pt>
                <c:pt idx="8">
                  <c:v/>
                </c:pt>
                <c:pt idx="9">
                  <c:v>3.0</c:v>
                </c:pt>
                <c:pt idx="10">
                  <c:v>4.0</c:v>
                </c:pt>
                <c:pt idx="11">
                  <c:v>2.4</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15.5</c:v>
                </c:pt>
                <c:pt idx="1">
                  <c:v/>
                </c:pt>
                <c:pt idx="2">
                  <c:v>14.7</c:v>
                </c:pt>
                <c:pt idx="3">
                  <c:v>16.4</c:v>
                </c:pt>
                <c:pt idx="4">
                  <c:v/>
                </c:pt>
                <c:pt idx="5">
                  <c:v>15.8</c:v>
                </c:pt>
                <c:pt idx="6">
                  <c:v>16.2</c:v>
                </c:pt>
                <c:pt idx="7">
                  <c:v>14.8</c:v>
                </c:pt>
                <c:pt idx="8">
                  <c:v/>
                </c:pt>
                <c:pt idx="9">
                  <c:v>18.8</c:v>
                </c:pt>
                <c:pt idx="10">
                  <c:v>15.7</c:v>
                </c:pt>
                <c:pt idx="11">
                  <c:v>11.6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54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28"/>
                </c:manualLayout>
              </c:layout>
              <c:showLegendKey val="0"/>
              <c:showVal val="1"/>
              <c:showCatName val="0"/>
              <c:showSerName val="0"/>
              <c:showPercent val="0"/>
            </c:dLbl>
            <c:dLbl>
              <c:idx val="3"/>
              <c:layout>
                <c:manualLayout>
                  <c:x val="0"/>
                  <c:y val="-0.031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4440000000000005"/>
                </c:manualLayout>
              </c:layout>
              <c:showLegendKey val="0"/>
              <c:showVal val="1"/>
              <c:showCatName val="0"/>
              <c:showSerName val="0"/>
              <c:showPercent val="0"/>
            </c:dLbl>
            <c:dLbl>
              <c:idx val="6"/>
              <c:layout>
                <c:manualLayout>
                  <c:x val="0"/>
                  <c:y val="-0.046740000000000004"/>
                </c:manualLayout>
              </c:layout>
              <c:showLegendKey val="0"/>
              <c:showVal val="1"/>
              <c:showCatName val="0"/>
              <c:showSerName val="0"/>
              <c:showPercent val="0"/>
            </c:dLbl>
            <c:dLbl>
              <c:idx val="7"/>
              <c:layout>
                <c:manualLayout>
                  <c:x val="0"/>
                  <c:y val="-0.05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8540000000000005"/>
                </c:manualLayout>
              </c:layout>
              <c:showLegendKey val="0"/>
              <c:showVal val="1"/>
              <c:showCatName val="0"/>
              <c:showSerName val="0"/>
              <c:showPercent val="0"/>
            </c:dLbl>
            <c:dLbl>
              <c:idx val="10"/>
              <c:layout>
                <c:manualLayout>
                  <c:x val="0"/>
                  <c:y val="-0.069700000000000012"/>
                </c:manualLayout>
              </c:layout>
              <c:showLegendKey val="0"/>
              <c:showVal val="1"/>
              <c:showCatName val="0"/>
              <c:showSerName val="0"/>
              <c:showPercent val="0"/>
            </c:dLbl>
            <c:dLbl>
              <c:idx val="11"/>
              <c:layout>
                <c:manualLayout>
                  <c:x val="0"/>
                  <c:y val="-0.0385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3.1</c:v>
                </c:pt>
                <c:pt idx="1">
                  <c:v/>
                </c:pt>
                <c:pt idx="2">
                  <c:v>4.0</c:v>
                </c:pt>
                <c:pt idx="3">
                  <c:v>3.9</c:v>
                </c:pt>
                <c:pt idx="4">
                  <c:v/>
                </c:pt>
                <c:pt idx="5">
                  <c:v>4.2</c:v>
                </c:pt>
                <c:pt idx="6">
                  <c:v>5.7</c:v>
                </c:pt>
                <c:pt idx="7">
                  <c:v>6.1</c:v>
                </c:pt>
                <c:pt idx="8">
                  <c:v/>
                </c:pt>
                <c:pt idx="9">
                  <c:v>4.7</c:v>
                </c:pt>
                <c:pt idx="10">
                  <c:v>8.5</c:v>
                </c:pt>
                <c:pt idx="11">
                  <c:v>4.7</c:v>
                </c:pt>
              </c:numLit>
            </c:plus>
            <c:minus>
              <c:numLit>
                <c:formatCode>General</c:formatCode>
                <c:ptCount val="12"/>
                <c:pt idx="0">
                  <c:v>3.1</c:v>
                </c:pt>
                <c:pt idx="1">
                  <c:v/>
                </c:pt>
                <c:pt idx="2">
                  <c:v>4.0</c:v>
                </c:pt>
                <c:pt idx="3">
                  <c:v>3.9</c:v>
                </c:pt>
                <c:pt idx="4">
                  <c:v/>
                </c:pt>
                <c:pt idx="5">
                  <c:v>4.3</c:v>
                </c:pt>
                <c:pt idx="6">
                  <c:v>5.7</c:v>
                </c:pt>
                <c:pt idx="7">
                  <c:v>5.9</c:v>
                </c:pt>
                <c:pt idx="8">
                  <c:v/>
                </c:pt>
                <c:pt idx="9">
                  <c:v>4.7</c:v>
                </c:pt>
                <c:pt idx="10">
                  <c:v>8.8</c:v>
                </c:pt>
                <c:pt idx="11">
                  <c:v>4.8</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53.7</c:v>
                </c:pt>
                <c:pt idx="1">
                  <c:v/>
                </c:pt>
                <c:pt idx="2">
                  <c:v>56.1</c:v>
                </c:pt>
                <c:pt idx="3">
                  <c:v>51.1</c:v>
                </c:pt>
                <c:pt idx="4">
                  <c:v/>
                </c:pt>
                <c:pt idx="5">
                  <c:v>63.1</c:v>
                </c:pt>
                <c:pt idx="6">
                  <c:v>52.3</c:v>
                </c:pt>
                <c:pt idx="7">
                  <c:v>45.1</c:v>
                </c:pt>
                <c:pt idx="8">
                  <c:v/>
                </c:pt>
                <c:pt idx="9">
                  <c:v>53.4</c:v>
                </c:pt>
                <c:pt idx="10">
                  <c:v>56.7</c:v>
                </c:pt>
                <c:pt idx="11">
                  <c:v>53.5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4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0492"/>
                </c:manualLayout>
              </c:layout>
              <c:showLegendKey val="0"/>
              <c:showVal val="1"/>
              <c:showCatName val="0"/>
              <c:showSerName val="0"/>
              <c:showPercent val="0"/>
            </c:dLbl>
            <c:dLbl>
              <c:idx val="3"/>
              <c:layout>
                <c:manualLayout>
                  <c:x val="0"/>
                  <c:y val="-0.0049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041"/>
                </c:manualLayout>
              </c:layout>
              <c:showLegendKey val="0"/>
              <c:showVal val="1"/>
              <c:showCatName val="0"/>
              <c:showSerName val="0"/>
              <c:showPercent val="0"/>
            </c:dLbl>
            <c:dLbl>
              <c:idx val="6"/>
              <c:layout>
                <c:manualLayout>
                  <c:x val="0"/>
                  <c:y val="-0.0041"/>
                </c:manualLayout>
              </c:layout>
              <c:showLegendKey val="0"/>
              <c:showVal val="1"/>
              <c:showCatName val="0"/>
              <c:showSerName val="0"/>
              <c:showPercent val="0"/>
            </c:dLbl>
            <c:dLbl>
              <c:idx val="7"/>
              <c:layout>
                <c:manualLayout>
                  <c:x val="0"/>
                  <c:y val="-0.008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073800000000000011"/>
                </c:manualLayout>
              </c:layout>
              <c:showLegendKey val="0"/>
              <c:showVal val="1"/>
              <c:showCatName val="0"/>
              <c:showSerName val="0"/>
              <c:showPercent val="0"/>
            </c:dLbl>
            <c:dLbl>
              <c:idx val="10"/>
              <c:layout>
                <c:manualLayout>
                  <c:x val="0"/>
                  <c:y val="-0.0073800000000000011"/>
                </c:manualLayout>
              </c:layout>
              <c:showLegendKey val="0"/>
              <c:showVal val="1"/>
              <c:showCatName val="0"/>
              <c:showSerName val="0"/>
              <c:showPercent val="0"/>
            </c:dLbl>
            <c:dLbl>
              <c:idx val="11"/>
              <c:layout>
                <c:manualLayout>
                  <c:x val="0"/>
                  <c:y val="-0.003280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0.5</c:v>
                </c:pt>
                <c:pt idx="1">
                  <c:v/>
                </c:pt>
                <c:pt idx="2">
                  <c:v>0.6</c:v>
                </c:pt>
                <c:pt idx="3">
                  <c:v>0.6</c:v>
                </c:pt>
                <c:pt idx="4">
                  <c:v/>
                </c:pt>
                <c:pt idx="5">
                  <c:v>0.5</c:v>
                </c:pt>
                <c:pt idx="6">
                  <c:v>0.5</c:v>
                </c:pt>
                <c:pt idx="7">
                  <c:v>1.0</c:v>
                </c:pt>
                <c:pt idx="8">
                  <c:v/>
                </c:pt>
                <c:pt idx="9">
                  <c:v>0.9</c:v>
                </c:pt>
                <c:pt idx="10">
                  <c:v>0.9</c:v>
                </c:pt>
                <c:pt idx="11">
                  <c:v>0.4</c:v>
                </c:pt>
              </c:numLit>
            </c:plus>
            <c:minus>
              <c:numLit>
                <c:formatCode>General</c:formatCode>
                <c:ptCount val="12"/>
                <c:pt idx="0">
                  <c:v>0.8</c:v>
                </c:pt>
                <c:pt idx="1">
                  <c:v/>
                </c:pt>
                <c:pt idx="2">
                  <c:v>1.3</c:v>
                </c:pt>
                <c:pt idx="3">
                  <c:v>1.1</c:v>
                </c:pt>
                <c:pt idx="4">
                  <c:v/>
                </c:pt>
                <c:pt idx="5">
                  <c:v>1.2</c:v>
                </c:pt>
                <c:pt idx="6">
                  <c:v>1.9</c:v>
                </c:pt>
                <c:pt idx="7">
                  <c:v>2.1</c:v>
                </c:pt>
                <c:pt idx="8">
                  <c:v/>
                </c:pt>
                <c:pt idx="9">
                  <c:v>1.9</c:v>
                </c:pt>
                <c:pt idx="10">
                  <c:v>1.9</c:v>
                </c:pt>
                <c:pt idx="11">
                  <c:v>1.1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98.7</c:v>
                </c:pt>
                <c:pt idx="1">
                  <c:v/>
                </c:pt>
                <c:pt idx="2">
                  <c:v>98.7</c:v>
                </c:pt>
                <c:pt idx="3">
                  <c:v>98.7</c:v>
                </c:pt>
                <c:pt idx="4">
                  <c:v/>
                </c:pt>
                <c:pt idx="5">
                  <c:v>99.1</c:v>
                </c:pt>
                <c:pt idx="6">
                  <c:v>99.2</c:v>
                </c:pt>
                <c:pt idx="7">
                  <c:v>98.0</c:v>
                </c:pt>
                <c:pt idx="8">
                  <c:v/>
                </c:pt>
                <c:pt idx="9">
                  <c:v>98.4</c:v>
                </c:pt>
                <c:pt idx="10">
                  <c:v>98.4</c:v>
                </c:pt>
                <c:pt idx="11">
                  <c:v>99.4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04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140000000000003"/>
                </c:manualLayout>
              </c:layout>
              <c:showLegendKey val="0"/>
              <c:showVal val="1"/>
              <c:showCatName val="0"/>
              <c:showSerName val="0"/>
              <c:showPercent val="0"/>
            </c:dLbl>
            <c:dLbl>
              <c:idx val="3"/>
              <c:layout>
                <c:manualLayout>
                  <c:x val="0"/>
                  <c:y val="-0.02624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296"/>
                </c:manualLayout>
              </c:layout>
              <c:showLegendKey val="0"/>
              <c:showVal val="1"/>
              <c:showCatName val="0"/>
              <c:showSerName val="0"/>
              <c:showPercent val="0"/>
            </c:dLbl>
            <c:dLbl>
              <c:idx val="6"/>
              <c:layout>
                <c:manualLayout>
                  <c:x val="0"/>
                  <c:y val="-0.024600000000000004"/>
                </c:manualLayout>
              </c:layout>
              <c:showLegendKey val="0"/>
              <c:showVal val="1"/>
              <c:showCatName val="0"/>
              <c:showSerName val="0"/>
              <c:showPercent val="0"/>
            </c:dLbl>
            <c:dLbl>
              <c:idx val="7"/>
              <c:layout>
                <c:manualLayout>
                  <c:x val="0"/>
                  <c:y val="-0.03608000000000000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4600000000000004"/>
                </c:manualLayout>
              </c:layout>
              <c:showLegendKey val="0"/>
              <c:showVal val="1"/>
              <c:showCatName val="0"/>
              <c:showSerName val="0"/>
              <c:showPercent val="0"/>
            </c:dLbl>
            <c:dLbl>
              <c:idx val="10"/>
              <c:layout>
                <c:manualLayout>
                  <c:x val="0"/>
                  <c:y val="-0.061500000000000006"/>
                </c:manualLayout>
              </c:layout>
              <c:showLegendKey val="0"/>
              <c:showVal val="1"/>
              <c:showCatName val="0"/>
              <c:showSerName val="0"/>
              <c:showPercent val="0"/>
            </c:dLbl>
            <c:dLbl>
              <c:idx val="11"/>
              <c:layout>
                <c:manualLayout>
                  <c:x val="0"/>
                  <c:y val="-0.0229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2.2</c:v>
                </c:pt>
                <c:pt idx="1">
                  <c:v/>
                </c:pt>
                <c:pt idx="2">
                  <c:v>2.7</c:v>
                </c:pt>
                <c:pt idx="3">
                  <c:v>3.2</c:v>
                </c:pt>
                <c:pt idx="4">
                  <c:v/>
                </c:pt>
                <c:pt idx="5">
                  <c:v>2.8</c:v>
                </c:pt>
                <c:pt idx="6">
                  <c:v>3.0</c:v>
                </c:pt>
                <c:pt idx="7">
                  <c:v>4.4</c:v>
                </c:pt>
                <c:pt idx="8">
                  <c:v/>
                </c:pt>
                <c:pt idx="9">
                  <c:v>3.0</c:v>
                </c:pt>
                <c:pt idx="10">
                  <c:v>7.5</c:v>
                </c:pt>
                <c:pt idx="11">
                  <c:v>2.8</c:v>
                </c:pt>
              </c:numLit>
            </c:plus>
            <c:minus>
              <c:numLit>
                <c:formatCode>General</c:formatCode>
                <c:ptCount val="12"/>
                <c:pt idx="0">
                  <c:v>1.7</c:v>
                </c:pt>
                <c:pt idx="1">
                  <c:v/>
                </c:pt>
                <c:pt idx="2">
                  <c:v>2.0</c:v>
                </c:pt>
                <c:pt idx="3">
                  <c:v>2.5</c:v>
                </c:pt>
                <c:pt idx="4">
                  <c:v/>
                </c:pt>
                <c:pt idx="5">
                  <c:v>2.0</c:v>
                </c:pt>
                <c:pt idx="6">
                  <c:v>2.3</c:v>
                </c:pt>
                <c:pt idx="7">
                  <c:v>3.2</c:v>
                </c:pt>
                <c:pt idx="8">
                  <c:v/>
                </c:pt>
                <c:pt idx="9">
                  <c:v>2.1</c:v>
                </c:pt>
                <c:pt idx="10">
                  <c:v>3.7</c:v>
                </c:pt>
                <c:pt idx="11">
                  <c:v>2.1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8.0</c:v>
                </c:pt>
                <c:pt idx="1">
                  <c:v/>
                </c:pt>
                <c:pt idx="2">
                  <c:v>6.6</c:v>
                </c:pt>
                <c:pt idx="3">
                  <c:v>9.6</c:v>
                </c:pt>
                <c:pt idx="4">
                  <c:v/>
                </c:pt>
                <c:pt idx="5">
                  <c:v>6.6</c:v>
                </c:pt>
                <c:pt idx="6">
                  <c:v>7.3</c:v>
                </c:pt>
                <c:pt idx="7">
                  <c:v>10.0</c:v>
                </c:pt>
                <c:pt idx="8">
                  <c:v/>
                </c:pt>
                <c:pt idx="9">
                  <c:v>6.7</c:v>
                </c:pt>
                <c:pt idx="10">
                  <c:v>6.8</c:v>
                </c:pt>
                <c:pt idx="11">
                  <c:v>8.6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6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3780000000000003"/>
                </c:manualLayout>
              </c:layout>
              <c:showLegendKey val="0"/>
              <c:showVal val="1"/>
              <c:showCatName val="0"/>
              <c:showSerName val="0"/>
              <c:showPercent val="0"/>
            </c:dLbl>
            <c:dLbl>
              <c:idx val="3"/>
              <c:layout>
                <c:manualLayout>
                  <c:x val="0"/>
                  <c:y val="-0.0196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8040000000000004"/>
                </c:manualLayout>
              </c:layout>
              <c:showLegendKey val="0"/>
              <c:showVal val="1"/>
              <c:showCatName val="0"/>
              <c:showSerName val="0"/>
              <c:showPercent val="0"/>
            </c:dLbl>
            <c:dLbl>
              <c:idx val="6"/>
              <c:layout>
                <c:manualLayout>
                  <c:x val="0"/>
                  <c:y val="-0.03198"/>
                </c:manualLayout>
              </c:layout>
              <c:showLegendKey val="0"/>
              <c:showVal val="1"/>
              <c:showCatName val="0"/>
              <c:showSerName val="0"/>
              <c:showPercent val="0"/>
            </c:dLbl>
            <c:dLbl>
              <c:idx val="7"/>
              <c:layout>
                <c:manualLayout>
                  <c:x val="0"/>
                  <c:y val="-0.0336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05"/>
                </c:manualLayout>
              </c:layout>
              <c:showLegendKey val="0"/>
              <c:showVal val="1"/>
              <c:showCatName val="0"/>
              <c:showSerName val="0"/>
              <c:showPercent val="0"/>
            </c:dLbl>
            <c:dLbl>
              <c:idx val="10"/>
              <c:layout>
                <c:manualLayout>
                  <c:x val="0"/>
                  <c:y val="-0.0451"/>
                </c:manualLayout>
              </c:layout>
              <c:showLegendKey val="0"/>
              <c:showVal val="1"/>
              <c:showCatName val="0"/>
              <c:showSerName val="0"/>
              <c:showPercent val="0"/>
            </c:dLbl>
            <c:dLbl>
              <c:idx val="11"/>
              <c:layout>
                <c:manualLayout>
                  <c:x val="0"/>
                  <c:y val="-0.0229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2.0</c:v>
                </c:pt>
                <c:pt idx="1">
                  <c:v/>
                </c:pt>
                <c:pt idx="2">
                  <c:v>2.9</c:v>
                </c:pt>
                <c:pt idx="3">
                  <c:v>2.4</c:v>
                </c:pt>
                <c:pt idx="4">
                  <c:v/>
                </c:pt>
                <c:pt idx="5">
                  <c:v>2.2</c:v>
                </c:pt>
                <c:pt idx="6">
                  <c:v>3.9</c:v>
                </c:pt>
                <c:pt idx="7">
                  <c:v>4.1</c:v>
                </c:pt>
                <c:pt idx="8">
                  <c:v/>
                </c:pt>
                <c:pt idx="9">
                  <c:v>2.5</c:v>
                </c:pt>
                <c:pt idx="10">
                  <c:v>5.5</c:v>
                </c:pt>
                <c:pt idx="11">
                  <c:v>2.8</c:v>
                </c:pt>
              </c:numLit>
            </c:plus>
            <c:minus>
              <c:numLit>
                <c:formatCode>General</c:formatCode>
                <c:ptCount val="12"/>
                <c:pt idx="0">
                  <c:v>1.6</c:v>
                </c:pt>
                <c:pt idx="1">
                  <c:v/>
                </c:pt>
                <c:pt idx="2">
                  <c:v>2.3</c:v>
                </c:pt>
                <c:pt idx="3">
                  <c:v>2.0</c:v>
                </c:pt>
                <c:pt idx="4">
                  <c:v/>
                </c:pt>
                <c:pt idx="5">
                  <c:v>1.6</c:v>
                </c:pt>
                <c:pt idx="6">
                  <c:v>3.0</c:v>
                </c:pt>
                <c:pt idx="7">
                  <c:v>3.0</c:v>
                </c:pt>
                <c:pt idx="8">
                  <c:v/>
                </c:pt>
                <c:pt idx="9">
                  <c:v>2.0</c:v>
                </c:pt>
                <c:pt idx="10">
                  <c:v>3.6</c:v>
                </c:pt>
                <c:pt idx="11">
                  <c:v>2.1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9.3</c:v>
                </c:pt>
                <c:pt idx="1">
                  <c:v/>
                </c:pt>
                <c:pt idx="2">
                  <c:v>8.4</c:v>
                </c:pt>
                <c:pt idx="3">
                  <c:v>10.3</c:v>
                </c:pt>
                <c:pt idx="4">
                  <c:v/>
                </c:pt>
                <c:pt idx="5">
                  <c:v>7.0</c:v>
                </c:pt>
                <c:pt idx="6">
                  <c:v>10.2</c:v>
                </c:pt>
                <c:pt idx="7">
                  <c:v>11.2</c:v>
                </c:pt>
                <c:pt idx="8">
                  <c:v/>
                </c:pt>
                <c:pt idx="9">
                  <c:v>7.4</c:v>
                </c:pt>
                <c:pt idx="10">
                  <c:v>9.1</c:v>
                </c:pt>
                <c:pt idx="11">
                  <c:v>9.2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378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28"/>
                </c:manualLayout>
              </c:layout>
              <c:showLegendKey val="0"/>
              <c:showVal val="1"/>
              <c:showCatName val="0"/>
              <c:showSerName val="0"/>
              <c:showPercent val="0"/>
            </c:dLbl>
            <c:dLbl>
              <c:idx val="3"/>
              <c:layout>
                <c:manualLayout>
                  <c:x val="0"/>
                  <c:y val="-0.027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526"/>
                </c:manualLayout>
              </c:layout>
              <c:showLegendKey val="0"/>
              <c:showVal val="1"/>
              <c:showCatName val="0"/>
              <c:showSerName val="0"/>
              <c:showPercent val="0"/>
            </c:dLbl>
            <c:dLbl>
              <c:idx val="6"/>
              <c:layout>
                <c:manualLayout>
                  <c:x val="0"/>
                  <c:y val="-0.042640000000000004"/>
                </c:manualLayout>
              </c:layout>
              <c:showLegendKey val="0"/>
              <c:showVal val="1"/>
              <c:showCatName val="0"/>
              <c:showSerName val="0"/>
              <c:showPercent val="0"/>
            </c:dLbl>
            <c:dLbl>
              <c:idx val="7"/>
              <c:layout>
                <c:manualLayout>
                  <c:x val="0"/>
                  <c:y val="-0.0459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69"/>
                </c:manualLayout>
              </c:layout>
              <c:showLegendKey val="0"/>
              <c:showVal val="1"/>
              <c:showCatName val="0"/>
              <c:showSerName val="0"/>
              <c:showPercent val="0"/>
            </c:dLbl>
            <c:dLbl>
              <c:idx val="10"/>
              <c:layout>
                <c:manualLayout>
                  <c:x val="0"/>
                  <c:y val="-0.05002"/>
                </c:manualLayout>
              </c:layout>
              <c:showLegendKey val="0"/>
              <c:showVal val="1"/>
              <c:showCatName val="0"/>
              <c:showSerName val="0"/>
              <c:showPercent val="0"/>
            </c:dLbl>
            <c:dLbl>
              <c:idx val="11"/>
              <c:layout>
                <c:manualLayout>
                  <c:x val="0"/>
                  <c:y val="-0.04346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2.9</c:v>
                </c:pt>
                <c:pt idx="1">
                  <c:v/>
                </c:pt>
                <c:pt idx="2">
                  <c:v>4.0</c:v>
                </c:pt>
                <c:pt idx="3">
                  <c:v>3.3</c:v>
                </c:pt>
                <c:pt idx="4">
                  <c:v/>
                </c:pt>
                <c:pt idx="5">
                  <c:v>4.3</c:v>
                </c:pt>
                <c:pt idx="6">
                  <c:v>5.2</c:v>
                </c:pt>
                <c:pt idx="7">
                  <c:v>5.6</c:v>
                </c:pt>
                <c:pt idx="8">
                  <c:v/>
                </c:pt>
                <c:pt idx="9">
                  <c:v>4.5</c:v>
                </c:pt>
                <c:pt idx="10">
                  <c:v>6.1</c:v>
                </c:pt>
                <c:pt idx="11">
                  <c:v>5.3</c:v>
                </c:pt>
              </c:numLit>
            </c:plus>
            <c:minus>
              <c:numLit>
                <c:formatCode>General</c:formatCode>
                <c:ptCount val="12"/>
                <c:pt idx="0">
                  <c:v>2.6</c:v>
                </c:pt>
                <c:pt idx="1">
                  <c:v/>
                </c:pt>
                <c:pt idx="2">
                  <c:v>3.7</c:v>
                </c:pt>
                <c:pt idx="3">
                  <c:v>2.7</c:v>
                </c:pt>
                <c:pt idx="4">
                  <c:v/>
                </c:pt>
                <c:pt idx="5">
                  <c:v>3.5</c:v>
                </c:pt>
                <c:pt idx="6">
                  <c:v>4.5</c:v>
                </c:pt>
                <c:pt idx="7">
                  <c:v>5.0</c:v>
                </c:pt>
                <c:pt idx="8">
                  <c:v/>
                </c:pt>
                <c:pt idx="9">
                  <c:v>3.9</c:v>
                </c:pt>
                <c:pt idx="10">
                  <c:v>5.0</c:v>
                </c:pt>
                <c:pt idx="11">
                  <c:v>4.5</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23.0</c:v>
                </c:pt>
                <c:pt idx="1">
                  <c:v/>
                </c:pt>
                <c:pt idx="2">
                  <c:v>31.8</c:v>
                </c:pt>
                <c:pt idx="3">
                  <c:v>13.3</c:v>
                </c:pt>
                <c:pt idx="4">
                  <c:v/>
                </c:pt>
                <c:pt idx="5">
                  <c:v>16.4</c:v>
                </c:pt>
                <c:pt idx="6">
                  <c:v>22.9</c:v>
                </c:pt>
                <c:pt idx="7">
                  <c:v>29.6</c:v>
                </c:pt>
                <c:pt idx="8">
                  <c:v/>
                </c:pt>
                <c:pt idx="9">
                  <c:v>20.6</c:v>
                </c:pt>
                <c:pt idx="10">
                  <c:v>21.6</c:v>
                </c:pt>
                <c:pt idx="11">
                  <c:v>23.9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88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98"/>
                </c:manualLayout>
              </c:layout>
              <c:showLegendKey val="0"/>
              <c:showVal val="1"/>
              <c:showCatName val="0"/>
              <c:showSerName val="0"/>
              <c:showPercent val="0"/>
            </c:dLbl>
            <c:dLbl>
              <c:idx val="3"/>
              <c:layout>
                <c:manualLayout>
                  <c:x val="0"/>
                  <c:y val="-0.0369"/>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494"/>
                </c:manualLayout>
              </c:layout>
              <c:showLegendKey val="0"/>
              <c:showVal val="1"/>
              <c:showCatName val="0"/>
              <c:showSerName val="0"/>
              <c:showPercent val="0"/>
            </c:dLbl>
            <c:dLbl>
              <c:idx val="6"/>
              <c:layout>
                <c:manualLayout>
                  <c:x val="0"/>
                  <c:y val="-0.048380000000000006"/>
                </c:manualLayout>
              </c:layout>
              <c:showLegendKey val="0"/>
              <c:showVal val="1"/>
              <c:showCatName val="0"/>
              <c:showSerName val="0"/>
              <c:showPercent val="0"/>
            </c:dLbl>
            <c:dLbl>
              <c:idx val="7"/>
              <c:layout>
                <c:manualLayout>
                  <c:x val="0"/>
                  <c:y val="-0.05658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526"/>
                </c:manualLayout>
              </c:layout>
              <c:showLegendKey val="0"/>
              <c:showVal val="1"/>
              <c:showCatName val="0"/>
              <c:showSerName val="0"/>
              <c:showPercent val="0"/>
            </c:dLbl>
            <c:dLbl>
              <c:idx val="10"/>
              <c:layout>
                <c:manualLayout>
                  <c:x val="0"/>
                  <c:y val="-0.053300000000000007"/>
                </c:manualLayout>
              </c:layout>
              <c:showLegendKey val="0"/>
              <c:showVal val="1"/>
              <c:showCatName val="0"/>
              <c:showSerName val="0"/>
              <c:showPercent val="0"/>
            </c:dLbl>
            <c:dLbl>
              <c:idx val="11"/>
              <c:layout>
                <c:manualLayout>
                  <c:x val="0"/>
                  <c:y val="-0.04264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3.4</c:v>
                </c:pt>
                <c:pt idx="1">
                  <c:v/>
                </c:pt>
                <c:pt idx="2">
                  <c:v>3.9</c:v>
                </c:pt>
                <c:pt idx="3">
                  <c:v>4.5</c:v>
                </c:pt>
                <c:pt idx="4">
                  <c:v/>
                </c:pt>
                <c:pt idx="5">
                  <c:v>6.7</c:v>
                </c:pt>
                <c:pt idx="6">
                  <c:v>5.9</c:v>
                </c:pt>
                <c:pt idx="7">
                  <c:v>6.9</c:v>
                </c:pt>
                <c:pt idx="8">
                  <c:v/>
                </c:pt>
                <c:pt idx="9">
                  <c:v>4.3</c:v>
                </c:pt>
                <c:pt idx="10">
                  <c:v>6.5</c:v>
                </c:pt>
                <c:pt idx="11">
                  <c:v>5.2</c:v>
                </c:pt>
              </c:numLit>
            </c:plus>
            <c:minus>
              <c:numLit>
                <c:formatCode>General</c:formatCode>
                <c:ptCount val="12"/>
                <c:pt idx="0">
                  <c:v>3.6</c:v>
                </c:pt>
                <c:pt idx="1">
                  <c:v/>
                </c:pt>
                <c:pt idx="2">
                  <c:v>4.3</c:v>
                </c:pt>
                <c:pt idx="3">
                  <c:v>4.6</c:v>
                </c:pt>
                <c:pt idx="4">
                  <c:v/>
                </c:pt>
                <c:pt idx="5">
                  <c:v>6.9</c:v>
                </c:pt>
                <c:pt idx="6">
                  <c:v>6.3</c:v>
                </c:pt>
                <c:pt idx="7">
                  <c:v>7.4</c:v>
                </c:pt>
                <c:pt idx="8">
                  <c:v/>
                </c:pt>
                <c:pt idx="9">
                  <c:v>5.0</c:v>
                </c:pt>
                <c:pt idx="10">
                  <c:v>6.7</c:v>
                </c:pt>
                <c:pt idx="11">
                  <c:v>5.2</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59.3</c:v>
                </c:pt>
                <c:pt idx="1">
                  <c:v/>
                </c:pt>
                <c:pt idx="2">
                  <c:v>69.8</c:v>
                </c:pt>
                <c:pt idx="3">
                  <c:v>47.6</c:v>
                </c:pt>
                <c:pt idx="4">
                  <c:v/>
                </c:pt>
                <c:pt idx="5">
                  <c:v>54.3</c:v>
                </c:pt>
                <c:pt idx="6">
                  <c:v>62.3</c:v>
                </c:pt>
                <c:pt idx="7">
                  <c:v>60.7</c:v>
                </c:pt>
                <c:pt idx="8">
                  <c:v/>
                </c:pt>
                <c:pt idx="9">
                  <c:v>73.5</c:v>
                </c:pt>
                <c:pt idx="10">
                  <c:v>57.0</c:v>
                </c:pt>
                <c:pt idx="11">
                  <c:v>45.8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14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05"/>
                </c:manualLayout>
              </c:layout>
              <c:showLegendKey val="0"/>
              <c:showVal val="1"/>
              <c:showCatName val="0"/>
              <c:showSerName val="0"/>
              <c:showPercent val="0"/>
            </c:dLbl>
            <c:dLbl>
              <c:idx val="3"/>
              <c:layout>
                <c:manualLayout>
                  <c:x val="0"/>
                  <c:y val="-0.01476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7220000000000003"/>
                </c:manualLayout>
              </c:layout>
              <c:showLegendKey val="0"/>
              <c:showVal val="1"/>
              <c:showCatName val="0"/>
              <c:showSerName val="0"/>
              <c:showPercent val="0"/>
            </c:dLbl>
            <c:dLbl>
              <c:idx val="6"/>
              <c:layout>
                <c:manualLayout>
                  <c:x val="0"/>
                  <c:y val="-0.023780000000000003"/>
                </c:manualLayout>
              </c:layout>
              <c:showLegendKey val="0"/>
              <c:showVal val="1"/>
              <c:showCatName val="0"/>
              <c:showSerName val="0"/>
              <c:showPercent val="0"/>
            </c:dLbl>
            <c:dLbl>
              <c:idx val="7"/>
              <c:layout>
                <c:manualLayout>
                  <c:x val="0"/>
                  <c:y val="-0.0254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4600000000000004"/>
                </c:manualLayout>
              </c:layout>
              <c:showLegendKey val="0"/>
              <c:showVal val="1"/>
              <c:showCatName val="0"/>
              <c:showSerName val="0"/>
              <c:showPercent val="0"/>
            </c:dLbl>
            <c:dLbl>
              <c:idx val="10"/>
              <c:layout>
                <c:manualLayout>
                  <c:x val="0"/>
                  <c:y val="-0.04182"/>
                </c:manualLayout>
              </c:layout>
              <c:showLegendKey val="0"/>
              <c:showVal val="1"/>
              <c:showCatName val="0"/>
              <c:showSerName val="0"/>
              <c:showPercent val="0"/>
            </c:dLbl>
            <c:dLbl>
              <c:idx val="11"/>
              <c:layout>
                <c:manualLayout>
                  <c:x val="0"/>
                  <c:y val="-0.0213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1.4</c:v>
                </c:pt>
                <c:pt idx="1">
                  <c:v/>
                </c:pt>
                <c:pt idx="2">
                  <c:v>2.5</c:v>
                </c:pt>
                <c:pt idx="3">
                  <c:v>1.8</c:v>
                </c:pt>
                <c:pt idx="4">
                  <c:v/>
                </c:pt>
                <c:pt idx="5">
                  <c:v>2.1</c:v>
                </c:pt>
                <c:pt idx="6">
                  <c:v>2.9</c:v>
                </c:pt>
                <c:pt idx="7">
                  <c:v>3.1</c:v>
                </c:pt>
                <c:pt idx="8">
                  <c:v/>
                </c:pt>
                <c:pt idx="9">
                  <c:v>3.0</c:v>
                </c:pt>
                <c:pt idx="10">
                  <c:v>5.1</c:v>
                </c:pt>
                <c:pt idx="11">
                  <c:v>2.6</c:v>
                </c:pt>
              </c:numLit>
            </c:plus>
            <c:minus>
              <c:numLit>
                <c:formatCode>General</c:formatCode>
                <c:ptCount val="12"/>
                <c:pt idx="0">
                  <c:v>1.2</c:v>
                </c:pt>
                <c:pt idx="1">
                  <c:v/>
                </c:pt>
                <c:pt idx="2">
                  <c:v>1.9</c:v>
                </c:pt>
                <c:pt idx="3">
                  <c:v>1.4</c:v>
                </c:pt>
                <c:pt idx="4">
                  <c:v/>
                </c:pt>
                <c:pt idx="5">
                  <c:v>1.5</c:v>
                </c:pt>
                <c:pt idx="6">
                  <c:v>2.0</c:v>
                </c:pt>
                <c:pt idx="7">
                  <c:v>2.2</c:v>
                </c:pt>
                <c:pt idx="8">
                  <c:v/>
                </c:pt>
                <c:pt idx="9">
                  <c:v>2.1</c:v>
                </c:pt>
                <c:pt idx="10">
                  <c:v>3.4</c:v>
                </c:pt>
                <c:pt idx="11">
                  <c:v>1.6</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6.5</c:v>
                </c:pt>
                <c:pt idx="1">
                  <c:v/>
                </c:pt>
                <c:pt idx="2">
                  <c:v>7.2</c:v>
                </c:pt>
                <c:pt idx="3">
                  <c:v>5.6</c:v>
                </c:pt>
                <c:pt idx="4">
                  <c:v/>
                </c:pt>
                <c:pt idx="5">
                  <c:v>5.5</c:v>
                </c:pt>
                <c:pt idx="6">
                  <c:v>6.5</c:v>
                </c:pt>
                <c:pt idx="7">
                  <c:v>7.3</c:v>
                </c:pt>
                <c:pt idx="8">
                  <c:v/>
                </c:pt>
                <c:pt idx="9">
                  <c:v>7.3</c:v>
                </c:pt>
                <c:pt idx="10">
                  <c:v>9.2</c:v>
                </c:pt>
                <c:pt idx="11">
                  <c:v>4.5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9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526"/>
                </c:manualLayout>
              </c:layout>
              <c:showLegendKey val="0"/>
              <c:showVal val="1"/>
              <c:showCatName val="0"/>
              <c:showSerName val="0"/>
              <c:showPercent val="0"/>
            </c:dLbl>
            <c:dLbl>
              <c:idx val="3"/>
              <c:layout>
                <c:manualLayout>
                  <c:x val="0"/>
                  <c:y val="-0.031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51"/>
                </c:manualLayout>
              </c:layout>
              <c:showLegendKey val="0"/>
              <c:showVal val="1"/>
              <c:showCatName val="0"/>
              <c:showSerName val="0"/>
              <c:showPercent val="0"/>
            </c:dLbl>
            <c:dLbl>
              <c:idx val="6"/>
              <c:layout>
                <c:manualLayout>
                  <c:x val="0"/>
                  <c:y val="-0.044280000000000007"/>
                </c:manualLayout>
              </c:layout>
              <c:showLegendKey val="0"/>
              <c:showVal val="1"/>
              <c:showCatName val="0"/>
              <c:showSerName val="0"/>
              <c:showPercent val="0"/>
            </c:dLbl>
            <c:dLbl>
              <c:idx val="7"/>
              <c:layout>
                <c:manualLayout>
                  <c:x val="0"/>
                  <c:y val="-0.0352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592"/>
                </c:manualLayout>
              </c:layout>
              <c:showLegendKey val="0"/>
              <c:showVal val="1"/>
              <c:showCatName val="0"/>
              <c:showSerName val="0"/>
              <c:showPercent val="0"/>
            </c:dLbl>
            <c:dLbl>
              <c:idx val="10"/>
              <c:layout>
                <c:manualLayout>
                  <c:x val="0"/>
                  <c:y val="-0.05084"/>
                </c:manualLayout>
              </c:layout>
              <c:showLegendKey val="0"/>
              <c:showVal val="1"/>
              <c:showCatName val="0"/>
              <c:showSerName val="0"/>
              <c:showPercent val="0"/>
            </c:dLbl>
            <c:dLbl>
              <c:idx val="11"/>
              <c:layout>
                <c:manualLayout>
                  <c:x val="0"/>
                  <c:y val="-0.0344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2.8</c:v>
                </c:pt>
                <c:pt idx="1">
                  <c:v/>
                </c:pt>
                <c:pt idx="2">
                  <c:v>4.3</c:v>
                </c:pt>
                <c:pt idx="3">
                  <c:v>3.9</c:v>
                </c:pt>
                <c:pt idx="4">
                  <c:v/>
                </c:pt>
                <c:pt idx="5">
                  <c:v>5.5</c:v>
                </c:pt>
                <c:pt idx="6">
                  <c:v>5.4</c:v>
                </c:pt>
                <c:pt idx="7">
                  <c:v>4.3</c:v>
                </c:pt>
                <c:pt idx="8">
                  <c:v/>
                </c:pt>
                <c:pt idx="9">
                  <c:v>5.6</c:v>
                </c:pt>
                <c:pt idx="10">
                  <c:v>6.2</c:v>
                </c:pt>
                <c:pt idx="11">
                  <c:v>4.2</c:v>
                </c:pt>
              </c:numLit>
            </c:plus>
            <c:minus>
              <c:numLit>
                <c:formatCode>General</c:formatCode>
                <c:ptCount val="12"/>
                <c:pt idx="0">
                  <c:v>2.7</c:v>
                </c:pt>
                <c:pt idx="1">
                  <c:v/>
                </c:pt>
                <c:pt idx="2">
                  <c:v>4.0</c:v>
                </c:pt>
                <c:pt idx="3">
                  <c:v>3.9</c:v>
                </c:pt>
                <c:pt idx="4">
                  <c:v/>
                </c:pt>
                <c:pt idx="5">
                  <c:v>5.2</c:v>
                </c:pt>
                <c:pt idx="6">
                  <c:v>5.1</c:v>
                </c:pt>
                <c:pt idx="7">
                  <c:v>4.2</c:v>
                </c:pt>
                <c:pt idx="8">
                  <c:v/>
                </c:pt>
                <c:pt idx="9">
                  <c:v>5.3</c:v>
                </c:pt>
                <c:pt idx="10">
                  <c:v>5.6</c:v>
                </c:pt>
                <c:pt idx="11">
                  <c:v>4.1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41.4</c:v>
                </c:pt>
                <c:pt idx="1">
                  <c:v/>
                </c:pt>
                <c:pt idx="2">
                  <c:v>37.0</c:v>
                </c:pt>
                <c:pt idx="3">
                  <c:v>46.4</c:v>
                </c:pt>
                <c:pt idx="4">
                  <c:v/>
                </c:pt>
                <c:pt idx="5">
                  <c:v>42.7</c:v>
                </c:pt>
                <c:pt idx="6">
                  <c:v>40.0</c:v>
                </c:pt>
                <c:pt idx="7">
                  <c:v>42.3</c:v>
                </c:pt>
                <c:pt idx="8">
                  <c:v/>
                </c:pt>
                <c:pt idx="9">
                  <c:v>40.2</c:v>
                </c:pt>
                <c:pt idx="10">
                  <c:v>35.2</c:v>
                </c:pt>
                <c:pt idx="11">
                  <c:v>46.0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1320000000000002"/>
                </c:manualLayout>
              </c:layout>
              <c:showLegendKey val="0"/>
              <c:showVal val="1"/>
              <c:showCatName val="0"/>
              <c:showSerName val="0"/>
              <c:showPercent val="0"/>
            </c:dLbl>
            <c:dLbl>
              <c:idx val="3"/>
              <c:layout>
                <c:manualLayout>
                  <c:x val="0"/>
                  <c:y val="-0.02952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8700000000000003"/>
                </c:manualLayout>
              </c:layout>
              <c:showLegendKey val="0"/>
              <c:showVal val="1"/>
              <c:showCatName val="0"/>
              <c:showSerName val="0"/>
              <c:showPercent val="0"/>
            </c:dLbl>
            <c:dLbl>
              <c:idx val="6"/>
              <c:layout>
                <c:manualLayout>
                  <c:x val="0"/>
                  <c:y val="-0.040180000000000007"/>
                </c:manualLayout>
              </c:layout>
              <c:showLegendKey val="0"/>
              <c:showVal val="1"/>
              <c:showCatName val="0"/>
              <c:showSerName val="0"/>
              <c:showPercent val="0"/>
            </c:dLbl>
            <c:dLbl>
              <c:idx val="7"/>
              <c:layout>
                <c:manualLayout>
                  <c:x val="0"/>
                  <c:y val="-0.04264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3780000000000003"/>
                </c:manualLayout>
              </c:layout>
              <c:showLegendKey val="0"/>
              <c:showVal val="1"/>
              <c:showCatName val="0"/>
              <c:showSerName val="0"/>
              <c:showPercent val="0"/>
            </c:dLbl>
            <c:dLbl>
              <c:idx val="10"/>
              <c:layout>
                <c:manualLayout>
                  <c:x val="0"/>
                  <c:y val="-0.048380000000000006"/>
                </c:manualLayout>
              </c:layout>
              <c:showLegendKey val="0"/>
              <c:showVal val="1"/>
              <c:showCatName val="0"/>
              <c:showSerName val="0"/>
              <c:showPercent val="0"/>
            </c:dLbl>
            <c:dLbl>
              <c:idx val="11"/>
              <c:layout>
                <c:manualLayout>
                  <c:x val="0"/>
                  <c:y val="-0.03608000000000000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2.5</c:v>
                </c:pt>
                <c:pt idx="1">
                  <c:v/>
                </c:pt>
                <c:pt idx="2">
                  <c:v>2.6</c:v>
                </c:pt>
                <c:pt idx="3">
                  <c:v>3.6</c:v>
                </c:pt>
                <c:pt idx="4">
                  <c:v/>
                </c:pt>
                <c:pt idx="5">
                  <c:v>3.5</c:v>
                </c:pt>
                <c:pt idx="6">
                  <c:v>4.9</c:v>
                </c:pt>
                <c:pt idx="7">
                  <c:v>5.2</c:v>
                </c:pt>
                <c:pt idx="8">
                  <c:v/>
                </c:pt>
                <c:pt idx="9">
                  <c:v>2.9</c:v>
                </c:pt>
                <c:pt idx="10">
                  <c:v>5.9</c:v>
                </c:pt>
                <c:pt idx="11">
                  <c:v>4.4</c:v>
                </c:pt>
              </c:numLit>
            </c:plus>
            <c:minus>
              <c:numLit>
                <c:formatCode>General</c:formatCode>
                <c:ptCount val="12"/>
                <c:pt idx="0">
                  <c:v>2.3</c:v>
                </c:pt>
                <c:pt idx="1">
                  <c:v/>
                </c:pt>
                <c:pt idx="2">
                  <c:v>2.2</c:v>
                </c:pt>
                <c:pt idx="3">
                  <c:v>3.4</c:v>
                </c:pt>
                <c:pt idx="4">
                  <c:v/>
                </c:pt>
                <c:pt idx="5">
                  <c:v>3.0</c:v>
                </c:pt>
                <c:pt idx="6">
                  <c:v>4.1</c:v>
                </c:pt>
                <c:pt idx="7">
                  <c:v>4.5</c:v>
                </c:pt>
                <c:pt idx="8">
                  <c:v/>
                </c:pt>
                <c:pt idx="9">
                  <c:v>2.5</c:v>
                </c:pt>
                <c:pt idx="10">
                  <c:v>4.4</c:v>
                </c:pt>
                <c:pt idx="11">
                  <c:v>4.0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19.4</c:v>
                </c:pt>
                <c:pt idx="1">
                  <c:v/>
                </c:pt>
                <c:pt idx="2">
                  <c:v>12.0</c:v>
                </c:pt>
                <c:pt idx="3">
                  <c:v>27.3</c:v>
                </c:pt>
                <c:pt idx="4">
                  <c:v/>
                </c:pt>
                <c:pt idx="5">
                  <c:v>16.4</c:v>
                </c:pt>
                <c:pt idx="6">
                  <c:v>19.9</c:v>
                </c:pt>
                <c:pt idx="7">
                  <c:v>22.2</c:v>
                </c:pt>
                <c:pt idx="8">
                  <c:v/>
                </c:pt>
                <c:pt idx="9">
                  <c:v>15.2</c:v>
                </c:pt>
                <c:pt idx="10">
                  <c:v>15.1</c:v>
                </c:pt>
                <c:pt idx="11">
                  <c:v>26.1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722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3120000000000002"/>
                </c:manualLayout>
              </c:layout>
              <c:showLegendKey val="0"/>
              <c:showVal val="1"/>
              <c:showCatName val="0"/>
              <c:showSerName val="0"/>
              <c:showPercent val="0"/>
            </c:dLbl>
            <c:dLbl>
              <c:idx val="3"/>
              <c:layout>
                <c:manualLayout>
                  <c:x val="0"/>
                  <c:y val="-0.0352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2140000000000003"/>
                </c:manualLayout>
              </c:layout>
              <c:showLegendKey val="0"/>
              <c:showVal val="1"/>
              <c:showCatName val="0"/>
              <c:showSerName val="0"/>
              <c:showPercent val="0"/>
            </c:dLbl>
            <c:dLbl>
              <c:idx val="6"/>
              <c:layout>
                <c:manualLayout>
                  <c:x val="0"/>
                  <c:y val="-0.04182"/>
                </c:manualLayout>
              </c:layout>
              <c:showLegendKey val="0"/>
              <c:showVal val="1"/>
              <c:showCatName val="0"/>
              <c:showSerName val="0"/>
              <c:showPercent val="0"/>
            </c:dLbl>
            <c:dLbl>
              <c:idx val="7"/>
              <c:layout>
                <c:manualLayout>
                  <c:x val="0"/>
                  <c:y val="-0.02132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9520000000000005"/>
                </c:manualLayout>
              </c:layout>
              <c:showLegendKey val="0"/>
              <c:showVal val="1"/>
              <c:showCatName val="0"/>
              <c:showSerName val="0"/>
              <c:showPercent val="0"/>
            </c:dLbl>
            <c:dLbl>
              <c:idx val="10"/>
              <c:layout>
                <c:manualLayout>
                  <c:x val="0"/>
                  <c:y val="-0.042640000000000004"/>
                </c:manualLayout>
              </c:layout>
              <c:showLegendKey val="0"/>
              <c:showVal val="1"/>
              <c:showCatName val="0"/>
              <c:showSerName val="0"/>
              <c:showPercent val="0"/>
            </c:dLbl>
            <c:dLbl>
              <c:idx val="11"/>
              <c:layout>
                <c:manualLayout>
                  <c:x val="0"/>
                  <c:y val="-0.027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2.1</c:v>
                </c:pt>
                <c:pt idx="1">
                  <c:v/>
                </c:pt>
                <c:pt idx="2">
                  <c:v>1.6</c:v>
                </c:pt>
                <c:pt idx="3">
                  <c:v>4.3</c:v>
                </c:pt>
                <c:pt idx="4">
                  <c:v/>
                </c:pt>
                <c:pt idx="5">
                  <c:v>2.7</c:v>
                </c:pt>
                <c:pt idx="6">
                  <c:v>5.1</c:v>
                </c:pt>
                <c:pt idx="7">
                  <c:v>2.6</c:v>
                </c:pt>
                <c:pt idx="8">
                  <c:v/>
                </c:pt>
                <c:pt idx="9">
                  <c:v>3.6</c:v>
                </c:pt>
                <c:pt idx="10">
                  <c:v>5.2</c:v>
                </c:pt>
                <c:pt idx="11">
                  <c:v>3.3</c:v>
                </c:pt>
              </c:numLit>
            </c:plus>
            <c:minus>
              <c:numLit>
                <c:formatCode>General</c:formatCode>
                <c:ptCount val="12"/>
                <c:pt idx="0">
                  <c:v>1.9</c:v>
                </c:pt>
                <c:pt idx="1">
                  <c:v/>
                </c:pt>
                <c:pt idx="2">
                  <c:v>1.4</c:v>
                </c:pt>
                <c:pt idx="3">
                  <c:v>3.7</c:v>
                </c:pt>
                <c:pt idx="4">
                  <c:v/>
                </c:pt>
                <c:pt idx="5">
                  <c:v>2.1</c:v>
                </c:pt>
                <c:pt idx="6">
                  <c:v>4.0</c:v>
                </c:pt>
                <c:pt idx="7">
                  <c:v>2.2</c:v>
                </c:pt>
                <c:pt idx="8">
                  <c:v/>
                </c:pt>
                <c:pt idx="9">
                  <c:v>2.8</c:v>
                </c:pt>
                <c:pt idx="10">
                  <c:v>3.9</c:v>
                </c:pt>
                <c:pt idx="11">
                  <c:v>2.6</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12.8</c:v>
                </c:pt>
                <c:pt idx="1">
                  <c:v/>
                </c:pt>
                <c:pt idx="2">
                  <c:v>8.3</c:v>
                </c:pt>
                <c:pt idx="3">
                  <c:v>17.2</c:v>
                </c:pt>
                <c:pt idx="4">
                  <c:v/>
                </c:pt>
                <c:pt idx="5">
                  <c:v>8.6</c:v>
                </c:pt>
                <c:pt idx="6">
                  <c:v>15.2</c:v>
                </c:pt>
                <c:pt idx="7">
                  <c:v>14.3</c:v>
                </c:pt>
                <c:pt idx="8">
                  <c:v/>
                </c:pt>
                <c:pt idx="9">
                  <c:v>11.8</c:v>
                </c:pt>
                <c:pt idx="10">
                  <c:v>12.9</c:v>
                </c:pt>
                <c:pt idx="11">
                  <c:v>12.0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722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968"/>
                </c:manualLayout>
              </c:layout>
              <c:showLegendKey val="0"/>
              <c:showVal val="1"/>
              <c:showCatName val="0"/>
              <c:showSerName val="0"/>
              <c:showPercent val="0"/>
            </c:dLbl>
            <c:dLbl>
              <c:idx val="3"/>
              <c:layout>
                <c:manualLayout>
                  <c:x val="0"/>
                  <c:y val="-0.032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7880000000000002"/>
                </c:manualLayout>
              </c:layout>
              <c:showLegendKey val="0"/>
              <c:showVal val="1"/>
              <c:showCatName val="0"/>
              <c:showSerName val="0"/>
              <c:showPercent val="0"/>
            </c:dLbl>
            <c:dLbl>
              <c:idx val="6"/>
              <c:layout>
                <c:manualLayout>
                  <c:x val="0"/>
                  <c:y val="-0.03362"/>
                </c:manualLayout>
              </c:layout>
              <c:showLegendKey val="0"/>
              <c:showVal val="1"/>
              <c:showCatName val="0"/>
              <c:showSerName val="0"/>
              <c:showPercent val="0"/>
            </c:dLbl>
            <c:dLbl>
              <c:idx val="7"/>
              <c:layout>
                <c:manualLayout>
                  <c:x val="0"/>
                  <c:y val="-0.02952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116"/>
                </c:manualLayout>
              </c:layout>
              <c:showLegendKey val="0"/>
              <c:showVal val="1"/>
              <c:showCatName val="0"/>
              <c:showSerName val="0"/>
              <c:showPercent val="0"/>
            </c:dLbl>
            <c:dLbl>
              <c:idx val="10"/>
              <c:layout>
                <c:manualLayout>
                  <c:x val="0"/>
                  <c:y val="-0.042640000000000004"/>
                </c:manualLayout>
              </c:layout>
              <c:showLegendKey val="0"/>
              <c:showVal val="1"/>
              <c:showCatName val="0"/>
              <c:showSerName val="0"/>
              <c:showPercent val="0"/>
            </c:dLbl>
            <c:dLbl>
              <c:idx val="11"/>
              <c:layout>
                <c:manualLayout>
                  <c:x val="0"/>
                  <c:y val="-0.027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2.1</c:v>
                </c:pt>
                <c:pt idx="1">
                  <c:v/>
                </c:pt>
                <c:pt idx="2">
                  <c:v>2.4</c:v>
                </c:pt>
                <c:pt idx="3">
                  <c:v>4.0</c:v>
                </c:pt>
                <c:pt idx="4">
                  <c:v/>
                </c:pt>
                <c:pt idx="5">
                  <c:v>3.4</c:v>
                </c:pt>
                <c:pt idx="6">
                  <c:v>4.1</c:v>
                </c:pt>
                <c:pt idx="7">
                  <c:v>3.6</c:v>
                </c:pt>
                <c:pt idx="8">
                  <c:v/>
                </c:pt>
                <c:pt idx="9">
                  <c:v>3.8</c:v>
                </c:pt>
                <c:pt idx="10">
                  <c:v>5.2</c:v>
                </c:pt>
                <c:pt idx="11">
                  <c:v>3.3</c:v>
                </c:pt>
              </c:numLit>
            </c:plus>
            <c:minus>
              <c:numLit>
                <c:formatCode>General</c:formatCode>
                <c:ptCount val="12"/>
                <c:pt idx="0">
                  <c:v>2.0</c:v>
                </c:pt>
                <c:pt idx="1">
                  <c:v/>
                </c:pt>
                <c:pt idx="2">
                  <c:v>1.9</c:v>
                </c:pt>
                <c:pt idx="3">
                  <c:v>3.7</c:v>
                </c:pt>
                <c:pt idx="4">
                  <c:v/>
                </c:pt>
                <c:pt idx="5">
                  <c:v>3.0</c:v>
                </c:pt>
                <c:pt idx="6">
                  <c:v>3.4</c:v>
                </c:pt>
                <c:pt idx="7">
                  <c:v>3.3</c:v>
                </c:pt>
                <c:pt idx="8">
                  <c:v/>
                </c:pt>
                <c:pt idx="9">
                  <c:v>3.3</c:v>
                </c:pt>
                <c:pt idx="10">
                  <c:v>4.3</c:v>
                </c:pt>
                <c:pt idx="11">
                  <c:v>2.9</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18.7</c:v>
                </c:pt>
                <c:pt idx="1">
                  <c:v/>
                </c:pt>
                <c:pt idx="2">
                  <c:v>11.5</c:v>
                </c:pt>
                <c:pt idx="3">
                  <c:v>26.4</c:v>
                </c:pt>
                <c:pt idx="4">
                  <c:v/>
                </c:pt>
                <c:pt idx="5">
                  <c:v>15.2</c:v>
                </c:pt>
                <c:pt idx="6">
                  <c:v>19.6</c:v>
                </c:pt>
                <c:pt idx="7">
                  <c:v>21.7</c:v>
                </c:pt>
                <c:pt idx="8">
                  <c:v/>
                </c:pt>
                <c:pt idx="9">
                  <c:v>17.0</c:v>
                </c:pt>
                <c:pt idx="10">
                  <c:v>21.6</c:v>
                </c:pt>
                <c:pt idx="11">
                  <c:v>17.6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94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558"/>
                </c:manualLayout>
              </c:layout>
              <c:showLegendKey val="0"/>
              <c:showVal val="1"/>
              <c:showCatName val="0"/>
              <c:showSerName val="0"/>
              <c:showPercent val="0"/>
            </c:dLbl>
            <c:dLbl>
              <c:idx val="3"/>
              <c:layout>
                <c:manualLayout>
                  <c:x val="0"/>
                  <c:y val="-0.02378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968"/>
                </c:manualLayout>
              </c:layout>
              <c:showLegendKey val="0"/>
              <c:showVal val="1"/>
              <c:showCatName val="0"/>
              <c:showSerName val="0"/>
              <c:showPercent val="0"/>
            </c:dLbl>
            <c:dLbl>
              <c:idx val="6"/>
              <c:layout>
                <c:manualLayout>
                  <c:x val="0"/>
                  <c:y val="-0.03526"/>
                </c:manualLayout>
              </c:layout>
              <c:showLegendKey val="0"/>
              <c:showVal val="1"/>
              <c:showCatName val="0"/>
              <c:showSerName val="0"/>
              <c:showPercent val="0"/>
            </c:dLbl>
            <c:dLbl>
              <c:idx val="7"/>
              <c:layout>
                <c:manualLayout>
                  <c:x val="0"/>
                  <c:y val="-0.02214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296"/>
                </c:manualLayout>
              </c:layout>
              <c:showLegendKey val="0"/>
              <c:showVal val="1"/>
              <c:showCatName val="0"/>
              <c:showSerName val="0"/>
              <c:showPercent val="0"/>
            </c:dLbl>
            <c:dLbl>
              <c:idx val="10"/>
              <c:layout>
                <c:manualLayout>
                  <c:x val="0"/>
                  <c:y val="-0.038540000000000005"/>
                </c:manualLayout>
              </c:layout>
              <c:showLegendKey val="0"/>
              <c:showVal val="1"/>
              <c:showCatName val="0"/>
              <c:showSerName val="0"/>
              <c:showPercent val="0"/>
            </c:dLbl>
            <c:dLbl>
              <c:idx val="11"/>
              <c:layout>
                <c:manualLayout>
                  <c:x val="0"/>
                  <c:y val="-0.0213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1.7</c:v>
                </c:pt>
                <c:pt idx="1">
                  <c:v/>
                </c:pt>
                <c:pt idx="2">
                  <c:v>1.9</c:v>
                </c:pt>
                <c:pt idx="3">
                  <c:v>2.9</c:v>
                </c:pt>
                <c:pt idx="4">
                  <c:v/>
                </c:pt>
                <c:pt idx="5">
                  <c:v>2.4</c:v>
                </c:pt>
                <c:pt idx="6">
                  <c:v>4.3</c:v>
                </c:pt>
                <c:pt idx="7">
                  <c:v>2.7</c:v>
                </c:pt>
                <c:pt idx="8">
                  <c:v/>
                </c:pt>
                <c:pt idx="9">
                  <c:v>2.8</c:v>
                </c:pt>
                <c:pt idx="10">
                  <c:v>4.7</c:v>
                </c:pt>
                <c:pt idx="11">
                  <c:v>2.6</c:v>
                </c:pt>
              </c:numLit>
            </c:plus>
            <c:minus>
              <c:numLit>
                <c:formatCode>General</c:formatCode>
                <c:ptCount val="12"/>
                <c:pt idx="0">
                  <c:v>1.4</c:v>
                </c:pt>
                <c:pt idx="1">
                  <c:v/>
                </c:pt>
                <c:pt idx="2">
                  <c:v>1.2</c:v>
                </c:pt>
                <c:pt idx="3">
                  <c:v>2.3</c:v>
                </c:pt>
                <c:pt idx="4">
                  <c:v/>
                </c:pt>
                <c:pt idx="5">
                  <c:v>1.6</c:v>
                </c:pt>
                <c:pt idx="6">
                  <c:v>3.1</c:v>
                </c:pt>
                <c:pt idx="7">
                  <c:v>2.2</c:v>
                </c:pt>
                <c:pt idx="8">
                  <c:v/>
                </c:pt>
                <c:pt idx="9">
                  <c:v>2.0</c:v>
                </c:pt>
                <c:pt idx="10">
                  <c:v>3.4</c:v>
                </c:pt>
                <c:pt idx="11">
                  <c:v>1.7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7.2</c:v>
                </c:pt>
                <c:pt idx="1">
                  <c:v/>
                </c:pt>
                <c:pt idx="2">
                  <c:v>3.4</c:v>
                </c:pt>
                <c:pt idx="3">
                  <c:v>10.7</c:v>
                </c:pt>
                <c:pt idx="4">
                  <c:v/>
                </c:pt>
                <c:pt idx="5">
                  <c:v>4.4</c:v>
                </c:pt>
                <c:pt idx="6">
                  <c:v>9.0</c:v>
                </c:pt>
                <c:pt idx="7">
                  <c:v>8.1</c:v>
                </c:pt>
                <c:pt idx="8">
                  <c:v/>
                </c:pt>
                <c:pt idx="9">
                  <c:v>6.7</c:v>
                </c:pt>
                <c:pt idx="10">
                  <c:v>10.8</c:v>
                </c:pt>
                <c:pt idx="11">
                  <c:v>4.8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378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880000000000002"/>
                </c:manualLayout>
              </c:layout>
              <c:showLegendKey val="0"/>
              <c:showVal val="1"/>
              <c:showCatName val="0"/>
              <c:showSerName val="0"/>
              <c:showPercent val="0"/>
            </c:dLbl>
            <c:dLbl>
              <c:idx val="3"/>
              <c:layout>
                <c:manualLayout>
                  <c:x val="0"/>
                  <c:y val="-0.031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16"/>
                </c:manualLayout>
              </c:layout>
              <c:showLegendKey val="0"/>
              <c:showVal val="1"/>
              <c:showCatName val="0"/>
              <c:showSerName val="0"/>
              <c:showPercent val="0"/>
            </c:dLbl>
            <c:dLbl>
              <c:idx val="6"/>
              <c:layout>
                <c:manualLayout>
                  <c:x val="0"/>
                  <c:y val="-0.041"/>
                </c:manualLayout>
              </c:layout>
              <c:showLegendKey val="0"/>
              <c:showVal val="1"/>
              <c:showCatName val="0"/>
              <c:showSerName val="0"/>
              <c:showPercent val="0"/>
            </c:dLbl>
            <c:dLbl>
              <c:idx val="7"/>
              <c:layout>
                <c:manualLayout>
                  <c:x val="0"/>
                  <c:y val="-0.04756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198"/>
                </c:manualLayout>
              </c:layout>
              <c:showLegendKey val="0"/>
              <c:showVal val="1"/>
              <c:showCatName val="0"/>
              <c:showSerName val="0"/>
              <c:showPercent val="0"/>
            </c:dLbl>
            <c:dLbl>
              <c:idx val="10"/>
              <c:layout>
                <c:manualLayout>
                  <c:x val="0"/>
                  <c:y val="-0.06314"/>
                </c:manualLayout>
              </c:layout>
              <c:showLegendKey val="0"/>
              <c:showVal val="1"/>
              <c:showCatName val="0"/>
              <c:showSerName val="0"/>
              <c:showPercent val="0"/>
            </c:dLbl>
            <c:dLbl>
              <c:idx val="11"/>
              <c:layout>
                <c:manualLayout>
                  <c:x val="0"/>
                  <c:y val="-0.0336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2.9</c:v>
                </c:pt>
                <c:pt idx="1">
                  <c:v/>
                </c:pt>
                <c:pt idx="2">
                  <c:v>3.4</c:v>
                </c:pt>
                <c:pt idx="3">
                  <c:v>3.9</c:v>
                </c:pt>
                <c:pt idx="4">
                  <c:v/>
                </c:pt>
                <c:pt idx="5">
                  <c:v>3.8</c:v>
                </c:pt>
                <c:pt idx="6">
                  <c:v>5.0</c:v>
                </c:pt>
                <c:pt idx="7">
                  <c:v>5.8</c:v>
                </c:pt>
                <c:pt idx="8">
                  <c:v/>
                </c:pt>
                <c:pt idx="9">
                  <c:v>3.9</c:v>
                </c:pt>
                <c:pt idx="10">
                  <c:v>7.7</c:v>
                </c:pt>
                <c:pt idx="11">
                  <c:v>4.1</c:v>
                </c:pt>
              </c:numLit>
            </c:plus>
            <c:minus>
              <c:numLit>
                <c:formatCode>General</c:formatCode>
                <c:ptCount val="12"/>
                <c:pt idx="0">
                  <c:v>2.5</c:v>
                </c:pt>
                <c:pt idx="1">
                  <c:v/>
                </c:pt>
                <c:pt idx="2">
                  <c:v>2.8</c:v>
                </c:pt>
                <c:pt idx="3">
                  <c:v>3.5</c:v>
                </c:pt>
                <c:pt idx="4">
                  <c:v/>
                </c:pt>
                <c:pt idx="5">
                  <c:v>3.0</c:v>
                </c:pt>
                <c:pt idx="6">
                  <c:v>4.2</c:v>
                </c:pt>
                <c:pt idx="7">
                  <c:v>4.9</c:v>
                </c:pt>
                <c:pt idx="8">
                  <c:v/>
                </c:pt>
                <c:pt idx="9">
                  <c:v>3.2</c:v>
                </c:pt>
                <c:pt idx="10">
                  <c:v>6.2</c:v>
                </c:pt>
                <c:pt idx="11">
                  <c:v>3.4</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18.0</c:v>
                </c:pt>
                <c:pt idx="1">
                  <c:v/>
                </c:pt>
                <c:pt idx="2">
                  <c:v>16.7</c:v>
                </c:pt>
                <c:pt idx="3">
                  <c:v>19.5</c:v>
                </c:pt>
                <c:pt idx="4">
                  <c:v/>
                </c:pt>
                <c:pt idx="5">
                  <c:v>11.8</c:v>
                </c:pt>
                <c:pt idx="6">
                  <c:v>18.9</c:v>
                </c:pt>
                <c:pt idx="7">
                  <c:v>24.0</c:v>
                </c:pt>
                <c:pt idx="8">
                  <c:v/>
                </c:pt>
                <c:pt idx="9">
                  <c:v>16.0</c:v>
                </c:pt>
                <c:pt idx="10">
                  <c:v>22.7</c:v>
                </c:pt>
                <c:pt idx="11">
                  <c:v>16.6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066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4760000000000002"/>
                </c:manualLayout>
              </c:layout>
              <c:showLegendKey val="0"/>
              <c:showVal val="1"/>
              <c:showCatName val="0"/>
              <c:showSerName val="0"/>
              <c:showPercent val="0"/>
            </c:dLbl>
            <c:dLbl>
              <c:idx val="3"/>
              <c:layout>
                <c:manualLayout>
                  <c:x val="0"/>
                  <c:y val="-0.01476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7220000000000003"/>
                </c:manualLayout>
              </c:layout>
              <c:showLegendKey val="0"/>
              <c:showVal val="1"/>
              <c:showCatName val="0"/>
              <c:showSerName val="0"/>
              <c:showPercent val="0"/>
            </c:dLbl>
            <c:dLbl>
              <c:idx val="6"/>
              <c:layout>
                <c:manualLayout>
                  <c:x val="0"/>
                  <c:y val="-0.012300000000000002"/>
                </c:manualLayout>
              </c:layout>
              <c:showLegendKey val="0"/>
              <c:showVal val="1"/>
              <c:showCatName val="0"/>
              <c:showSerName val="0"/>
              <c:showPercent val="0"/>
            </c:dLbl>
            <c:dLbl>
              <c:idx val="7"/>
              <c:layout>
                <c:manualLayout>
                  <c:x val="0"/>
                  <c:y val="-0.027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05"/>
                </c:manualLayout>
              </c:layout>
              <c:showLegendKey val="0"/>
              <c:showVal val="1"/>
              <c:showCatName val="0"/>
              <c:showSerName val="0"/>
              <c:showPercent val="0"/>
            </c:dLbl>
            <c:dLbl>
              <c:idx val="10"/>
              <c:layout>
                <c:manualLayout>
                  <c:x val="0"/>
                  <c:y val="-0.024600000000000004"/>
                </c:manualLayout>
              </c:layout>
              <c:showLegendKey val="0"/>
              <c:showVal val="1"/>
              <c:showCatName val="0"/>
              <c:showSerName val="0"/>
              <c:showPercent val="0"/>
            </c:dLbl>
            <c:dLbl>
              <c:idx val="11"/>
              <c:layout>
                <c:manualLayout>
                  <c:x val="0"/>
                  <c:y val="-0.016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1.3</c:v>
                </c:pt>
                <c:pt idx="1">
                  <c:v/>
                </c:pt>
                <c:pt idx="2">
                  <c:v>1.8</c:v>
                </c:pt>
                <c:pt idx="3">
                  <c:v>1.8</c:v>
                </c:pt>
                <c:pt idx="4">
                  <c:v/>
                </c:pt>
                <c:pt idx="5">
                  <c:v>2.1</c:v>
                </c:pt>
                <c:pt idx="6">
                  <c:v>1.5</c:v>
                </c:pt>
                <c:pt idx="7">
                  <c:v>3.3</c:v>
                </c:pt>
                <c:pt idx="8">
                  <c:v/>
                </c:pt>
                <c:pt idx="9">
                  <c:v>2.5</c:v>
                </c:pt>
                <c:pt idx="10">
                  <c:v>3.0</c:v>
                </c:pt>
                <c:pt idx="11">
                  <c:v>2.0</c:v>
                </c:pt>
              </c:numLit>
            </c:plus>
            <c:minus>
              <c:numLit>
                <c:formatCode>General</c:formatCode>
                <c:ptCount val="12"/>
                <c:pt idx="0">
                  <c:v>1.0</c:v>
                </c:pt>
                <c:pt idx="1">
                  <c:v/>
                </c:pt>
                <c:pt idx="2">
                  <c:v>1.3</c:v>
                </c:pt>
                <c:pt idx="3">
                  <c:v>1.2</c:v>
                </c:pt>
                <c:pt idx="4">
                  <c:v/>
                </c:pt>
                <c:pt idx="5">
                  <c:v>1.5</c:v>
                </c:pt>
                <c:pt idx="6">
                  <c:v>1.0</c:v>
                </c:pt>
                <c:pt idx="7">
                  <c:v>2.0</c:v>
                </c:pt>
                <c:pt idx="8">
                  <c:v/>
                </c:pt>
                <c:pt idx="9">
                  <c:v>1.5</c:v>
                </c:pt>
                <c:pt idx="10">
                  <c:v>2.0</c:v>
                </c:pt>
                <c:pt idx="11">
                  <c:v>1.3</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4.2</c:v>
                </c:pt>
                <c:pt idx="1">
                  <c:v/>
                </c:pt>
                <c:pt idx="2">
                  <c:v>4.9</c:v>
                </c:pt>
                <c:pt idx="3">
                  <c:v>3.4</c:v>
                </c:pt>
                <c:pt idx="4">
                  <c:v/>
                </c:pt>
                <c:pt idx="5">
                  <c:v>4.9</c:v>
                </c:pt>
                <c:pt idx="6">
                  <c:v>2.6</c:v>
                </c:pt>
                <c:pt idx="7">
                  <c:v>4.9</c:v>
                </c:pt>
                <c:pt idx="8">
                  <c:v/>
                </c:pt>
                <c:pt idx="9">
                  <c:v>3.8</c:v>
                </c:pt>
                <c:pt idx="10">
                  <c:v>5.8</c:v>
                </c:pt>
                <c:pt idx="11">
                  <c:v>3.4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230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3120000000000002"/>
                </c:manualLayout>
              </c:layout>
              <c:showLegendKey val="0"/>
              <c:showVal val="1"/>
              <c:showCatName val="0"/>
              <c:showSerName val="0"/>
              <c:showPercent val="0"/>
            </c:dLbl>
            <c:dLbl>
              <c:idx val="3"/>
              <c:layout>
                <c:manualLayout>
                  <c:x val="0"/>
                  <c:y val="-0.0196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968"/>
                </c:manualLayout>
              </c:layout>
              <c:showLegendKey val="0"/>
              <c:showVal val="1"/>
              <c:showCatName val="0"/>
              <c:showSerName val="0"/>
              <c:showPercent val="0"/>
            </c:dLbl>
            <c:dLbl>
              <c:idx val="6"/>
              <c:layout>
                <c:manualLayout>
                  <c:x val="0"/>
                  <c:y val="-0.024600000000000004"/>
                </c:manualLayout>
              </c:layout>
              <c:showLegendKey val="0"/>
              <c:showVal val="1"/>
              <c:showCatName val="0"/>
              <c:showSerName val="0"/>
              <c:showPercent val="0"/>
            </c:dLbl>
            <c:dLbl>
              <c:idx val="7"/>
              <c:layout>
                <c:manualLayout>
                  <c:x val="0"/>
                  <c:y val="-0.0311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1148"/>
                </c:manualLayout>
              </c:layout>
              <c:showLegendKey val="0"/>
              <c:showVal val="1"/>
              <c:showCatName val="0"/>
              <c:showSerName val="0"/>
              <c:showPercent val="0"/>
            </c:dLbl>
            <c:dLbl>
              <c:idx val="10"/>
              <c:layout>
                <c:manualLayout>
                  <c:x val="0"/>
                  <c:y val="-0.043460000000000006"/>
                </c:manualLayout>
              </c:layout>
              <c:showLegendKey val="0"/>
              <c:showVal val="1"/>
              <c:showCatName val="0"/>
              <c:showSerName val="0"/>
              <c:showPercent val="0"/>
            </c:dLbl>
            <c:dLbl>
              <c:idx val="11"/>
              <c:layout>
                <c:manualLayout>
                  <c:x val="0"/>
                  <c:y val="-0.01230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1.5</c:v>
                </c:pt>
                <c:pt idx="1">
                  <c:v/>
                </c:pt>
                <c:pt idx="2">
                  <c:v>1.6</c:v>
                </c:pt>
                <c:pt idx="3">
                  <c:v>2.4</c:v>
                </c:pt>
                <c:pt idx="4">
                  <c:v/>
                </c:pt>
                <c:pt idx="5">
                  <c:v>2.4</c:v>
                </c:pt>
                <c:pt idx="6">
                  <c:v>3.0</c:v>
                </c:pt>
                <c:pt idx="7">
                  <c:v>3.8</c:v>
                </c:pt>
                <c:pt idx="8">
                  <c:v/>
                </c:pt>
                <c:pt idx="9">
                  <c:v>1.4</c:v>
                </c:pt>
                <c:pt idx="10">
                  <c:v>5.3</c:v>
                </c:pt>
                <c:pt idx="11">
                  <c:v>1.5</c:v>
                </c:pt>
              </c:numLit>
            </c:plus>
            <c:minus>
              <c:numLit>
                <c:formatCode>General</c:formatCode>
                <c:ptCount val="12"/>
                <c:pt idx="0">
                  <c:v>1.2</c:v>
                </c:pt>
                <c:pt idx="1">
                  <c:v/>
                </c:pt>
                <c:pt idx="2">
                  <c:v>1.2</c:v>
                </c:pt>
                <c:pt idx="3">
                  <c:v>1.7</c:v>
                </c:pt>
                <c:pt idx="4">
                  <c:v/>
                </c:pt>
                <c:pt idx="5">
                  <c:v>1.5</c:v>
                </c:pt>
                <c:pt idx="6">
                  <c:v>1.8</c:v>
                </c:pt>
                <c:pt idx="7">
                  <c:v>2.4</c:v>
                </c:pt>
                <c:pt idx="8">
                  <c:v/>
                </c:pt>
                <c:pt idx="9">
                  <c:v>0.9</c:v>
                </c:pt>
                <c:pt idx="10">
                  <c:v>3.6</c:v>
                </c:pt>
                <c:pt idx="11">
                  <c:v>0.9</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4.5</c:v>
                </c:pt>
                <c:pt idx="1">
                  <c:v/>
                </c:pt>
                <c:pt idx="2">
                  <c:v>3.8</c:v>
                </c:pt>
                <c:pt idx="3">
                  <c:v>5.1</c:v>
                </c:pt>
                <c:pt idx="4">
                  <c:v/>
                </c:pt>
                <c:pt idx="5">
                  <c:v>3.4</c:v>
                </c:pt>
                <c:pt idx="6">
                  <c:v>4.1</c:v>
                </c:pt>
                <c:pt idx="7">
                  <c:v>6.1</c:v>
                </c:pt>
                <c:pt idx="8">
                  <c:v/>
                </c:pt>
                <c:pt idx="9">
                  <c:v>2.3</c:v>
                </c:pt>
                <c:pt idx="10">
                  <c:v>10.1</c:v>
                </c:pt>
                <c:pt idx="11">
                  <c:v>2.3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slide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rode a bicycle, the percentage who never or rarely wore a bicycle helmet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on 20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QNFRCIG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reported current cigarette use, the percentage who smoked more than 10 cigarettes per day on the days they smoked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reported current cigarette use, the percentage who usually got their own cigarettes by buying them in a store or gas station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smoked cigarettes daily, that is, at least one cigarette every day for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chewing tobacco, snuff, or dip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cigars, cigarillos, or little cigars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or cigars or used chewing tobacco, snuff, or dip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QNANYTOB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had a drink of alcohol, other than a few sips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their first drink of alcohol other than a few sips before age 11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used marijuana</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tried marijuana for the first time before age 11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used any form of cocaine, including powder, crack, or freebase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sniffed glue, breathed the contents of spray cans, or inhaled any paints or sprays to get high</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took steroid pills or shots without a doctor's prescription</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took a prescription drug (such as OxyContin, Percocet, Vicodin, codeine, Adderall, Ritalin, or Xanax) without a doctor's prescription</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had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used rollerblades or rode a skateboard, the percentage who never or rarely wore a helmet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sexual intercourse for the first time before age 11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had sexual intercourse with three or more people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ever had sexual intercourse, the percentage who used a condom during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described themselves as slightly or very overweight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trying to lose 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gone without eating for 24 hours or more to lose weight or to keep from gaining 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taken diet pills, powders, or liquids without a doctor's advice to lose weight or to keep from gaining 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vomited or taken laxatives to lose weight or to keep from gaining 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breakfast on all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breakfast on none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QNNOBKFT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physically active for a total of at least 60 minutes per day on five or more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physically active for a total of at least 60 minutes per day on 0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QNPA0DAY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physically active for a total of at least 60 minutes per day on 7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QNPA7DAY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watched three or more hours per day of TV on an average school 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played video or computer games or used a computer for something that was not school work three or more hours per day on an average school 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attended physical education (PE) classes one or more days in an average week when they were in school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never or rarely wore a seat belt when riding in a car</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attended physical education (PE) classes daily in an average week when they were in school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QNDLYPE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played on one or more sports teams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taught in school about AIDS or HIV infection</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told by a doctor or nurse that they had asthma</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someone they were dating or going out with say things to them or say things to other people about them to purposely hurt them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someone they were dating or going out with hit, slap, or physically hurt them on purpose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did something to purposely hurt themselves without wanting to die, such as cutting, scraping, or burning themselves on purpose,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a drink of alcohol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marijuana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ever exercised to lose weight or to keep from gaining 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ever eaten less food, fewer calories, or foods low in fat to lose weight or to keep from gaining 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eat dinner with their family three or more times in an average week</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100% fruit juices such as orange juice, apple juice, or grape juice one or more times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 one or more times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green salad one or more times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other vegetables one or more times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rode in a car driven by someone who had been drinking alcohol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a can, bottle, or glass of soda or pop one or more times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one or more glasses of milk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one or more caffeinated drinks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whose asthma was a little problem or a big problem when they ran, exercised, or played sports during the last 4 weeks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get eight or more hours of sleep on average school night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typically sleep at home, or at the home of friend or relative, with their parent(s) or guardian(s)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physical disabilities or long-term health problems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long-term emotional problems or learning disabilities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carried a weapon, such as a gun, knife, or club</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ever been in a physical fight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ever in a physical fight in which they were hurt and had to be treated by a doctor or nurse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bullied on school property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electronically bullied</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seriously thought about killing themselves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made a plan about how they would kill themselves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tried to kill themselves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tried cigarette smoking, even one or two puffs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a whole cigarette for the first time before age 11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E93B341-A3D6-457A-86AD-99D0F8DA8B65}"/>
</file>

<file path=customXml/itemProps2.xml><?xml version="1.0" encoding="utf-8"?>
<ds:datastoreItem xmlns:ds="http://schemas.openxmlformats.org/officeDocument/2006/customXml" ds:itemID="{80847E91-244B-4649-98F7-399AE92B8C9E}"/>
</file>

<file path=customXml/itemProps3.xml><?xml version="1.0" encoding="utf-8"?>
<ds:datastoreItem xmlns:ds="http://schemas.openxmlformats.org/officeDocument/2006/customXml" ds:itemID="{9DA02C1D-FB7A-4D28-B60B-A60B179DCED8}"/>
</file>

<file path=docProps/app.xml><?xml version="1.0" encoding="utf-8"?>
<Properties xmlns="http://schemas.openxmlformats.org/officeDocument/2006/extended-properties" xmlns:vt="http://schemas.openxmlformats.org/officeDocument/2006/docPropsVTypes">
  <TotalTime>111</TotalTime>
  <Words>31</Words>
  <Application>Microsoft Office PowerPoint</Application>
  <PresentationFormat>On-screen Show (4:3)</PresentationFormat>
  <Paragraphs>14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Centers for Disease Control and Prevention</dc:creator>
  <cp:lastModifiedBy>CDC User</cp:lastModifiedBy>
  <cp:revision>23</cp:revision>
  <cp:lastPrinted>2012-10-03T17:31:17Z</cp:lastPrinted>
  <dcterms:created xsi:type="dcterms:W3CDTF">2012-10-02T20:13:36Z</dcterms:created>
  <dcterms:modified xsi:type="dcterms:W3CDTF">2013-03-18T20:21:54Z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