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ppt/slides/slide48.xml" ContentType="application/vnd.openxmlformats-officedocument.presentationml.slide+xml"/>
  <Override PartName="/ppt/slides/charts/chart48.xml" ContentType="application/vnd.openxmlformats-officedocument.drawingml.chart+xml"/>
  <Override PartName="/ppt/slides/slide49.xml" ContentType="application/vnd.openxmlformats-officedocument.presentationml.slide+xml"/>
  <Override PartName="/ppt/slides/charts/chart49.xml" ContentType="application/vnd.openxmlformats-officedocument.drawingml.chart+xml"/>
  <Override PartName="/ppt/slides/slide4a.xml" ContentType="application/vnd.openxmlformats-officedocument.presentationml.slide+xml"/>
  <Override PartName="/ppt/slides/charts/chart4a.xml" ContentType="application/vnd.openxmlformats-officedocument.drawingml.chart+xml"/>
  <Override PartName="/ppt/slides/slide4b.xml" ContentType="application/vnd.openxmlformats-officedocument.presentationml.slide+xml"/>
  <Override PartName="/ppt/slides/charts/chart4b.xml" ContentType="application/vnd.openxmlformats-officedocument.drawingml.chart+xml"/>
  <Override PartName="/ppt/slides/slide4c.xml" ContentType="application/vnd.openxmlformats-officedocument.presentationml.slide+xml"/>
  <Override PartName="/ppt/slides/charts/chart4c.xml" ContentType="application/vnd.openxmlformats-officedocument.drawingml.chart+xml"/>
  <Override PartName="/ppt/slides/slide4d.xml" ContentType="application/vnd.openxmlformats-officedocument.presentationml.slide+xml"/>
  <Override PartName="/ppt/slides/charts/chart4d.xml" ContentType="application/vnd.openxmlformats-officedocument.drawingml.chart+xml"/>
  <Override PartName="/ppt/slides/slide4e.xml" ContentType="application/vnd.openxmlformats-officedocument.presentationml.slide+xml"/>
  <Override PartName="/ppt/slides/charts/chart4e.xml" ContentType="application/vnd.openxmlformats-officedocument.drawingml.chart+xml"/>
  <Override PartName="/ppt/slides/slide4f.xml" ContentType="application/vnd.openxmlformats-officedocument.presentationml.slide+xml"/>
  <Override PartName="/ppt/slides/charts/chart4f.xml" ContentType="application/vnd.openxmlformats-officedocument.drawingml.chart+xml"/>
  <Override PartName="/ppt/slides/slide50.xml" ContentType="application/vnd.openxmlformats-officedocument.presentationml.slide+xml"/>
  <Override PartName="/ppt/slides/charts/chart50.xml" ContentType="application/vnd.openxmlformats-officedocument.drawingml.chart+xml"/>
  <Override PartName="/ppt/slides/slide51.xml" ContentType="application/vnd.openxmlformats-officedocument.presentationml.slide+xml"/>
  <Override PartName="/ppt/slides/charts/chart51.xml" ContentType="application/vnd.openxmlformats-officedocument.drawingml.chart+xml"/>
  <Override PartName="/ppt/slides/slide52.xml" ContentType="application/vnd.openxmlformats-officedocument.presentationml.slide+xml"/>
  <Override PartName="/ppt/slides/charts/chart52.xml" ContentType="application/vnd.openxmlformats-officedocument.drawingml.chart+xml"/>
  <Override PartName="/ppt/slides/slide53.xml" ContentType="application/vnd.openxmlformats-officedocument.presentationml.slide+xml"/>
  <Override PartName="/ppt/slides/charts/chart53.xml" ContentType="application/vnd.openxmlformats-officedocument.drawingml.chart+xml"/>
  <Override PartName="/ppt/slides/slide54.xml" ContentType="application/vnd.openxmlformats-officedocument.presentationml.slide+xml"/>
  <Override PartName="/ppt/slides/charts/chart54.xml" ContentType="application/vnd.openxmlformats-officedocument.drawingml.chart+xml"/>
  <Override PartName="/ppt/slides/slide55.xml" ContentType="application/vnd.openxmlformats-officedocument.presentationml.slide+xml"/>
  <Override PartName="/ppt/slides/charts/chart55.xml" ContentType="application/vnd.openxmlformats-officedocument.drawingml.chart+xml"/>
  <Override PartName="/ppt/slides/slide56.xml" ContentType="application/vnd.openxmlformats-officedocument.presentationml.slide+xml"/>
  <Override PartName="/ppt/slides/charts/chart56.xml" ContentType="application/vnd.openxmlformats-officedocument.drawingml.chart+xml"/>
  <Override PartName="/ppt/slides/slide57.xml" ContentType="application/vnd.openxmlformats-officedocument.presentationml.slide+xml"/>
  <Override PartName="/ppt/slides/charts/chart57.xml" ContentType="application/vnd.openxmlformats-officedocument.drawingml.chart+xml"/>
  <Override PartName="/ppt/slides/slide58.xml" ContentType="application/vnd.openxmlformats-officedocument.presentationml.slide+xml"/>
  <Override PartName="/ppt/slides/charts/chart58.xml" ContentType="application/vnd.openxmlformats-officedocument.drawingml.chart+xml"/>
  <Override PartName="/ppt/slides/slide59.xml" ContentType="application/vnd.openxmlformats-officedocument.presentationml.slide+xml"/>
  <Override PartName="/ppt/slides/charts/chart59.xml" ContentType="application/vnd.openxmlformats-officedocument.drawingml.chart+xml"/>
  <Override PartName="/ppt/slides/slide5a.xml" ContentType="application/vnd.openxmlformats-officedocument.presentationml.slide+xml"/>
  <Override PartName="/ppt/slides/charts/chart5a.xml" ContentType="application/vnd.openxmlformats-officedocument.drawingml.chart+xml"/>
  <Override PartName="/ppt/slides/slide5b.xml" ContentType="application/vnd.openxmlformats-officedocument.presentationml.slide+xml"/>
  <Override PartName="/ppt/slides/charts/chart5b.xml" ContentType="application/vnd.openxmlformats-officedocument.drawingml.chart+xml"/>
  <Override PartName="/ppt/slides/slide5c.xml" ContentType="application/vnd.openxmlformats-officedocument.presentationml.slide+xml"/>
  <Override PartName="/ppt/slides/charts/chart5c.xml" ContentType="application/vnd.openxmlformats-officedocument.drawingml.chart+xml"/>
  <Override PartName="/ppt/slides/slide5d.xml" ContentType="application/vnd.openxmlformats-officedocument.presentationml.slide+xml"/>
  <Override PartName="/ppt/slides/charts/chart5d.xml" ContentType="application/vnd.openxmlformats-officedocument.drawingml.chart+xml"/>
  <Override PartName="/ppt/slides/slide5e.xml" ContentType="application/vnd.openxmlformats-officedocument.presentationml.slide+xml"/>
  <Override PartName="/ppt/slides/charts/chart5e.xml" ContentType="application/vnd.openxmlformats-officedocument.drawingml.chart+xml"/>
  <Override PartName="/ppt/slides/slide5f.xml" ContentType="application/vnd.openxmlformats-officedocument.presentationml.slide+xml"/>
  <Override PartName="/ppt/slides/charts/chart5f.xml" ContentType="application/vnd.openxmlformats-officedocument.drawingml.chart+xml"/>
  <Override PartName="/ppt/slides/slide60.xml" ContentType="application/vnd.openxmlformats-officedocument.presentationml.slide+xml"/>
  <Override PartName="/ppt/slides/charts/chart60.xml" ContentType="application/vnd.openxmlformats-officedocument.drawingml.chart+xml"/>
  <Override PartName="/ppt/slides/slide61.xml" ContentType="application/vnd.openxmlformats-officedocument.presentationml.slide+xml"/>
  <Override PartName="/ppt/slides/charts/chart61.xml" ContentType="application/vnd.openxmlformats-officedocument.drawingml.chart+xml"/>
  <Override PartName="/ppt/slides/slide62.xml" ContentType="application/vnd.openxmlformats-officedocument.presentationml.slide+xml"/>
  <Override PartName="/ppt/slides/charts/chart62.xml" ContentType="application/vnd.openxmlformats-officedocument.drawingml.chart+xml"/>
  <Override PartName="/ppt/slides/slide63.xml" ContentType="application/vnd.openxmlformats-officedocument.presentationml.slide+xml"/>
  <Override PartName="/ppt/slides/charts/chart63.xml" ContentType="application/vnd.openxmlformats-officedocument.drawingml.chart+xml"/>
  <Override PartName="/ppt/slides/slide64.xml" ContentType="application/vnd.openxmlformats-officedocument.presentationml.slide+xml"/>
  <Override PartName="/ppt/slides/charts/chart64.xml" ContentType="application/vnd.openxmlformats-officedocument.drawingml.chart+xml"/>
  <Override PartName="/ppt/slides/slide65.xml" ContentType="application/vnd.openxmlformats-officedocument.presentationml.slide+xml"/>
  <Override PartName="/ppt/slides/charts/chart65.xml" ContentType="application/vnd.openxmlformats-officedocument.drawingml.chart+xml"/>
  <Override PartName="/ppt/slides/slide66.xml" ContentType="application/vnd.openxmlformats-officedocument.presentationml.slide+xml"/>
  <Override PartName="/ppt/slides/charts/chart66.xml" ContentType="application/vnd.openxmlformats-officedocument.drawingml.chart+xml"/>
  <Override PartName="/ppt/slides/slide67.xml" ContentType="application/vnd.openxmlformats-officedocument.presentationml.slide+xml"/>
  <Override PartName="/ppt/slides/charts/chart67.xml" ContentType="application/vnd.openxmlformats-officedocument.drawingml.chart+xml"/>
  <Override PartName="/ppt/slides/slide68.xml" ContentType="application/vnd.openxmlformats-officedocument.presentationml.slide+xml"/>
  <Override PartName="/ppt/slides/charts/chart68.xml" ContentType="application/vnd.openxmlformats-officedocument.drawingml.chart+xml"/>
  <Override PartName="/ppt/slides/slide69.xml" ContentType="application/vnd.openxmlformats-officedocument.presentationml.slide+xml"/>
  <Override PartName="/ppt/slides/charts/chart69.xml" ContentType="application/vnd.openxmlformats-officedocument.drawingml.chart+xml"/>
  <Override PartName="/ppt/slides/slide6a.xml" ContentType="application/vnd.openxmlformats-officedocument.presentationml.slide+xml"/>
  <Override PartName="/ppt/slides/charts/chart6a.xml" ContentType="application/vnd.openxmlformats-officedocument.drawingml.chart+xml"/>
  <Override PartName="/ppt/slides/slide6b.xml" ContentType="application/vnd.openxmlformats-officedocument.presentationml.slide+xml"/>
  <Override PartName="/ppt/slides/charts/chart6b.xml" ContentType="application/vnd.openxmlformats-officedocument.drawingml.chart+xml"/>
  <Override PartName="/ppt/slides/slide6c.xml" ContentType="application/vnd.openxmlformats-officedocument.presentationml.slide+xml"/>
  <Override PartName="/ppt/slides/charts/chart6c.xml" ContentType="application/vnd.openxmlformats-officedocument.drawingml.chart+xml"/>
  <Override PartName="/ppt/slides/slide6d.xml" ContentType="application/vnd.openxmlformats-officedocument.presentationml.slide+xml"/>
  <Override PartName="/ppt/slides/charts/chart6d.xml" ContentType="application/vnd.openxmlformats-officedocument.drawingml.chart+xml"/>
  <Override PartName="/ppt/slides/slide6e.xml" ContentType="application/vnd.openxmlformats-officedocument.presentationml.slide+xml"/>
  <Override PartName="/ppt/slides/charts/chart6e.xml" ContentType="application/vnd.openxmlformats-officedocument.drawingml.chart+xml"/>
  <Override PartName="/ppt/slides/slide6f.xml" ContentType="application/vnd.openxmlformats-officedocument.presentationml.slide+xml"/>
  <Override PartName="/ppt/slides/charts/chart6f.xml" ContentType="application/vnd.openxmlformats-officedocument.drawingml.chart+xml"/>
  <Override PartName="/ppt/slides/slide70.xml" ContentType="application/vnd.openxmlformats-officedocument.presentationml.slide+xml"/>
  <Override PartName="/ppt/slides/charts/chart70.xml" ContentType="application/vnd.openxmlformats-officedocument.drawingml.chart+xml"/>
  <Override PartName="/ppt/slides/slide71.xml" ContentType="application/vnd.openxmlformats-officedocument.presentationml.slide+xml"/>
  <Override PartName="/ppt/slides/charts/chart71.xml" ContentType="application/vnd.openxmlformats-officedocument.drawingml.chart+xml"/>
  <Override PartName="/ppt/slides/slide72.xml" ContentType="application/vnd.openxmlformats-officedocument.presentationml.slide+xml"/>
  <Override PartName="/ppt/slides/charts/chart72.xml" ContentType="application/vnd.openxmlformats-officedocument.drawingml.chart+xml"/>
  <Override PartName="/ppt/slides/slide73.xml" ContentType="application/vnd.openxmlformats-officedocument.presentationml.slide+xml"/>
  <Override PartName="/ppt/slides/charts/chart73.xml" ContentType="application/vnd.openxmlformats-officedocument.drawingml.chart+xml"/>
  <Override PartName="/ppt/slides/slide74.xml" ContentType="application/vnd.openxmlformats-officedocument.presentationml.slide+xml"/>
  <Override PartName="/ppt/slides/charts/chart74.xml" ContentType="application/vnd.openxmlformats-officedocument.drawingml.chart+xml"/>
  <Override PartName="/ppt/slides/slide75.xml" ContentType="application/vnd.openxmlformats-officedocument.presentationml.slide+xml"/>
  <Override PartName="/ppt/slides/charts/chart75.xml" ContentType="application/vnd.openxmlformats-officedocument.drawingml.chart+xml"/>
  <Override PartName="/ppt/slides/slide76.xml" ContentType="application/vnd.openxmlformats-officedocument.presentationml.slide+xml"/>
  <Override PartName="/ppt/slides/charts/chart76.xml" ContentType="application/vnd.openxmlformats-officedocument.drawingml.chart+xml"/>
  <Override PartName="/ppt/slides/slide77.xml" ContentType="application/vnd.openxmlformats-officedocument.presentationml.slide+xml"/>
  <Override PartName="/ppt/slides/charts/chart77.xml" ContentType="application/vnd.openxmlformats-officedocument.drawingml.chart+xml"/>
  <Override PartName="/ppt/slides/slide78.xml" ContentType="application/vnd.openxmlformats-officedocument.presentationml.slide+xml"/>
  <Override PartName="/ppt/slides/charts/chart78.xml" ContentType="application/vnd.openxmlformats-officedocument.drawingml.chart+xml"/>
  <Override PartName="/ppt/slides/slide79.xml" ContentType="application/vnd.openxmlformats-officedocument.presentationml.slide+xml"/>
  <Override PartName="/ppt/slides/charts/chart79.xml" ContentType="application/vnd.openxmlformats-officedocument.drawingml.chart+xml"/>
  <Override PartName="/ppt/slides/slide7a.xml" ContentType="application/vnd.openxmlformats-officedocument.presentationml.slide+xml"/>
  <Override PartName="/ppt/slides/charts/chart7a.xml" ContentType="application/vnd.openxmlformats-officedocument.drawingml.chart+xml"/>
  <Override PartName="/ppt/slides/slide7b.xml" ContentType="application/vnd.openxmlformats-officedocument.presentationml.slide+xml"/>
  <Override PartName="/ppt/slides/charts/chart7b.xml" ContentType="application/vnd.openxmlformats-officedocument.drawingml.chart+xml"/>
  <Override PartName="/ppt/slides/slide7c.xml" ContentType="application/vnd.openxmlformats-officedocument.presentationml.slide+xml"/>
  <Override PartName="/ppt/slides/charts/chart7c.xml" ContentType="application/vnd.openxmlformats-officedocument.drawingml.chart+xml"/>
  <Override PartName="/ppt/slides/slide7d.xml" ContentType="application/vnd.openxmlformats-officedocument.presentationml.slide+xml"/>
  <Override PartName="/ppt/slides/charts/chart7d.xml" ContentType="application/vnd.openxmlformats-officedocument.drawingml.chart+xml"/>
  <Override PartName="/ppt/slides/slide7e.xml" ContentType="application/vnd.openxmlformats-officedocument.presentationml.slide+xml"/>
  <Override PartName="/ppt/slides/charts/chart7e.xml" ContentType="application/vnd.openxmlformats-officedocument.drawingml.chart+xml"/>
  <Override PartName="/ppt/slides/slide7f.xml" ContentType="application/vnd.openxmlformats-officedocument.presentationml.slide+xml"/>
  <Override PartName="/ppt/slides/charts/chart7f.xml" ContentType="application/vnd.openxmlformats-officedocument.drawingml.chart+xml"/>
  <Override PartName="/ppt/slides/slide80.xml" ContentType="application/vnd.openxmlformats-officedocument.presentationml.slide+xml"/>
  <Override PartName="/ppt/slides/charts/chart80.xml" ContentType="application/vnd.openxmlformats-officedocument.drawingml.chart+xml"/>
  <Override PartName="/ppt/slides/slide81.xml" ContentType="application/vnd.openxmlformats-officedocument.presentationml.slide+xml"/>
  <Override PartName="/ppt/slides/charts/chart81.xml" ContentType="application/vnd.openxmlformats-officedocument.drawingml.chart+xml"/>
  <Override PartName="/ppt/slides/slide82.xml" ContentType="application/vnd.openxmlformats-officedocument.presentationml.slide+xml"/>
  <Override PartName="/ppt/slides/charts/chart82.xml" ContentType="application/vnd.openxmlformats-officedocument.drawingml.chart+xml"/>
  <Override PartName="/ppt/slides/slide83.xml" ContentType="application/vnd.openxmlformats-officedocument.presentationml.slide+xml"/>
  <Override PartName="/ppt/slides/charts/chart83.xml" ContentType="application/vnd.openxmlformats-officedocument.drawingml.chart+xml"/>
  <Override PartName="/ppt/slides/slide84.xml" ContentType="application/vnd.openxmlformats-officedocument.presentationml.slide+xml"/>
  <Override PartName="/ppt/slides/charts/chart84.xml" ContentType="application/vnd.openxmlformats-officedocument.drawingml.chart+xml"/>
  <Override PartName="/ppt/slides/slide85.xml" ContentType="application/vnd.openxmlformats-officedocument.presentationml.slide+xml"/>
  <Override PartName="/ppt/slides/charts/chart85.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ccd63029746548d0"/>
    <p:sldId id="261" r:id="R547f8cc68c8c4fca"/>
    <p:sldId id="262" r:id="Rdb0c0dd7f093492b"/>
    <p:sldId id="263" r:id="Raa7c90e736b34749"/>
    <p:sldId id="264" r:id="R19692e5475014e56"/>
    <p:sldId id="265" r:id="Rb0e680309d6741e7"/>
    <p:sldId id="266" r:id="Rd8654a92aa954081"/>
    <p:sldId id="267" r:id="R1ce1198085a64afa"/>
    <p:sldId id="268" r:id="Rd3d83bf832c145fc"/>
    <p:sldId id="269" r:id="Rd241159f54a743a9"/>
    <p:sldId id="270" r:id="R469e6b7aa03a4453"/>
    <p:sldId id="271" r:id="Rfd09a323ea21412b"/>
    <p:sldId id="272" r:id="R6c3bd375fb8646ba"/>
    <p:sldId id="273" r:id="Ra5f543699e734116"/>
    <p:sldId id="274" r:id="Ree15021613644317"/>
    <p:sldId id="275" r:id="Ra496b904de2540b3"/>
    <p:sldId id="276" r:id="R95d56e098ac04418"/>
    <p:sldId id="277" r:id="R5dfcc40a38e64d95"/>
    <p:sldId id="278" r:id="R5d61eb9966fc4616"/>
    <p:sldId id="279" r:id="Rfa13d3aab8314133"/>
    <p:sldId id="280" r:id="Rc80fbaba5e024db9"/>
    <p:sldId id="281" r:id="R88f22f6c37724672"/>
    <p:sldId id="282" r:id="R021dcdcb5e3846b0"/>
    <p:sldId id="283" r:id="R856131a4152d4e47"/>
    <p:sldId id="284" r:id="R28b5c386ca18435e"/>
    <p:sldId id="285" r:id="Rc25313412b724260"/>
    <p:sldId id="286" r:id="R5e784d7dd4c44d28"/>
    <p:sldId id="287" r:id="Rd9b215ce487f44cd"/>
    <p:sldId id="288" r:id="R84523717d2eb4de3"/>
    <p:sldId id="289" r:id="R953ccdc3a45b45d3"/>
    <p:sldId id="290" r:id="Ra4388912b4c84643"/>
    <p:sldId id="291" r:id="R35d918a35a98400c"/>
    <p:sldId id="292" r:id="R471b75e9a79b4848"/>
    <p:sldId id="293" r:id="R8dbd9d19f5bf4978"/>
    <p:sldId id="294" r:id="Rc54bd8fb173743a1"/>
    <p:sldId id="295" r:id="R30a0330210aa4f6d"/>
    <p:sldId id="296" r:id="Rcf039ddc8b204f27"/>
    <p:sldId id="297" r:id="Rf421dad258a6410a"/>
    <p:sldId id="298" r:id="R858edc52493e4261"/>
    <p:sldId id="299" r:id="R2bcb611a38d040e7"/>
    <p:sldId id="300" r:id="Rd0148ddbb5b74dec"/>
    <p:sldId id="301" r:id="R17e1f394e6d948e3"/>
    <p:sldId id="302" r:id="Rfcd35aa9068e4732"/>
    <p:sldId id="303" r:id="Rf7b94e30dca245f0"/>
    <p:sldId id="304" r:id="R5eb7d71aa131487e"/>
    <p:sldId id="305" r:id="Rad7d7f4859c742a6"/>
    <p:sldId id="306" r:id="Rdda02fab826145fa"/>
    <p:sldId id="307" r:id="R5846441d547a4bcd"/>
    <p:sldId id="308" r:id="R4346c447389240b8"/>
    <p:sldId id="309" r:id="Rbd48aae7ba90495a"/>
    <p:sldId id="310" r:id="R4a67eb22cd174ce8"/>
    <p:sldId id="311" r:id="Reb74d85c28ef42b7"/>
    <p:sldId id="312" r:id="R72321cd4f668447a"/>
    <p:sldId id="313" r:id="R52f977276b5148d6"/>
    <p:sldId id="314" r:id="Rac4ec02124b24480"/>
    <p:sldId id="315" r:id="Rae645c8352574ac7"/>
    <p:sldId id="316" r:id="R1ce3accf162d4870"/>
    <p:sldId id="317" r:id="R3b53858a8c1e42f1"/>
    <p:sldId id="318" r:id="Re3fd821c3bb94d3c"/>
    <p:sldId id="319" r:id="R5f9b3b0e4ccf482c"/>
    <p:sldId id="320" r:id="R69f2a006d61c4d81"/>
    <p:sldId id="321" r:id="R9b793a6af0054096"/>
    <p:sldId id="322" r:id="R6878edcb20eb4ee9"/>
    <p:sldId id="323" r:id="R6efd8604be6145e9"/>
    <p:sldId id="324" r:id="Rd9957661cc844f23"/>
    <p:sldId id="325" r:id="Rb13d6d9ce9fc4f52"/>
    <p:sldId id="326" r:id="Re7863db3fadb4e87"/>
    <p:sldId id="327" r:id="R556e0ffb35fb4870"/>
    <p:sldId id="328" r:id="Rbc527ae6d6194d57"/>
    <p:sldId id="329" r:id="R18b6bb6f326940bb"/>
    <p:sldId id="330" r:id="R60f2b0197bb74966"/>
    <p:sldId id="331" r:id="Rbe96554ab0534fdb"/>
    <p:sldId id="332" r:id="R197494e78b824658"/>
    <p:sldId id="333" r:id="R1f51973981384bd3"/>
    <p:sldId id="334" r:id="R19a57b6830514280"/>
    <p:sldId id="335" r:id="R401f10311d0a4cdf"/>
    <p:sldId id="336" r:id="R7996a3078ea34a74"/>
    <p:sldId id="337" r:id="Rdaea846fd9fd4c6c"/>
    <p:sldId id="338" r:id="R5ccc5c421c494919"/>
    <p:sldId id="339" r:id="R41e7006a17c84f1f"/>
    <p:sldId id="340" r:id="R4ab1a7211da1434e"/>
    <p:sldId id="341" r:id="R3c82b93242c84ac6"/>
    <p:sldId id="342" r:id="R4c67a4cbcae343d0"/>
    <p:sldId id="343" r:id="R796576d936e640cf"/>
    <p:sldId id="344" r:id="R24fa2f55aa6647b3"/>
    <p:sldId id="345" r:id="R60af9ac3d3644686"/>
    <p:sldId id="346" r:id="Rfc9d63d4eecb4911"/>
    <p:sldId id="347" r:id="Re49072a994bc44e3"/>
    <p:sldId id="348" r:id="R0817d43ca26d484e"/>
    <p:sldId id="349" r:id="R57040b832ede4eab"/>
    <p:sldId id="350" r:id="Ra58c21a67b5d4e80"/>
    <p:sldId id="351" r:id="R7e428c33a3264cb0"/>
    <p:sldId id="352" r:id="R0d37908852d2438e"/>
    <p:sldId id="353" r:id="Rddc5016c16bb40f2"/>
    <p:sldId id="354" r:id="Ree10c942c6854ff5"/>
    <p:sldId id="355" r:id="R1f6947dec1bf4f9c"/>
    <p:sldId id="356" r:id="R00bb72f459e842fc"/>
    <p:sldId id="357" r:id="R34fb0f165b644353"/>
    <p:sldId id="358" r:id="Rc13bc773b36841ae"/>
    <p:sldId id="359" r:id="Rb2e3573eef29478e"/>
    <p:sldId id="360" r:id="R3c405d76e1a5485a"/>
    <p:sldId id="361" r:id="Rc4e5f82ea10e4e6b"/>
    <p:sldId id="362" r:id="R1d65e25d66d24166"/>
    <p:sldId id="363" r:id="R3e34fe8a54b64e1e"/>
    <p:sldId id="364" r:id="Rf5d11079b67643e6"/>
    <p:sldId id="365" r:id="Rd550753d58464ffe"/>
    <p:sldId id="366" r:id="Raadd434a2e144247"/>
    <p:sldId id="367" r:id="R4c3dc8eeea8b4679"/>
    <p:sldId id="368" r:id="R23d4df8de3d34c7e"/>
    <p:sldId id="369" r:id="R0934f33c5fcc482c"/>
    <p:sldId id="370" r:id="R398f1aaf5aeb4627"/>
    <p:sldId id="371" r:id="R9818c5ab923e4d27"/>
    <p:sldId id="372" r:id="R00c186cd27744ef2"/>
    <p:sldId id="373" r:id="R6184e871c8c64af4"/>
    <p:sldId id="374" r:id="R440c84b9fb5f4faf"/>
    <p:sldId id="375" r:id="R2e0c6fb0818c4d53"/>
    <p:sldId id="376" r:id="R2fc9f9a4470743a8"/>
    <p:sldId id="377" r:id="Rc5a6c8b48cef4ea3"/>
    <p:sldId id="378" r:id="R4a42632e0a8d4144"/>
    <p:sldId id="379" r:id="R96f2aed0f4e54bb2"/>
    <p:sldId id="380" r:id="Rd1458798032240f5"/>
    <p:sldId id="381" r:id="R7bfe1ddd28ec4180"/>
    <p:sldId id="382" r:id="R82582b21df2448b8"/>
    <p:sldId id="383" r:id="R9a48d275d1d7421b"/>
    <p:sldId id="384" r:id="Rd2c9725d4ce942a7"/>
    <p:sldId id="385" r:id="R6b035bc82ac045e6"/>
    <p:sldId id="386" r:id="R7925eda788b9411d"/>
    <p:sldId id="387" r:id="Rfab873ef9fab4e47"/>
    <p:sldId id="388" r:id="Re234c93cf1f144f0"/>
    <p:sldId id="389" r:id="R9951dc9b990443aa"/>
    <p:sldId id="390" r:id="R9975372ab0974aa5"/>
    <p:sldId id="391" r:id="Rb7914028797b45e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2fc9f9a4470743a8" Type="http://schemas.openxmlformats.org/officeDocument/2006/relationships/slide" Target="/ppt/slides/slide76.xml"/><Relationship Id="R19692e5475014e56" Type="http://schemas.openxmlformats.org/officeDocument/2006/relationships/slide" Target="/ppt/slides/slide6.xml"/><Relationship Id="Ree15021613644317" Type="http://schemas.openxmlformats.org/officeDocument/2006/relationships/slide" Target="/ppt/slides/slide10.xml"/><Relationship Id="R398f1aaf5aeb4627" Type="http://schemas.openxmlformats.org/officeDocument/2006/relationships/slide" Target="/ppt/slides/slide70.xml"/><Relationship Id="R471b75e9a79b4848" Type="http://schemas.openxmlformats.org/officeDocument/2006/relationships/slide" Target="/ppt/slides/slide22.xml"/><Relationship Id="Rf421dad258a6410a" Type="http://schemas.openxmlformats.org/officeDocument/2006/relationships/slide" Target="/ppt/slides/slide27.xml"/><Relationship Id="R84523717d2eb4de3" Type="http://schemas.openxmlformats.org/officeDocument/2006/relationships/slide" Target="/ppt/slides/slide1e.xml"/><Relationship Id="R5eb7d71aa131487e" Type="http://schemas.openxmlformats.org/officeDocument/2006/relationships/slide" Target="/ppt/slides/slide2e.xml"/><Relationship Id="R1ce3accf162d4870" Type="http://schemas.openxmlformats.org/officeDocument/2006/relationships/slide" Target="/ppt/slides/slide3a.xml"/><Relationship Id="R6878edcb20eb4ee9" Type="http://schemas.openxmlformats.org/officeDocument/2006/relationships/slide" Target="/ppt/slides/slide40.xml"/><Relationship Id="Rb7914028797b45e0" Type="http://schemas.openxmlformats.org/officeDocument/2006/relationships/slide" Target="/ppt/slides/slide85.xml"/><Relationship Id="rId5" Type="http://schemas.openxmlformats.org/officeDocument/2006/relationships/theme" Target="theme/theme1.xml"/><Relationship Id="R4346c447389240b8" Type="http://schemas.openxmlformats.org/officeDocument/2006/relationships/slide" Target="/ppt/slides/slide32.xml"/><Relationship Id="R18b6bb6f326940bb" Type="http://schemas.openxmlformats.org/officeDocument/2006/relationships/slide" Target="/ppt/slides/slide47.xml"/><Relationship Id="Rbe96554ab0534fdb" Type="http://schemas.openxmlformats.org/officeDocument/2006/relationships/slide" Target="/ppt/slides/slide49.xml"/><Relationship Id="R796576d936e640cf" Type="http://schemas.openxmlformats.org/officeDocument/2006/relationships/slide" Target="/ppt/slides/slide55.xml"/><Relationship Id="R57040b832ede4eab" Type="http://schemas.openxmlformats.org/officeDocument/2006/relationships/slide" Target="/ppt/slides/slide5b.xml"/><Relationship Id="Rc5a6c8b48cef4ea3" Type="http://schemas.openxmlformats.org/officeDocument/2006/relationships/slide" Target="/ppt/slides/slide77.xml"/><Relationship Id="R7925eda788b9411d" Type="http://schemas.openxmlformats.org/officeDocument/2006/relationships/slide" Target="/ppt/slides/slide80.xml"/><Relationship Id="Reb74d85c28ef42b7" Type="http://schemas.openxmlformats.org/officeDocument/2006/relationships/slide" Target="/ppt/slides/slide35.xml"/><Relationship Id="R9b793a6af0054096" Type="http://schemas.openxmlformats.org/officeDocument/2006/relationships/slide" Target="/ppt/slides/slide3f.xml"/><Relationship Id="Rdaea846fd9fd4c6c" Type="http://schemas.openxmlformats.org/officeDocument/2006/relationships/slide" Target="/ppt/slides/slide4f.xml"/><Relationship Id="Ra58c21a67b5d4e80" Type="http://schemas.openxmlformats.org/officeDocument/2006/relationships/slide" Target="/ppt/slides/slide5c.xml"/><Relationship Id="R1d65e25d66d24166" Type="http://schemas.openxmlformats.org/officeDocument/2006/relationships/slide" Target="/ppt/slides/slide68.xml"/><Relationship Id="R021dcdcb5e3846b0" Type="http://schemas.openxmlformats.org/officeDocument/2006/relationships/slide" Target="/ppt/slides/slide18.xml"/><Relationship Id="R35d918a35a98400c" Type="http://schemas.openxmlformats.org/officeDocument/2006/relationships/slide" Target="/ppt/slides/slide21.xml"/><Relationship Id="Rd0148ddbb5b74dec" Type="http://schemas.openxmlformats.org/officeDocument/2006/relationships/slide" Target="/ppt/slides/slide2a.xml"/><Relationship Id="R30a0330210aa4f6d" Type="http://schemas.openxmlformats.org/officeDocument/2006/relationships/slide" Target="/ppt/slides/slide25.xml"/><Relationship Id="Rbc527ae6d6194d57" Type="http://schemas.openxmlformats.org/officeDocument/2006/relationships/slide" Target="/ppt/slides/slide46.xml"/><Relationship Id="R5d61eb9966fc4616" Type="http://schemas.openxmlformats.org/officeDocument/2006/relationships/slide" Target="/ppt/slides/slide14.xml"/><Relationship Id="Rad7d7f4859c742a6" Type="http://schemas.openxmlformats.org/officeDocument/2006/relationships/slide" Target="/ppt/slides/slide2f.xml"/><Relationship Id="R52f977276b5148d6" Type="http://schemas.openxmlformats.org/officeDocument/2006/relationships/slide" Target="/ppt/slides/slide37.xml"/><Relationship Id="R7996a3078ea34a74" Type="http://schemas.openxmlformats.org/officeDocument/2006/relationships/slide" Target="/ppt/slides/slide4e.xml"/><Relationship Id="R0d37908852d2438e" Type="http://schemas.openxmlformats.org/officeDocument/2006/relationships/slide" Target="/ppt/slides/slide5e.xml"/><Relationship Id="R96f2aed0f4e54bb2" Type="http://schemas.openxmlformats.org/officeDocument/2006/relationships/slide" Target="/ppt/slides/slide79.xml"/><Relationship Id="Rd3d83bf832c145fc" Type="http://schemas.openxmlformats.org/officeDocument/2006/relationships/slide" Target="/ppt/slides/slidea.xml"/><Relationship Id="rId1" Type="http://schemas.openxmlformats.org/officeDocument/2006/relationships/slideMaster" Target="slideMasters/slideMaster1.xml"/><Relationship Id="rId6" Type="http://schemas.openxmlformats.org/officeDocument/2006/relationships/tableStyles" Target="tableStyles.xml"/><Relationship Id="Rfd09a323ea21412b" Type="http://schemas.openxmlformats.org/officeDocument/2006/relationships/slide" Target="/ppt/slides/slided.xml"/><Relationship Id="Rc25313412b724260" Type="http://schemas.openxmlformats.org/officeDocument/2006/relationships/slide" Target="/ppt/slides/slide1b.xml"/><Relationship Id="R1f51973981384bd3" Type="http://schemas.openxmlformats.org/officeDocument/2006/relationships/slide" Target="/ppt/slides/slide4b.xml"/><Relationship Id="R4c3dc8eeea8b4679" Type="http://schemas.openxmlformats.org/officeDocument/2006/relationships/slide" Target="/ppt/slides/slide6d.xml"/><Relationship Id="Raa7c90e736b34749" Type="http://schemas.openxmlformats.org/officeDocument/2006/relationships/slide" Target="/ppt/slides/slide5.xml"/><Relationship Id="Ra4388912b4c84643" Type="http://schemas.openxmlformats.org/officeDocument/2006/relationships/slide" Target="/ppt/slides/slide20.xml"/><Relationship Id="Rbd48aae7ba90495a" Type="http://schemas.openxmlformats.org/officeDocument/2006/relationships/slide" Target="/ppt/slides/slide33.xml"/><Relationship Id="Rfc9d63d4eecb4911" Type="http://schemas.openxmlformats.org/officeDocument/2006/relationships/slide" Target="/ppt/slides/slide58.xml"/><Relationship Id="Re49072a994bc44e3" Type="http://schemas.openxmlformats.org/officeDocument/2006/relationships/slide" Target="/ppt/slides/slide59.xml"/><Relationship Id="R6b035bc82ac045e6" Type="http://schemas.openxmlformats.org/officeDocument/2006/relationships/slide" Target="/ppt/slides/slide7f.xml"/><Relationship Id="R1ce1198085a64afa" Type="http://schemas.openxmlformats.org/officeDocument/2006/relationships/slide" Target="/ppt/slides/slide9.xml"/><Relationship Id="R72321cd4f668447a" Type="http://schemas.openxmlformats.org/officeDocument/2006/relationships/slide" Target="/ppt/slides/slide36.xml"/><Relationship Id="Rf5d11079b67643e6" Type="http://schemas.openxmlformats.org/officeDocument/2006/relationships/slide" Target="/ppt/slides/slide6a.xml"/><Relationship Id="Rd1458798032240f5" Type="http://schemas.openxmlformats.org/officeDocument/2006/relationships/slide" Target="/ppt/slides/slide7a.xml"/><Relationship Id="R88f22f6c37724672" Type="http://schemas.openxmlformats.org/officeDocument/2006/relationships/slide" Target="/ppt/slides/slide17.xml"/><Relationship Id="R8dbd9d19f5bf4978" Type="http://schemas.openxmlformats.org/officeDocument/2006/relationships/slide" Target="/ppt/slides/slide23.xml"/><Relationship Id="R4a67eb22cd174ce8" Type="http://schemas.openxmlformats.org/officeDocument/2006/relationships/slide" Target="/ppt/slides/slide34.xml"/><Relationship Id="R6efd8604be6145e9" Type="http://schemas.openxmlformats.org/officeDocument/2006/relationships/slide" Target="/ppt/slides/slide41.xml"/><Relationship Id="R5ccc5c421c494919" Type="http://schemas.openxmlformats.org/officeDocument/2006/relationships/slide" Target="/ppt/slides/slide50.xml"/><Relationship Id="Rd550753d58464ffe" Type="http://schemas.openxmlformats.org/officeDocument/2006/relationships/slide" Target="/ppt/slides/slide6b.xml"/><Relationship Id="R856131a4152d4e47" Type="http://schemas.openxmlformats.org/officeDocument/2006/relationships/slide" Target="/ppt/slides/slide19.xml"/><Relationship Id="Rcf039ddc8b204f27" Type="http://schemas.openxmlformats.org/officeDocument/2006/relationships/slide" Target="/ppt/slides/slide26.xml"/><Relationship Id="R5f9b3b0e4ccf482c" Type="http://schemas.openxmlformats.org/officeDocument/2006/relationships/slide" Target="/ppt/slides/slide3d.xml"/><Relationship Id="Rb13d6d9ce9fc4f52" Type="http://schemas.openxmlformats.org/officeDocument/2006/relationships/slide" Target="/ppt/slides/slide43.xml"/><Relationship Id="R401f10311d0a4cdf" Type="http://schemas.openxmlformats.org/officeDocument/2006/relationships/slide" Target="/ppt/slides/slide4d.xml"/><Relationship Id="R4ab1a7211da1434e" Type="http://schemas.openxmlformats.org/officeDocument/2006/relationships/slide" Target="/ppt/slides/slide52.xml"/><Relationship Id="R24fa2f55aa6647b3" Type="http://schemas.openxmlformats.org/officeDocument/2006/relationships/slide" Target="/ppt/slides/slide56.xml"/><Relationship Id="R00bb72f459e842fc" Type="http://schemas.openxmlformats.org/officeDocument/2006/relationships/slide" Target="/ppt/slides/slide62.xml"/><Relationship Id="Raadd434a2e144247" Type="http://schemas.openxmlformats.org/officeDocument/2006/relationships/slide" Target="/ppt/slides/slide6c.xml"/><Relationship Id="Rae645c8352574ac7" Type="http://schemas.openxmlformats.org/officeDocument/2006/relationships/slide" Target="/ppt/slides/slide39.xml"/><Relationship Id="R3b53858a8c1e42f1" Type="http://schemas.openxmlformats.org/officeDocument/2006/relationships/slide" Target="/ppt/slides/slide3b.xml"/><Relationship Id="rId7" Type="http://schemas.openxmlformats.org/officeDocument/2006/relationships/customXml" Target="../customXml/item1.xml"/><Relationship Id="rId2" Type="http://schemas.openxmlformats.org/officeDocument/2006/relationships/slide" Target="slides/slide1.xml"/><Relationship Id="R469e6b7aa03a4453" Type="http://schemas.openxmlformats.org/officeDocument/2006/relationships/slide" Target="/ppt/slides/slidec.xml"/><Relationship Id="R5e784d7dd4c44d28" Type="http://schemas.openxmlformats.org/officeDocument/2006/relationships/slide" Target="/ppt/slides/slide1c.xml"/><Relationship Id="Rc54bd8fb173743a1" Type="http://schemas.openxmlformats.org/officeDocument/2006/relationships/slide" Target="/ppt/slides/slide24.xml"/><Relationship Id="R2bcb611a38d040e7" Type="http://schemas.openxmlformats.org/officeDocument/2006/relationships/slide" Target="/ppt/slides/slide29.xml"/><Relationship Id="Rf7b94e30dca245f0" Type="http://schemas.openxmlformats.org/officeDocument/2006/relationships/slide" Target="/ppt/slides/slide2d.xml"/><Relationship Id="R60af9ac3d3644686" Type="http://schemas.openxmlformats.org/officeDocument/2006/relationships/slide" Target="/ppt/slides/slide57.xml"/><Relationship Id="R9818c5ab923e4d27" Type="http://schemas.openxmlformats.org/officeDocument/2006/relationships/slide" Target="/ppt/slides/slide71.xml"/><Relationship Id="Rdb0c0dd7f093492b" Type="http://schemas.openxmlformats.org/officeDocument/2006/relationships/slide" Target="/ppt/slides/slide4.xml"/><Relationship Id="Ra5f543699e734116" Type="http://schemas.openxmlformats.org/officeDocument/2006/relationships/slide" Target="/ppt/slides/slidef.xml"/><Relationship Id="Ra496b904de2540b3" Type="http://schemas.openxmlformats.org/officeDocument/2006/relationships/slide" Target="/ppt/slides/slide11.xml"/><Relationship Id="Rac4ec02124b24480" Type="http://schemas.openxmlformats.org/officeDocument/2006/relationships/slide" Target="/ppt/slides/slide38.xml"/><Relationship Id="R556e0ffb35fb4870" Type="http://schemas.openxmlformats.org/officeDocument/2006/relationships/slide" Target="/ppt/slides/slide45.xml"/><Relationship Id="R0817d43ca26d484e" Type="http://schemas.openxmlformats.org/officeDocument/2006/relationships/slide" Target="/ppt/slides/slide5a.xml"/><Relationship Id="Rddc5016c16bb40f2" Type="http://schemas.openxmlformats.org/officeDocument/2006/relationships/slide" Target="/ppt/slides/slide5f.xml"/><Relationship Id="R1f6947dec1bf4f9c" Type="http://schemas.openxmlformats.org/officeDocument/2006/relationships/slide" Target="/ppt/slides/slide61.xml"/><Relationship Id="R0934f33c5fcc482c" Type="http://schemas.openxmlformats.org/officeDocument/2006/relationships/slide" Target="/ppt/slides/slide6f.xml"/><Relationship Id="Re234c93cf1f144f0" Type="http://schemas.openxmlformats.org/officeDocument/2006/relationships/slide" Target="/ppt/slides/slide82.xml"/><Relationship Id="R17e1f394e6d948e3" Type="http://schemas.openxmlformats.org/officeDocument/2006/relationships/slide" Target="/ppt/slides/slide2b.xml"/><Relationship Id="R19a57b6830514280" Type="http://schemas.openxmlformats.org/officeDocument/2006/relationships/slide" Target="/ppt/slides/slide4c.xml"/><Relationship Id="R41e7006a17c84f1f" Type="http://schemas.openxmlformats.org/officeDocument/2006/relationships/slide" Target="/ppt/slides/slide51.xml"/><Relationship Id="Rb2e3573eef29478e" Type="http://schemas.openxmlformats.org/officeDocument/2006/relationships/slide" Target="/ppt/slides/slide65.xml"/><Relationship Id="Rd8654a92aa954081" Type="http://schemas.openxmlformats.org/officeDocument/2006/relationships/slide" Target="/ppt/slides/slide8.xml"/><Relationship Id="R6c3bd375fb8646ba" Type="http://schemas.openxmlformats.org/officeDocument/2006/relationships/slide" Target="/ppt/slides/slidee.xml"/><Relationship Id="R5dfcc40a38e64d95" Type="http://schemas.openxmlformats.org/officeDocument/2006/relationships/slide" Target="/ppt/slides/slide13.xml"/><Relationship Id="Rdda02fab826145fa" Type="http://schemas.openxmlformats.org/officeDocument/2006/relationships/slide" Target="/ppt/slides/slide30.xml"/><Relationship Id="R7e428c33a3264cb0" Type="http://schemas.openxmlformats.org/officeDocument/2006/relationships/slide" Target="/ppt/slides/slide5d.xml"/><Relationship Id="R440c84b9fb5f4faf" Type="http://schemas.openxmlformats.org/officeDocument/2006/relationships/slide" Target="/ppt/slides/slide74.xml"/><Relationship Id="R7bfe1ddd28ec4180" Type="http://schemas.openxmlformats.org/officeDocument/2006/relationships/slide" Target="/ppt/slides/slide7b.xml"/><Relationship Id="R9a48d275d1d7421b" Type="http://schemas.openxmlformats.org/officeDocument/2006/relationships/slide" Target="/ppt/slides/slide7d.xml"/><Relationship Id="R95d56e098ac04418" Type="http://schemas.openxmlformats.org/officeDocument/2006/relationships/slide" Target="/ppt/slides/slide12.xml"/><Relationship Id="Re3fd821c3bb94d3c" Type="http://schemas.openxmlformats.org/officeDocument/2006/relationships/slide" Target="/ppt/slides/slide3c.xml"/><Relationship Id="Rd2c9725d4ce942a7" Type="http://schemas.openxmlformats.org/officeDocument/2006/relationships/slide" Target="/ppt/slides/slide7e.xml"/><Relationship Id="Rd9957661cc844f23" Type="http://schemas.openxmlformats.org/officeDocument/2006/relationships/slide" Target="/ppt/slides/slide42.xml"/><Relationship Id="R197494e78b824658" Type="http://schemas.openxmlformats.org/officeDocument/2006/relationships/slide" Target="/ppt/slides/slide4a.xml"/><Relationship Id="R3e34fe8a54b64e1e" Type="http://schemas.openxmlformats.org/officeDocument/2006/relationships/slide" Target="/ppt/slides/slide69.xml"/><Relationship Id="R9951dc9b990443aa" Type="http://schemas.openxmlformats.org/officeDocument/2006/relationships/slide" Target="/ppt/slides/slide83.xml"/><Relationship Id="rId8" Type="http://schemas.openxmlformats.org/officeDocument/2006/relationships/customXml" Target="../customXml/item2.xml"/><Relationship Id="rId3" Type="http://schemas.openxmlformats.org/officeDocument/2006/relationships/presProps" Target="presProps.xml"/><Relationship Id="Rccd63029746548d0" Type="http://schemas.openxmlformats.org/officeDocument/2006/relationships/slide" Target="/ppt/slides/slide2.xml"/><Relationship Id="R547f8cc68c8c4fca" Type="http://schemas.openxmlformats.org/officeDocument/2006/relationships/slide" Target="/ppt/slides/slide3.xml"/><Relationship Id="Rc80fbaba5e024db9" Type="http://schemas.openxmlformats.org/officeDocument/2006/relationships/slide" Target="/ppt/slides/slide16.xml"/><Relationship Id="R953ccdc3a45b45d3" Type="http://schemas.openxmlformats.org/officeDocument/2006/relationships/slide" Target="/ppt/slides/slide1f.xml"/><Relationship Id="Re7863db3fadb4e87" Type="http://schemas.openxmlformats.org/officeDocument/2006/relationships/slide" Target="/ppt/slides/slide44.xml"/><Relationship Id="R34fb0f165b644353" Type="http://schemas.openxmlformats.org/officeDocument/2006/relationships/slide" Target="/ppt/slides/slide63.xml"/><Relationship Id="R82582b21df2448b8" Type="http://schemas.openxmlformats.org/officeDocument/2006/relationships/slide" Target="/ppt/slides/slide7c.xml"/><Relationship Id="Rfab873ef9fab4e47" Type="http://schemas.openxmlformats.org/officeDocument/2006/relationships/slide" Target="/ppt/slides/slide81.xml"/><Relationship Id="Rb0e680309d6741e7" Type="http://schemas.openxmlformats.org/officeDocument/2006/relationships/slide" Target="/ppt/slides/slide7.xml"/><Relationship Id="Rd9b215ce487f44cd" Type="http://schemas.openxmlformats.org/officeDocument/2006/relationships/slide" Target="/ppt/slides/slide1d.xml"/><Relationship Id="Rc13bc773b36841ae" Type="http://schemas.openxmlformats.org/officeDocument/2006/relationships/slide" Target="/ppt/slides/slide64.xml"/><Relationship Id="R9975372ab0974aa5" Type="http://schemas.openxmlformats.org/officeDocument/2006/relationships/slide" Target="/ppt/slides/slide84.xml"/><Relationship Id="Rd241159f54a743a9" Type="http://schemas.openxmlformats.org/officeDocument/2006/relationships/slide" Target="/ppt/slides/slideb.xml"/><Relationship Id="R69f2a006d61c4d81" Type="http://schemas.openxmlformats.org/officeDocument/2006/relationships/slide" Target="/ppt/slides/slide3e.xml"/><Relationship Id="R3c82b93242c84ac6" Type="http://schemas.openxmlformats.org/officeDocument/2006/relationships/slide" Target="/ppt/slides/slide53.xml"/><Relationship Id="R23d4df8de3d34c7e" Type="http://schemas.openxmlformats.org/officeDocument/2006/relationships/slide" Target="/ppt/slides/slide6e.xml"/><Relationship Id="R858edc52493e4261" Type="http://schemas.openxmlformats.org/officeDocument/2006/relationships/slide" Target="/ppt/slides/slide28.xml"/><Relationship Id="Rfcd35aa9068e4732" Type="http://schemas.openxmlformats.org/officeDocument/2006/relationships/slide" Target="/ppt/slides/slide2c.xml"/><Relationship Id="Ree10c942c6854ff5" Type="http://schemas.openxmlformats.org/officeDocument/2006/relationships/slide" Target="/ppt/slides/slide60.xml"/><Relationship Id="Rc4e5f82ea10e4e6b" Type="http://schemas.openxmlformats.org/officeDocument/2006/relationships/slide" Target="/ppt/slides/slide67.xml"/><Relationship Id="R4c67a4cbcae343d0" Type="http://schemas.openxmlformats.org/officeDocument/2006/relationships/slide" Target="/ppt/slides/slide54.xml"/><Relationship Id="rId4" Type="http://schemas.openxmlformats.org/officeDocument/2006/relationships/viewProps" Target="viewProps.xml"/><Relationship Id="rId9" Type="http://schemas.openxmlformats.org/officeDocument/2006/relationships/customXml" Target="../customXml/item3.xml"/><Relationship Id="Rfa13d3aab8314133" Type="http://schemas.openxmlformats.org/officeDocument/2006/relationships/slide" Target="/ppt/slides/slide15.xml"/><Relationship Id="R60f2b0197bb74966" Type="http://schemas.openxmlformats.org/officeDocument/2006/relationships/slide" Target="/ppt/slides/slide48.xml"/><Relationship Id="R00c186cd27744ef2" Type="http://schemas.openxmlformats.org/officeDocument/2006/relationships/slide" Target="/ppt/slides/slide72.xml"/><Relationship Id="R5846441d547a4bcd" Type="http://schemas.openxmlformats.org/officeDocument/2006/relationships/slide" Target="/ppt/slides/slide31.xml"/><Relationship Id="R2e0c6fb0818c4d53" Type="http://schemas.openxmlformats.org/officeDocument/2006/relationships/slide" Target="/ppt/slides/slide75.xml"/><Relationship Id="R28b5c386ca18435e" Type="http://schemas.openxmlformats.org/officeDocument/2006/relationships/slide" Target="/ppt/slides/slide1a.xml"/><Relationship Id="R3c405d76e1a5485a" Type="http://schemas.openxmlformats.org/officeDocument/2006/relationships/slide" Target="/ppt/slides/slide66.xml"/><Relationship Id="R6184e871c8c64af4" Type="http://schemas.openxmlformats.org/officeDocument/2006/relationships/slide" Target="/ppt/slides/slide73.xml"/><Relationship Id="R4a42632e0a8d4144" Type="http://schemas.openxmlformats.org/officeDocument/2006/relationships/slide" Target="/ppt/slides/slide7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822"/>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3.3</c:v>
                </c:pt>
                <c:pt idx="3">
                  <c:v>4.6</c:v>
                </c:pt>
                <c:pt idx="4">
                  <c:v/>
                </c:pt>
                <c:pt idx="5">
                  <c:v>7.1</c:v>
                </c:pt>
                <c:pt idx="6">
                  <c:v>0</c:v>
                </c:pt>
                <c:pt idx="7">
                  <c:v>2.7</c:v>
                </c:pt>
                <c:pt idx="8">
                  <c:v>0</c:v>
                </c:pt>
                <c:pt idx="9">
                  <c:v/>
                </c:pt>
                <c:pt idx="10">
                  <c:v>0</c:v>
                </c:pt>
                <c:pt idx="11">
                  <c:v>0</c:v>
                </c:pt>
                <c:pt idx="12">
                  <c:v>3.0</c:v>
                </c:pt>
              </c:numLit>
            </c:plus>
            <c:minus>
              <c:numLit>
                <c:formatCode>General</c:formatCode>
                <c:ptCount val="13"/>
                <c:pt idx="0">
                  <c:v>4.8</c:v>
                </c:pt>
                <c:pt idx="1">
                  <c:v/>
                </c:pt>
                <c:pt idx="2">
                  <c:v>5.5</c:v>
                </c:pt>
                <c:pt idx="3">
                  <c:v>6.2</c:v>
                </c:pt>
                <c:pt idx="4">
                  <c:v/>
                </c:pt>
                <c:pt idx="5">
                  <c:v>14.4</c:v>
                </c:pt>
                <c:pt idx="6">
                  <c:v>0</c:v>
                </c:pt>
                <c:pt idx="7">
                  <c:v>4.0</c:v>
                </c:pt>
                <c:pt idx="8">
                  <c:v>0</c:v>
                </c:pt>
                <c:pt idx="9">
                  <c:v/>
                </c:pt>
                <c:pt idx="10">
                  <c:v>0</c:v>
                </c:pt>
                <c:pt idx="11">
                  <c:v>0</c:v>
                </c:pt>
                <c:pt idx="12">
                  <c:v>3.8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89.1</c:v>
                </c:pt>
                <c:pt idx="1">
                  <c:v/>
                </c:pt>
                <c:pt idx="2">
                  <c:v>92.3</c:v>
                </c:pt>
                <c:pt idx="3">
                  <c:v>85.2</c:v>
                </c:pt>
                <c:pt idx="4">
                  <c:v/>
                </c:pt>
                <c:pt idx="5">
                  <c:v>87.9</c:v>
                </c:pt>
                <c:pt idx="6">
                  <c:v/>
                </c:pt>
                <c:pt idx="7">
                  <c:v>92.2</c:v>
                </c:pt>
                <c:pt idx="8">
                  <c:v/>
                </c:pt>
                <c:pt idx="9">
                  <c:v/>
                </c:pt>
                <c:pt idx="10">
                  <c:v/>
                </c:pt>
                <c:pt idx="11">
                  <c:v/>
                </c:pt>
                <c:pt idx="12">
                  <c:v>89.1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3/18/2013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3/18/2013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3/18/2013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3/18/2013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3df53d57d32e4740"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11effe7d9ea4485c"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9a96189240324c1d"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7ba8638802534c32"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b6f0cffd5f204407"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084daa7a0e614d8f"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23372a8542eb43e6"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bc60071b0740404c"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480ffe316f0e44db"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dec499d36d5a4181"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2.xml" Id="R494cf6d55c894094"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2.xml" Id="Rd6743530ae314365"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2.xml" Id="R656e5183693f4819"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2.xml" Id="R8b07ee64c1784ded"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2.xml" Id="Rb53a6574af434155"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2.xml" Id="Rd51d9769c7ba4de6"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4f513c6af2bd4f3a"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fff85998a48d414e"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f27c3d94b64048b6"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579800e2f6ea4543"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788458f8e4384f19"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0eec766886c14d5f"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3713c01228d94fdd"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2e3828fc1b024254"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0835a2b3951744d1"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1fc0c2e7db524371"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1ebf8a687eda4d10"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2.xml" Id="R638d827769a74bce"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2.xml" Id="R63c47910886b472c"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2.xml" Id="R83a8b52108534451"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2.xml" Id="Re0083f2a094e4084"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2.xml" Id="Ra10005809be34969"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2.xml" Id="Ra9e5b42c609441c1"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dfd65752bcbf417f"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c4f0a98fbb5f4f91"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963298f7446f4314"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90a0620eaa874b03"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625529ce6e294694"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225e7a3166e6463f"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8def9126a93b4220"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fbce52ac6c7042d2"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920ae16eff5a479c"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c12fcf7f932c4a00"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9f7e723b86d743ae"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2.xml" Id="R950e903959aa426d"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2.xml" Id="R3029b0eb43404d1f"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2.xml" Id="Rf01a5027ce04442b"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2.xml" Id="Reeeb05c389ba4e57"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2.xml" Id="R457fe7f5badf4608"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2.xml" Id="R2930b369a2aa4def"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8038324b8b134509"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ef4ddbbd3fcd4ddc"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11739a8a49d54f08"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a28e5c4872fa4829"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af9d9d8ae8444b91"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c150514f1b384fa5"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f8d43b4624f64ccc"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aac6f7d296ec426a"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6ea5905f6b5c44d0" /><Relationship Type="http://schemas.openxmlformats.org/officeDocument/2006/relationships/chart" Target="/ppt/slides/charts/chart47.xml" Id="rId2" /></Relationships>
</file>

<file path=ppt/slides/_rels/slide48.xml.rels>&#65279;<?xml version="1.0" encoding="utf-8"?><Relationships xmlns="http://schemas.openxmlformats.org/package/2006/relationships"><Relationship Type="http://schemas.openxmlformats.org/officeDocument/2006/relationships/slideLayout" Target="/ppt/slideLayouts/slideLayout2.xml" Id="R950cfbda60534a43" /><Relationship Type="http://schemas.openxmlformats.org/officeDocument/2006/relationships/chart" Target="/ppt/slides/charts/chart48.xml" Id="rId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136e3141ea204639" /><Relationship Type="http://schemas.openxmlformats.org/officeDocument/2006/relationships/chart" Target="/ppt/slides/charts/chart49.xml" Id="rId2" /></Relationships>
</file>

<file path=ppt/slides/_rels/slide4a.xml.rels>&#65279;<?xml version="1.0" encoding="utf-8"?><Relationships xmlns="http://schemas.openxmlformats.org/package/2006/relationships"><Relationship Type="http://schemas.openxmlformats.org/officeDocument/2006/relationships/slideLayout" Target="/ppt/slideLayouts/slideLayout2.xml" Id="R3f7b6313f8ad461f" /><Relationship Type="http://schemas.openxmlformats.org/officeDocument/2006/relationships/chart" Target="/ppt/slides/charts/chart4a.xml" Id="rId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2.xml" Id="R0ba88069ee0e447f" /><Relationship Type="http://schemas.openxmlformats.org/officeDocument/2006/relationships/chart" Target="/ppt/slides/charts/chart4b.xml" Id="rId2" /></Relationships>
</file>

<file path=ppt/slides/_rels/slide4c.xml.rels>&#65279;<?xml version="1.0" encoding="utf-8"?><Relationships xmlns="http://schemas.openxmlformats.org/package/2006/relationships"><Relationship Type="http://schemas.openxmlformats.org/officeDocument/2006/relationships/slideLayout" Target="/ppt/slideLayouts/slideLayout2.xml" Id="R4991c32acbad486e" /><Relationship Type="http://schemas.openxmlformats.org/officeDocument/2006/relationships/chart" Target="/ppt/slides/charts/chart4c.xml" Id="rId2" /></Relationships>
</file>

<file path=ppt/slides/_rels/slide4d.xml.rels>&#65279;<?xml version="1.0" encoding="utf-8"?><Relationships xmlns="http://schemas.openxmlformats.org/package/2006/relationships"><Relationship Type="http://schemas.openxmlformats.org/officeDocument/2006/relationships/slideLayout" Target="/ppt/slideLayouts/slideLayout2.xml" Id="Ra481b39272ed43ae" /><Relationship Type="http://schemas.openxmlformats.org/officeDocument/2006/relationships/chart" Target="/ppt/slides/charts/chart4d.xml" Id="rId2" /></Relationships>
</file>

<file path=ppt/slides/_rels/slide4e.xml.rels>&#65279;<?xml version="1.0" encoding="utf-8"?><Relationships xmlns="http://schemas.openxmlformats.org/package/2006/relationships"><Relationship Type="http://schemas.openxmlformats.org/officeDocument/2006/relationships/slideLayout" Target="/ppt/slideLayouts/slideLayout2.xml" Id="R80014854a81d46db" /><Relationship Type="http://schemas.openxmlformats.org/officeDocument/2006/relationships/chart" Target="/ppt/slides/charts/chart4e.xml" Id="rId2" /></Relationships>
</file>

<file path=ppt/slides/_rels/slide4f.xml.rels>&#65279;<?xml version="1.0" encoding="utf-8"?><Relationships xmlns="http://schemas.openxmlformats.org/package/2006/relationships"><Relationship Type="http://schemas.openxmlformats.org/officeDocument/2006/relationships/slideLayout" Target="/ppt/slideLayouts/slideLayout2.xml" Id="Rce97fd3e366f4eb5" /><Relationship Type="http://schemas.openxmlformats.org/officeDocument/2006/relationships/chart" Target="/ppt/slides/charts/chart4f.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fc35c230dfbf4aeb" /><Relationship Type="http://schemas.openxmlformats.org/officeDocument/2006/relationships/chart" Target="/ppt/slides/charts/chart5.xml" Id="rId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2.xml" Id="R05047ea4f1384c7a" /><Relationship Type="http://schemas.openxmlformats.org/officeDocument/2006/relationships/chart" Target="/ppt/slides/charts/chart50.xml" Id="rId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2.xml" Id="R5e452cf8c7834c00" /><Relationship Type="http://schemas.openxmlformats.org/officeDocument/2006/relationships/chart" Target="/ppt/slides/charts/chart51.xml" Id="rId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2.xml" Id="Rfa5f8192f13646dd" /><Relationship Type="http://schemas.openxmlformats.org/officeDocument/2006/relationships/chart" Target="/ppt/slides/charts/chart52.xml" Id="rId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2.xml" Id="R138903f6f2714124" /><Relationship Type="http://schemas.openxmlformats.org/officeDocument/2006/relationships/chart" Target="/ppt/slides/charts/chart53.xml" Id="rId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f8aad5c9b62e4527" /><Relationship Type="http://schemas.openxmlformats.org/officeDocument/2006/relationships/chart" Target="/ppt/slides/charts/chart54.xml" Id="rId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2.xml" Id="R33e67b6502874842" /><Relationship Type="http://schemas.openxmlformats.org/officeDocument/2006/relationships/chart" Target="/ppt/slides/charts/chart55.xml" Id="rId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2.xml" Id="R6317ce39bb3c4962" /><Relationship Type="http://schemas.openxmlformats.org/officeDocument/2006/relationships/chart" Target="/ppt/slides/charts/chart56.xml" Id="rId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32bbbe4c0acf4ea5" /><Relationship Type="http://schemas.openxmlformats.org/officeDocument/2006/relationships/chart" Target="/ppt/slides/charts/chart57.xml" Id="rId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2.xml" Id="Rcf7cd793890340db" /><Relationship Type="http://schemas.openxmlformats.org/officeDocument/2006/relationships/chart" Target="/ppt/slides/charts/chart58.xml" Id="rId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2.xml" Id="Re8cf4360053447cc" /><Relationship Type="http://schemas.openxmlformats.org/officeDocument/2006/relationships/chart" Target="/ppt/slides/charts/chart59.xml" Id="rId2" /></Relationships>
</file>

<file path=ppt/slides/_rels/slide5a.xml.rels>&#65279;<?xml version="1.0" encoding="utf-8"?><Relationships xmlns="http://schemas.openxmlformats.org/package/2006/relationships"><Relationship Type="http://schemas.openxmlformats.org/officeDocument/2006/relationships/slideLayout" Target="/ppt/slideLayouts/slideLayout2.xml" Id="R2e1a902087c044b5" /><Relationship Type="http://schemas.openxmlformats.org/officeDocument/2006/relationships/chart" Target="/ppt/slides/charts/chart5a.xml" Id="rId2" /></Relationships>
</file>

<file path=ppt/slides/_rels/slide5b.xml.rels>&#65279;<?xml version="1.0" encoding="utf-8"?><Relationships xmlns="http://schemas.openxmlformats.org/package/2006/relationships"><Relationship Type="http://schemas.openxmlformats.org/officeDocument/2006/relationships/slideLayout" Target="/ppt/slideLayouts/slideLayout2.xml" Id="R84e6233209bc4975" /><Relationship Type="http://schemas.openxmlformats.org/officeDocument/2006/relationships/chart" Target="/ppt/slides/charts/chart5b.xml" Id="rId2" /></Relationships>
</file>

<file path=ppt/slides/_rels/slide5c.xml.rels>&#65279;<?xml version="1.0" encoding="utf-8"?><Relationships xmlns="http://schemas.openxmlformats.org/package/2006/relationships"><Relationship Type="http://schemas.openxmlformats.org/officeDocument/2006/relationships/slideLayout" Target="/ppt/slideLayouts/slideLayout2.xml" Id="R0914ed00e9024afd" /><Relationship Type="http://schemas.openxmlformats.org/officeDocument/2006/relationships/chart" Target="/ppt/slides/charts/chart5c.xml" Id="rId2" /></Relationships>
</file>

<file path=ppt/slides/_rels/slide5d.xml.rels>&#65279;<?xml version="1.0" encoding="utf-8"?><Relationships xmlns="http://schemas.openxmlformats.org/package/2006/relationships"><Relationship Type="http://schemas.openxmlformats.org/officeDocument/2006/relationships/slideLayout" Target="/ppt/slideLayouts/slideLayout2.xml" Id="R363044c9428d4bda" /><Relationship Type="http://schemas.openxmlformats.org/officeDocument/2006/relationships/chart" Target="/ppt/slides/charts/chart5d.xml" Id="rId2" /></Relationships>
</file>

<file path=ppt/slides/_rels/slide5e.xml.rels>&#65279;<?xml version="1.0" encoding="utf-8"?><Relationships xmlns="http://schemas.openxmlformats.org/package/2006/relationships"><Relationship Type="http://schemas.openxmlformats.org/officeDocument/2006/relationships/slideLayout" Target="/ppt/slideLayouts/slideLayout2.xml" Id="R28df5981ef75418c" /><Relationship Type="http://schemas.openxmlformats.org/officeDocument/2006/relationships/chart" Target="/ppt/slides/charts/chart5e.xml" Id="rId2" /></Relationships>
</file>

<file path=ppt/slides/_rels/slide5f.xml.rels>&#65279;<?xml version="1.0" encoding="utf-8"?><Relationships xmlns="http://schemas.openxmlformats.org/package/2006/relationships"><Relationship Type="http://schemas.openxmlformats.org/officeDocument/2006/relationships/slideLayout" Target="/ppt/slideLayouts/slideLayout2.xml" Id="R4b89f17bb05148f8" /><Relationship Type="http://schemas.openxmlformats.org/officeDocument/2006/relationships/chart" Target="/ppt/slides/charts/chart5f.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afd8c968897a48d4" /><Relationship Type="http://schemas.openxmlformats.org/officeDocument/2006/relationships/chart" Target="/ppt/slides/charts/chart6.xml" Id="rId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2.xml" Id="R584cdaee7fa940ff" /><Relationship Type="http://schemas.openxmlformats.org/officeDocument/2006/relationships/chart" Target="/ppt/slides/charts/chart60.xml" Id="rId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2.xml" Id="R692a3610d19949c6" /><Relationship Type="http://schemas.openxmlformats.org/officeDocument/2006/relationships/chart" Target="/ppt/slides/charts/chart61.xml" Id="rId2" /></Relationships>
</file>

<file path=ppt/slides/_rels/slide62.xml.rels>&#65279;<?xml version="1.0" encoding="utf-8"?><Relationships xmlns="http://schemas.openxmlformats.org/package/2006/relationships"><Relationship Type="http://schemas.openxmlformats.org/officeDocument/2006/relationships/slideLayout" Target="/ppt/slideLayouts/slideLayout2.xml" Id="R9ddaeab8f6ca4d0c" /><Relationship Type="http://schemas.openxmlformats.org/officeDocument/2006/relationships/chart" Target="/ppt/slides/charts/chart62.xml" Id="rId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2.xml" Id="R5214665af5954074" /><Relationship Type="http://schemas.openxmlformats.org/officeDocument/2006/relationships/chart" Target="/ppt/slides/charts/chart63.xml" Id="rId2" /></Relationships>
</file>

<file path=ppt/slides/_rels/slide64.xml.rels>&#65279;<?xml version="1.0" encoding="utf-8"?><Relationships xmlns="http://schemas.openxmlformats.org/package/2006/relationships"><Relationship Type="http://schemas.openxmlformats.org/officeDocument/2006/relationships/slideLayout" Target="/ppt/slideLayouts/slideLayout2.xml" Id="R633acc659b924f79" /><Relationship Type="http://schemas.openxmlformats.org/officeDocument/2006/relationships/chart" Target="/ppt/slides/charts/chart64.xml" Id="rId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2.xml" Id="Rca1062db6cde4d76" /><Relationship Type="http://schemas.openxmlformats.org/officeDocument/2006/relationships/chart" Target="/ppt/slides/charts/chart65.xml" Id="rId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2.xml" Id="R0c69ca9f8a284c77" /><Relationship Type="http://schemas.openxmlformats.org/officeDocument/2006/relationships/chart" Target="/ppt/slides/charts/chart66.xml" Id="rId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2.xml" Id="R5dfeb8e8040f4088" /><Relationship Type="http://schemas.openxmlformats.org/officeDocument/2006/relationships/chart" Target="/ppt/slides/charts/chart67.xml" Id="rId2" /></Relationships>
</file>

<file path=ppt/slides/_rels/slide68.xml.rels>&#65279;<?xml version="1.0" encoding="utf-8"?><Relationships xmlns="http://schemas.openxmlformats.org/package/2006/relationships"><Relationship Type="http://schemas.openxmlformats.org/officeDocument/2006/relationships/slideLayout" Target="/ppt/slideLayouts/slideLayout2.xml" Id="Rdc3a43f80871492b" /><Relationship Type="http://schemas.openxmlformats.org/officeDocument/2006/relationships/chart" Target="/ppt/slides/charts/chart68.xml" Id="rId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2.xml" Id="R55fdd2aba6a5448c" /><Relationship Type="http://schemas.openxmlformats.org/officeDocument/2006/relationships/chart" Target="/ppt/slides/charts/chart69.xml" Id="rId2" /></Relationships>
</file>

<file path=ppt/slides/_rels/slide6a.xml.rels>&#65279;<?xml version="1.0" encoding="utf-8"?><Relationships xmlns="http://schemas.openxmlformats.org/package/2006/relationships"><Relationship Type="http://schemas.openxmlformats.org/officeDocument/2006/relationships/slideLayout" Target="/ppt/slideLayouts/slideLayout2.xml" Id="Rb4d8e25495584bde" /><Relationship Type="http://schemas.openxmlformats.org/officeDocument/2006/relationships/chart" Target="/ppt/slides/charts/chart6a.xml" Id="rId2" /></Relationships>
</file>

<file path=ppt/slides/_rels/slide6b.xml.rels>&#65279;<?xml version="1.0" encoding="utf-8"?><Relationships xmlns="http://schemas.openxmlformats.org/package/2006/relationships"><Relationship Type="http://schemas.openxmlformats.org/officeDocument/2006/relationships/slideLayout" Target="/ppt/slideLayouts/slideLayout2.xml" Id="R8225adc41cea4646" /><Relationship Type="http://schemas.openxmlformats.org/officeDocument/2006/relationships/chart" Target="/ppt/slides/charts/chart6b.xml" Id="rId2" /></Relationships>
</file>

<file path=ppt/slides/_rels/slide6c.xml.rels>&#65279;<?xml version="1.0" encoding="utf-8"?><Relationships xmlns="http://schemas.openxmlformats.org/package/2006/relationships"><Relationship Type="http://schemas.openxmlformats.org/officeDocument/2006/relationships/slideLayout" Target="/ppt/slideLayouts/slideLayout2.xml" Id="R5c27220e9623468b" /><Relationship Type="http://schemas.openxmlformats.org/officeDocument/2006/relationships/chart" Target="/ppt/slides/charts/chart6c.xml" Id="rId2" /></Relationships>
</file>

<file path=ppt/slides/_rels/slide6d.xml.rels>&#65279;<?xml version="1.0" encoding="utf-8"?><Relationships xmlns="http://schemas.openxmlformats.org/package/2006/relationships"><Relationship Type="http://schemas.openxmlformats.org/officeDocument/2006/relationships/slideLayout" Target="/ppt/slideLayouts/slideLayout2.xml" Id="R925998cd92a64176" /><Relationship Type="http://schemas.openxmlformats.org/officeDocument/2006/relationships/chart" Target="/ppt/slides/charts/chart6d.xml" Id="rId2" /></Relationships>
</file>

<file path=ppt/slides/_rels/slide6e.xml.rels>&#65279;<?xml version="1.0" encoding="utf-8"?><Relationships xmlns="http://schemas.openxmlformats.org/package/2006/relationships"><Relationship Type="http://schemas.openxmlformats.org/officeDocument/2006/relationships/slideLayout" Target="/ppt/slideLayouts/slideLayout2.xml" Id="Rcdfc316fd8294ac3" /><Relationship Type="http://schemas.openxmlformats.org/officeDocument/2006/relationships/chart" Target="/ppt/slides/charts/chart6e.xml" Id="rId2" /></Relationships>
</file>

<file path=ppt/slides/_rels/slide6f.xml.rels>&#65279;<?xml version="1.0" encoding="utf-8"?><Relationships xmlns="http://schemas.openxmlformats.org/package/2006/relationships"><Relationship Type="http://schemas.openxmlformats.org/officeDocument/2006/relationships/slideLayout" Target="/ppt/slideLayouts/slideLayout2.xml" Id="R4a4b88ecc9014e37" /><Relationship Type="http://schemas.openxmlformats.org/officeDocument/2006/relationships/chart" Target="/ppt/slides/charts/chart6f.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72518d3c8a204ccf" /><Relationship Type="http://schemas.openxmlformats.org/officeDocument/2006/relationships/chart" Target="/ppt/slides/charts/chart7.xml" Id="rId2" /></Relationships>
</file>

<file path=ppt/slides/_rels/slide70.xml.rels>&#65279;<?xml version="1.0" encoding="utf-8"?><Relationships xmlns="http://schemas.openxmlformats.org/package/2006/relationships"><Relationship Type="http://schemas.openxmlformats.org/officeDocument/2006/relationships/slideLayout" Target="/ppt/slideLayouts/slideLayout2.xml" Id="Rd932a8c6b92d4fdf" /><Relationship Type="http://schemas.openxmlformats.org/officeDocument/2006/relationships/chart" Target="/ppt/slides/charts/chart70.xml" Id="rId2" /></Relationships>
</file>

<file path=ppt/slides/_rels/slide71.xml.rels>&#65279;<?xml version="1.0" encoding="utf-8"?><Relationships xmlns="http://schemas.openxmlformats.org/package/2006/relationships"><Relationship Type="http://schemas.openxmlformats.org/officeDocument/2006/relationships/slideLayout" Target="/ppt/slideLayouts/slideLayout2.xml" Id="R8e9974c5ab464627" /><Relationship Type="http://schemas.openxmlformats.org/officeDocument/2006/relationships/chart" Target="/ppt/slides/charts/chart71.xml" Id="rId2" /></Relationships>
</file>

<file path=ppt/slides/_rels/slide72.xml.rels>&#65279;<?xml version="1.0" encoding="utf-8"?><Relationships xmlns="http://schemas.openxmlformats.org/package/2006/relationships"><Relationship Type="http://schemas.openxmlformats.org/officeDocument/2006/relationships/slideLayout" Target="/ppt/slideLayouts/slideLayout2.xml" Id="R71008d039bb940bf" /><Relationship Type="http://schemas.openxmlformats.org/officeDocument/2006/relationships/chart" Target="/ppt/slides/charts/chart72.xml" Id="rId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2.xml" Id="R54d2388d8f5e48f7" /><Relationship Type="http://schemas.openxmlformats.org/officeDocument/2006/relationships/chart" Target="/ppt/slides/charts/chart73.xml" Id="rId2" /></Relationships>
</file>

<file path=ppt/slides/_rels/slide74.xml.rels>&#65279;<?xml version="1.0" encoding="utf-8"?><Relationships xmlns="http://schemas.openxmlformats.org/package/2006/relationships"><Relationship Type="http://schemas.openxmlformats.org/officeDocument/2006/relationships/slideLayout" Target="/ppt/slideLayouts/slideLayout2.xml" Id="Ra8769e424a8f4cf5" /><Relationship Type="http://schemas.openxmlformats.org/officeDocument/2006/relationships/chart" Target="/ppt/slides/charts/chart74.xml" Id="rId2" /></Relationships>
</file>

<file path=ppt/slides/_rels/slide75.xml.rels>&#65279;<?xml version="1.0" encoding="utf-8"?><Relationships xmlns="http://schemas.openxmlformats.org/package/2006/relationships"><Relationship Type="http://schemas.openxmlformats.org/officeDocument/2006/relationships/slideLayout" Target="/ppt/slideLayouts/slideLayout2.xml" Id="R3c70e4c1a6984c9e" /><Relationship Type="http://schemas.openxmlformats.org/officeDocument/2006/relationships/chart" Target="/ppt/slides/charts/chart75.xml" Id="rId2" /></Relationships>
</file>

<file path=ppt/slides/_rels/slide76.xml.rels>&#65279;<?xml version="1.0" encoding="utf-8"?><Relationships xmlns="http://schemas.openxmlformats.org/package/2006/relationships"><Relationship Type="http://schemas.openxmlformats.org/officeDocument/2006/relationships/slideLayout" Target="/ppt/slideLayouts/slideLayout2.xml" Id="R5d2df57f09494ec3" /><Relationship Type="http://schemas.openxmlformats.org/officeDocument/2006/relationships/chart" Target="/ppt/slides/charts/chart76.xml" Id="rId2" /></Relationships>
</file>

<file path=ppt/slides/_rels/slide77.xml.rels>&#65279;<?xml version="1.0" encoding="utf-8"?><Relationships xmlns="http://schemas.openxmlformats.org/package/2006/relationships"><Relationship Type="http://schemas.openxmlformats.org/officeDocument/2006/relationships/slideLayout" Target="/ppt/slideLayouts/slideLayout2.xml" Id="R24d74621fd0e4ded" /><Relationship Type="http://schemas.openxmlformats.org/officeDocument/2006/relationships/chart" Target="/ppt/slides/charts/chart77.xml" Id="rId2"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240432744a114966" /><Relationship Type="http://schemas.openxmlformats.org/officeDocument/2006/relationships/chart" Target="/ppt/slides/charts/chart78.xml" Id="rId2" /></Relationships>
</file>

<file path=ppt/slides/_rels/slide79.xml.rels>&#65279;<?xml version="1.0" encoding="utf-8"?><Relationships xmlns="http://schemas.openxmlformats.org/package/2006/relationships"><Relationship Type="http://schemas.openxmlformats.org/officeDocument/2006/relationships/slideLayout" Target="/ppt/slideLayouts/slideLayout2.xml" Id="Rce9a7dd8d6e54cfd" /><Relationship Type="http://schemas.openxmlformats.org/officeDocument/2006/relationships/chart" Target="/ppt/slides/charts/chart79.xml" Id="rId2" /></Relationships>
</file>

<file path=ppt/slides/_rels/slide7a.xml.rels>&#65279;<?xml version="1.0" encoding="utf-8"?><Relationships xmlns="http://schemas.openxmlformats.org/package/2006/relationships"><Relationship Type="http://schemas.openxmlformats.org/officeDocument/2006/relationships/slideLayout" Target="/ppt/slideLayouts/slideLayout2.xml" Id="R1d7754f66b9c4df4" /><Relationship Type="http://schemas.openxmlformats.org/officeDocument/2006/relationships/chart" Target="/ppt/slides/charts/chart7a.xml" Id="rId2" /></Relationships>
</file>

<file path=ppt/slides/_rels/slide7b.xml.rels>&#65279;<?xml version="1.0" encoding="utf-8"?><Relationships xmlns="http://schemas.openxmlformats.org/package/2006/relationships"><Relationship Type="http://schemas.openxmlformats.org/officeDocument/2006/relationships/slideLayout" Target="/ppt/slideLayouts/slideLayout2.xml" Id="R67b63400be034e7d" /><Relationship Type="http://schemas.openxmlformats.org/officeDocument/2006/relationships/chart" Target="/ppt/slides/charts/chart7b.xml" Id="rId2" /></Relationships>
</file>

<file path=ppt/slides/_rels/slide7c.xml.rels>&#65279;<?xml version="1.0" encoding="utf-8"?><Relationships xmlns="http://schemas.openxmlformats.org/package/2006/relationships"><Relationship Type="http://schemas.openxmlformats.org/officeDocument/2006/relationships/slideLayout" Target="/ppt/slideLayouts/slideLayout2.xml" Id="Rbffcf6cb6e514062" /><Relationship Type="http://schemas.openxmlformats.org/officeDocument/2006/relationships/chart" Target="/ppt/slides/charts/chart7c.xml" Id="rId2" /></Relationships>
</file>

<file path=ppt/slides/_rels/slide7d.xml.rels>&#65279;<?xml version="1.0" encoding="utf-8"?><Relationships xmlns="http://schemas.openxmlformats.org/package/2006/relationships"><Relationship Type="http://schemas.openxmlformats.org/officeDocument/2006/relationships/slideLayout" Target="/ppt/slideLayouts/slideLayout2.xml" Id="R1fb6692d66f34929" /><Relationship Type="http://schemas.openxmlformats.org/officeDocument/2006/relationships/chart" Target="/ppt/slides/charts/chart7d.xml" Id="rId2" /></Relationships>
</file>

<file path=ppt/slides/_rels/slide7e.xml.rels>&#65279;<?xml version="1.0" encoding="utf-8"?><Relationships xmlns="http://schemas.openxmlformats.org/package/2006/relationships"><Relationship Type="http://schemas.openxmlformats.org/officeDocument/2006/relationships/slideLayout" Target="/ppt/slideLayouts/slideLayout2.xml" Id="R3f99236eb8d84aee" /><Relationship Type="http://schemas.openxmlformats.org/officeDocument/2006/relationships/chart" Target="/ppt/slides/charts/chart7e.xml" Id="rId2" /></Relationships>
</file>

<file path=ppt/slides/_rels/slide7f.xml.rels>&#65279;<?xml version="1.0" encoding="utf-8"?><Relationships xmlns="http://schemas.openxmlformats.org/package/2006/relationships"><Relationship Type="http://schemas.openxmlformats.org/officeDocument/2006/relationships/slideLayout" Target="/ppt/slideLayouts/slideLayout2.xml" Id="R9693b183172d4561" /><Relationship Type="http://schemas.openxmlformats.org/officeDocument/2006/relationships/chart" Target="/ppt/slides/charts/chart7f.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a61c197f7f15468a" /><Relationship Type="http://schemas.openxmlformats.org/officeDocument/2006/relationships/chart" Target="/ppt/slides/charts/chart8.xml" Id="rId2" /></Relationships>
</file>

<file path=ppt/slides/_rels/slide80.xml.rels>&#65279;<?xml version="1.0" encoding="utf-8"?><Relationships xmlns="http://schemas.openxmlformats.org/package/2006/relationships"><Relationship Type="http://schemas.openxmlformats.org/officeDocument/2006/relationships/slideLayout" Target="/ppt/slideLayouts/slideLayout2.xml" Id="R842d0698b251472c" /><Relationship Type="http://schemas.openxmlformats.org/officeDocument/2006/relationships/chart" Target="/ppt/slides/charts/chart80.xml" Id="rId2" /></Relationships>
</file>

<file path=ppt/slides/_rels/slide81.xml.rels>&#65279;<?xml version="1.0" encoding="utf-8"?><Relationships xmlns="http://schemas.openxmlformats.org/package/2006/relationships"><Relationship Type="http://schemas.openxmlformats.org/officeDocument/2006/relationships/slideLayout" Target="/ppt/slideLayouts/slideLayout2.xml" Id="R7d7ae7e215a04e21" /><Relationship Type="http://schemas.openxmlformats.org/officeDocument/2006/relationships/chart" Target="/ppt/slides/charts/chart81.xml" Id="rId2" /></Relationships>
</file>

<file path=ppt/slides/_rels/slide82.xml.rels>&#65279;<?xml version="1.0" encoding="utf-8"?><Relationships xmlns="http://schemas.openxmlformats.org/package/2006/relationships"><Relationship Type="http://schemas.openxmlformats.org/officeDocument/2006/relationships/slideLayout" Target="/ppt/slideLayouts/slideLayout2.xml" Id="Rbcedb3ea929c4721" /><Relationship Type="http://schemas.openxmlformats.org/officeDocument/2006/relationships/chart" Target="/ppt/slides/charts/chart82.xml" Id="rId2" /></Relationships>
</file>

<file path=ppt/slides/_rels/slide83.xml.rels>&#65279;<?xml version="1.0" encoding="utf-8"?><Relationships xmlns="http://schemas.openxmlformats.org/package/2006/relationships"><Relationship Type="http://schemas.openxmlformats.org/officeDocument/2006/relationships/slideLayout" Target="/ppt/slideLayouts/slideLayout2.xml" Id="Rf7dd666642fc4adc" /><Relationship Type="http://schemas.openxmlformats.org/officeDocument/2006/relationships/chart" Target="/ppt/slides/charts/chart83.xml" Id="rId2" /></Relationships>
</file>

<file path=ppt/slides/_rels/slide84.xml.rels>&#65279;<?xml version="1.0" encoding="utf-8"?><Relationships xmlns="http://schemas.openxmlformats.org/package/2006/relationships"><Relationship Type="http://schemas.openxmlformats.org/officeDocument/2006/relationships/slideLayout" Target="/ppt/slideLayouts/slideLayout2.xml" Id="Rc58fc9140956438c" /><Relationship Type="http://schemas.openxmlformats.org/officeDocument/2006/relationships/chart" Target="/ppt/slides/charts/chart84.xml" Id="rId2" /></Relationships>
</file>

<file path=ppt/slides/_rels/slide85.xml.rels>&#65279;<?xml version="1.0" encoding="utf-8"?><Relationships xmlns="http://schemas.openxmlformats.org/package/2006/relationships"><Relationship Type="http://schemas.openxmlformats.org/officeDocument/2006/relationships/slideLayout" Target="/ppt/slideLayouts/slideLayout2.xml" Id="Rd5d145c291bc4028" /><Relationship Type="http://schemas.openxmlformats.org/officeDocument/2006/relationships/chart" Target="/ppt/slides/charts/chart85.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8c20e75a820b4f83"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2.xml" Id="R9997befff41a4abb"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2.xml" Id="R7443f8a913254f65"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2.xml" Id="R43e1aedc4f3744c2"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2.xml" Id="Rd6d18ba162434a44"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2.xml" Id="Re30d7ae49f624c9a"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2.xml" Id="R7650fe7d38d441d0"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84"/>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48380000000000006"/>
                </c:manualLayout>
              </c:layout>
              <c:showLegendKey val="0"/>
              <c:showVal val="1"/>
              <c:showCatName val="0"/>
              <c:showSerName val="0"/>
              <c:showPercent val="0"/>
            </c:dLbl>
            <c:dLbl>
              <c:idx val="8"/>
              <c:layout>
                <c:manualLayout>
                  <c:x val="0"/>
                  <c:y val="-0.050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4.2</c:v>
                </c:pt>
                <c:pt idx="3">
                  <c:v>4.5</c:v>
                </c:pt>
                <c:pt idx="4">
                  <c:v/>
                </c:pt>
                <c:pt idx="5">
                  <c:v>6.2</c:v>
                </c:pt>
                <c:pt idx="6">
                  <c:v>4.7</c:v>
                </c:pt>
                <c:pt idx="7">
                  <c:v>5.9</c:v>
                </c:pt>
                <c:pt idx="8">
                  <c:v>6.2</c:v>
                </c:pt>
                <c:pt idx="9">
                  <c:v/>
                </c:pt>
                <c:pt idx="10">
                  <c:v>0</c:v>
                </c:pt>
                <c:pt idx="11">
                  <c:v>0</c:v>
                </c:pt>
                <c:pt idx="12">
                  <c:v>3.7</c:v>
                </c:pt>
              </c:numLit>
            </c:plus>
            <c:minus>
              <c:numLit>
                <c:formatCode>General</c:formatCode>
                <c:ptCount val="13"/>
                <c:pt idx="0">
                  <c:v>2.4</c:v>
                </c:pt>
                <c:pt idx="1">
                  <c:v/>
                </c:pt>
                <c:pt idx="2">
                  <c:v>2.6</c:v>
                </c:pt>
                <c:pt idx="3">
                  <c:v>3.5</c:v>
                </c:pt>
                <c:pt idx="4">
                  <c:v/>
                </c:pt>
                <c:pt idx="5">
                  <c:v>4.3</c:v>
                </c:pt>
                <c:pt idx="6">
                  <c:v>3.0</c:v>
                </c:pt>
                <c:pt idx="7">
                  <c:v>3.8</c:v>
                </c:pt>
                <c:pt idx="8">
                  <c:v>3.9</c:v>
                </c:pt>
                <c:pt idx="9">
                  <c:v/>
                </c:pt>
                <c:pt idx="10">
                  <c:v>0</c:v>
                </c:pt>
                <c:pt idx="11">
                  <c:v>0</c:v>
                </c:pt>
                <c:pt idx="12">
                  <c:v>2.7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10.3</c:v>
                </c:pt>
                <c:pt idx="1">
                  <c:v/>
                </c:pt>
                <c:pt idx="2">
                  <c:v>6.1</c:v>
                </c:pt>
                <c:pt idx="3">
                  <c:v>13.8</c:v>
                </c:pt>
                <c:pt idx="4">
                  <c:v/>
                </c:pt>
                <c:pt idx="5">
                  <c:v>11.6</c:v>
                </c:pt>
                <c:pt idx="6">
                  <c:v>7.8</c:v>
                </c:pt>
                <c:pt idx="7">
                  <c:v>9.1</c:v>
                </c:pt>
                <c:pt idx="8">
                  <c:v>9.6</c:v>
                </c:pt>
                <c:pt idx="9">
                  <c:v/>
                </c:pt>
                <c:pt idx="10">
                  <c:v/>
                </c:pt>
                <c:pt idx="11">
                  <c:v/>
                </c:pt>
                <c:pt idx="12">
                  <c:v>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94"/>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332000000000001"/>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582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72160000000000016"/>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6.7</c:v>
                </c:pt>
                <c:pt idx="3">
                  <c:v>4.3</c:v>
                </c:pt>
                <c:pt idx="4">
                  <c:v/>
                </c:pt>
                <c:pt idx="5">
                  <c:v>12.6</c:v>
                </c:pt>
                <c:pt idx="6">
                  <c:v>7.0</c:v>
                </c:pt>
                <c:pt idx="7">
                  <c:v>4.3</c:v>
                </c:pt>
                <c:pt idx="8">
                  <c:v>7.1</c:v>
                </c:pt>
                <c:pt idx="9">
                  <c:v/>
                </c:pt>
                <c:pt idx="10">
                  <c:v>0</c:v>
                </c:pt>
                <c:pt idx="11">
                  <c:v>8.8</c:v>
                </c:pt>
                <c:pt idx="12">
                  <c:v>4.6</c:v>
                </c:pt>
              </c:numLit>
            </c:plus>
            <c:minus>
              <c:numLit>
                <c:formatCode>General</c:formatCode>
                <c:ptCount val="13"/>
                <c:pt idx="0">
                  <c:v>3.8</c:v>
                </c:pt>
                <c:pt idx="1">
                  <c:v/>
                </c:pt>
                <c:pt idx="2">
                  <c:v>5.0</c:v>
                </c:pt>
                <c:pt idx="3">
                  <c:v>3.7</c:v>
                </c:pt>
                <c:pt idx="4">
                  <c:v/>
                </c:pt>
                <c:pt idx="5">
                  <c:v>9.5</c:v>
                </c:pt>
                <c:pt idx="6">
                  <c:v>5.4</c:v>
                </c:pt>
                <c:pt idx="7">
                  <c:v>3.4</c:v>
                </c:pt>
                <c:pt idx="8">
                  <c:v>4.7</c:v>
                </c:pt>
                <c:pt idx="9">
                  <c:v/>
                </c:pt>
                <c:pt idx="10">
                  <c:v>0</c:v>
                </c:pt>
                <c:pt idx="11">
                  <c:v>5.9</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18.6</c:v>
                </c:pt>
                <c:pt idx="1">
                  <c:v/>
                </c:pt>
                <c:pt idx="2">
                  <c:v>16.6</c:v>
                </c:pt>
                <c:pt idx="3">
                  <c:v>19.8</c:v>
                </c:pt>
                <c:pt idx="4">
                  <c:v/>
                </c:pt>
                <c:pt idx="5">
                  <c:v>25.7</c:v>
                </c:pt>
                <c:pt idx="6">
                  <c:v>17.9</c:v>
                </c:pt>
                <c:pt idx="7">
                  <c:v>16.0</c:v>
                </c:pt>
                <c:pt idx="8">
                  <c:v>11.8</c:v>
                </c:pt>
                <c:pt idx="9">
                  <c:v/>
                </c:pt>
                <c:pt idx="10">
                  <c:v/>
                </c:pt>
                <c:pt idx="11">
                  <c:v>15.0</c:v>
                </c:pt>
                <c:pt idx="12">
                  <c:v>20.1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08000000000001"/>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639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5760000000000004"/>
                </c:manualLayout>
              </c:layout>
              <c:showLegendKey val="0"/>
              <c:showVal val="1"/>
              <c:showCatName val="0"/>
              <c:showSerName val="0"/>
              <c:showPercent val="0"/>
            </c:dLbl>
            <c:dLbl>
              <c:idx val="12"/>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3.2</c:v>
                </c:pt>
                <c:pt idx="3">
                  <c:v>5.7</c:v>
                </c:pt>
                <c:pt idx="4">
                  <c:v/>
                </c:pt>
                <c:pt idx="5">
                  <c:v>9.4</c:v>
                </c:pt>
                <c:pt idx="6">
                  <c:v>5.1</c:v>
                </c:pt>
                <c:pt idx="7">
                  <c:v>3.5</c:v>
                </c:pt>
                <c:pt idx="8">
                  <c:v>7.8</c:v>
                </c:pt>
                <c:pt idx="9">
                  <c:v/>
                </c:pt>
                <c:pt idx="10">
                  <c:v>0</c:v>
                </c:pt>
                <c:pt idx="11">
                  <c:v>6.8</c:v>
                </c:pt>
                <c:pt idx="12">
                  <c:v>3.4</c:v>
                </c:pt>
              </c:numLit>
            </c:plus>
            <c:minus>
              <c:numLit>
                <c:formatCode>General</c:formatCode>
                <c:ptCount val="13"/>
                <c:pt idx="0">
                  <c:v>2.5</c:v>
                </c:pt>
                <c:pt idx="1">
                  <c:v/>
                </c:pt>
                <c:pt idx="2">
                  <c:v>2.4</c:v>
                </c:pt>
                <c:pt idx="3">
                  <c:v>4.5</c:v>
                </c:pt>
                <c:pt idx="4">
                  <c:v/>
                </c:pt>
                <c:pt idx="5">
                  <c:v>6.0</c:v>
                </c:pt>
                <c:pt idx="6">
                  <c:v>4.0</c:v>
                </c:pt>
                <c:pt idx="7">
                  <c:v>2.8</c:v>
                </c:pt>
                <c:pt idx="8">
                  <c:v>4.6</c:v>
                </c:pt>
                <c:pt idx="9">
                  <c:v/>
                </c:pt>
                <c:pt idx="10">
                  <c:v>0</c:v>
                </c:pt>
                <c:pt idx="11">
                  <c:v>3.1</c:v>
                </c:pt>
                <c:pt idx="12">
                  <c:v>3.0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12.9</c:v>
                </c:pt>
                <c:pt idx="1">
                  <c:v/>
                </c:pt>
                <c:pt idx="2">
                  <c:v>9.7</c:v>
                </c:pt>
                <c:pt idx="3">
                  <c:v>16.1</c:v>
                </c:pt>
                <c:pt idx="4">
                  <c:v/>
                </c:pt>
                <c:pt idx="5">
                  <c:v>14.0</c:v>
                </c:pt>
                <c:pt idx="6">
                  <c:v>15.3</c:v>
                </c:pt>
                <c:pt idx="7">
                  <c:v>11.4</c:v>
                </c:pt>
                <c:pt idx="8">
                  <c:v>10.0</c:v>
                </c:pt>
                <c:pt idx="9">
                  <c:v/>
                </c:pt>
                <c:pt idx="10">
                  <c:v/>
                </c:pt>
                <c:pt idx="11">
                  <c:v>5.4</c:v>
                </c:pt>
                <c:pt idx="12">
                  <c:v>15.9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134"/>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0336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10496000000000001"/>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3.7</c:v>
                </c:pt>
                <c:pt idx="1">
                  <c:v/>
                </c:pt>
                <c:pt idx="2">
                  <c:v>5.1</c:v>
                </c:pt>
                <c:pt idx="3">
                  <c:v>4.8</c:v>
                </c:pt>
                <c:pt idx="4">
                  <c:v/>
                </c:pt>
                <c:pt idx="5">
                  <c:v>8.7</c:v>
                </c:pt>
                <c:pt idx="6">
                  <c:v>5.2</c:v>
                </c:pt>
                <c:pt idx="7">
                  <c:v>8.4</c:v>
                </c:pt>
                <c:pt idx="8">
                  <c:v>4.1</c:v>
                </c:pt>
                <c:pt idx="9">
                  <c:v/>
                </c:pt>
                <c:pt idx="10">
                  <c:v>0</c:v>
                </c:pt>
                <c:pt idx="11">
                  <c:v>12.8</c:v>
                </c:pt>
                <c:pt idx="12">
                  <c:v>4.1</c:v>
                </c:pt>
              </c:numLit>
            </c:plus>
            <c:minus>
              <c:numLit>
                <c:formatCode>General</c:formatCode>
                <c:ptCount val="13"/>
                <c:pt idx="0">
                  <c:v>3.3</c:v>
                </c:pt>
                <c:pt idx="1">
                  <c:v/>
                </c:pt>
                <c:pt idx="2">
                  <c:v>3.7</c:v>
                </c:pt>
                <c:pt idx="3">
                  <c:v>4.3</c:v>
                </c:pt>
                <c:pt idx="4">
                  <c:v/>
                </c:pt>
                <c:pt idx="5">
                  <c:v>6.6</c:v>
                </c:pt>
                <c:pt idx="6">
                  <c:v>4.4</c:v>
                </c:pt>
                <c:pt idx="7">
                  <c:v>6.4</c:v>
                </c:pt>
                <c:pt idx="8">
                  <c:v>3.5</c:v>
                </c:pt>
                <c:pt idx="9">
                  <c:v/>
                </c:pt>
                <c:pt idx="10">
                  <c:v>0</c:v>
                </c:pt>
                <c:pt idx="11">
                  <c:v>8.0</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19.5</c:v>
                </c:pt>
                <c:pt idx="1">
                  <c:v/>
                </c:pt>
                <c:pt idx="2">
                  <c:v>11.5</c:v>
                </c:pt>
                <c:pt idx="3">
                  <c:v>27.7</c:v>
                </c:pt>
                <c:pt idx="4">
                  <c:v/>
                </c:pt>
                <c:pt idx="5">
                  <c:v>20.3</c:v>
                </c:pt>
                <c:pt idx="6">
                  <c:v>19.8</c:v>
                </c:pt>
                <c:pt idx="7">
                  <c:v>19.4</c:v>
                </c:pt>
                <c:pt idx="8">
                  <c:v>18.6</c:v>
                </c:pt>
                <c:pt idx="9">
                  <c:v/>
                </c:pt>
                <c:pt idx="10">
                  <c:v/>
                </c:pt>
                <c:pt idx="11">
                  <c:v>16.9</c:v>
                </c:pt>
                <c:pt idx="12">
                  <c:v>19.9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478"/>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81180000000000016"/>
                </c:manualLayout>
              </c:layout>
              <c:showLegendKey val="0"/>
              <c:showVal val="1"/>
              <c:showCatName val="0"/>
              <c:showSerName val="0"/>
              <c:showPercent val="0"/>
            </c:dLbl>
            <c:dLbl>
              <c:idx val="8"/>
              <c:layout>
                <c:manualLayout>
                  <c:x val="0"/>
                  <c:y val="-0.04346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412"/>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4.7</c:v>
                </c:pt>
                <c:pt idx="3">
                  <c:v>4.2</c:v>
                </c:pt>
                <c:pt idx="4">
                  <c:v/>
                </c:pt>
                <c:pt idx="5">
                  <c:v>7.9</c:v>
                </c:pt>
                <c:pt idx="6">
                  <c:v>4.7</c:v>
                </c:pt>
                <c:pt idx="7">
                  <c:v>9.9</c:v>
                </c:pt>
                <c:pt idx="8">
                  <c:v>5.3</c:v>
                </c:pt>
                <c:pt idx="9">
                  <c:v/>
                </c:pt>
                <c:pt idx="10">
                  <c:v>0</c:v>
                </c:pt>
                <c:pt idx="11">
                  <c:v>6.6</c:v>
                </c:pt>
                <c:pt idx="12">
                  <c:v>4.1</c:v>
                </c:pt>
              </c:numLit>
            </c:plus>
            <c:minus>
              <c:numLit>
                <c:formatCode>General</c:formatCode>
                <c:ptCount val="13"/>
                <c:pt idx="0">
                  <c:v>2.9</c:v>
                </c:pt>
                <c:pt idx="1">
                  <c:v/>
                </c:pt>
                <c:pt idx="2">
                  <c:v>3.4</c:v>
                </c:pt>
                <c:pt idx="3">
                  <c:v>3.2</c:v>
                </c:pt>
                <c:pt idx="4">
                  <c:v/>
                </c:pt>
                <c:pt idx="5">
                  <c:v>5.2</c:v>
                </c:pt>
                <c:pt idx="6">
                  <c:v>3.0</c:v>
                </c:pt>
                <c:pt idx="7">
                  <c:v>5.9</c:v>
                </c:pt>
                <c:pt idx="8">
                  <c:v>3.5</c:v>
                </c:pt>
                <c:pt idx="9">
                  <c:v/>
                </c:pt>
                <c:pt idx="10">
                  <c:v>0</c:v>
                </c:pt>
                <c:pt idx="11">
                  <c:v>3.5</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10.7</c:v>
                </c:pt>
                <c:pt idx="1">
                  <c:v/>
                </c:pt>
                <c:pt idx="2">
                  <c:v>10.2</c:v>
                </c:pt>
                <c:pt idx="3">
                  <c:v>11.2</c:v>
                </c:pt>
                <c:pt idx="4">
                  <c:v/>
                </c:pt>
                <c:pt idx="5">
                  <c:v>13.1</c:v>
                </c:pt>
                <c:pt idx="6">
                  <c:v>7.6</c:v>
                </c:pt>
                <c:pt idx="7">
                  <c:v>12.8</c:v>
                </c:pt>
                <c:pt idx="8">
                  <c:v>8.8</c:v>
                </c:pt>
                <c:pt idx="9">
                  <c:v/>
                </c:pt>
                <c:pt idx="10">
                  <c:v/>
                </c:pt>
                <c:pt idx="11">
                  <c:v>7.0</c:v>
                </c:pt>
                <c:pt idx="12">
                  <c:v>11.4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0180000000000007"/>
                </c:manualLayout>
              </c:layout>
              <c:showLegendKey val="0"/>
              <c:showVal val="1"/>
              <c:showCatName val="0"/>
              <c:showSerName val="0"/>
              <c:showPercent val="0"/>
            </c:dLbl>
            <c:dLbl>
              <c:idx val="6"/>
              <c:layout>
                <c:manualLayout>
                  <c:x val="0"/>
                  <c:y val="-0.05002"/>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04838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6478"/>
                </c:manualLayout>
              </c:layout>
              <c:showLegendKey val="0"/>
              <c:showVal val="1"/>
              <c:showCatName val="0"/>
              <c:showSerName val="0"/>
              <c:showPercent val="0"/>
            </c:dLbl>
            <c:dLbl>
              <c:idx val="12"/>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4.4</c:v>
                </c:pt>
                <c:pt idx="3">
                  <c:v>2.7</c:v>
                </c:pt>
                <c:pt idx="4">
                  <c:v/>
                </c:pt>
                <c:pt idx="5">
                  <c:v>4.9</c:v>
                </c:pt>
                <c:pt idx="6">
                  <c:v>6.1</c:v>
                </c:pt>
                <c:pt idx="7">
                  <c:v>3.2</c:v>
                </c:pt>
                <c:pt idx="8">
                  <c:v>5.9</c:v>
                </c:pt>
                <c:pt idx="9">
                  <c:v/>
                </c:pt>
                <c:pt idx="10">
                  <c:v>0</c:v>
                </c:pt>
                <c:pt idx="11">
                  <c:v>7.9</c:v>
                </c:pt>
                <c:pt idx="12">
                  <c:v>2.9</c:v>
                </c:pt>
              </c:numLit>
            </c:plus>
            <c:minus>
              <c:numLit>
                <c:formatCode>General</c:formatCode>
                <c:ptCount val="13"/>
                <c:pt idx="0">
                  <c:v>1.9</c:v>
                </c:pt>
                <c:pt idx="1">
                  <c:v/>
                </c:pt>
                <c:pt idx="2">
                  <c:v>2.9</c:v>
                </c:pt>
                <c:pt idx="3">
                  <c:v>2.2</c:v>
                </c:pt>
                <c:pt idx="4">
                  <c:v/>
                </c:pt>
                <c:pt idx="5">
                  <c:v>3.5</c:v>
                </c:pt>
                <c:pt idx="6">
                  <c:v>3.5</c:v>
                </c:pt>
                <c:pt idx="7">
                  <c:v>2.2</c:v>
                </c:pt>
                <c:pt idx="8">
                  <c:v>3.6</c:v>
                </c:pt>
                <c:pt idx="9">
                  <c:v/>
                </c:pt>
                <c:pt idx="10">
                  <c:v>0</c:v>
                </c:pt>
                <c:pt idx="11">
                  <c:v>4.5</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8.4</c:v>
                </c:pt>
                <c:pt idx="1">
                  <c:v/>
                </c:pt>
                <c:pt idx="2">
                  <c:v>8.1</c:v>
                </c:pt>
                <c:pt idx="3">
                  <c:v>8.9</c:v>
                </c:pt>
                <c:pt idx="4">
                  <c:v/>
                </c:pt>
                <c:pt idx="5">
                  <c:v>10.8</c:v>
                </c:pt>
                <c:pt idx="6">
                  <c:v>7.6</c:v>
                </c:pt>
                <c:pt idx="7">
                  <c:v>7.1</c:v>
                </c:pt>
                <c:pt idx="8">
                  <c:v>8.8</c:v>
                </c:pt>
                <c:pt idx="9">
                  <c:v/>
                </c:pt>
                <c:pt idx="10">
                  <c:v/>
                </c:pt>
                <c:pt idx="11">
                  <c:v>9.0</c:v>
                </c:pt>
                <c:pt idx="12">
                  <c:v>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56"/>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9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3.3</c:v>
                </c:pt>
                <c:pt idx="3">
                  <c:v>4.6</c:v>
                </c:pt>
                <c:pt idx="4">
                  <c:v/>
                </c:pt>
                <c:pt idx="5">
                  <c:v>8.0</c:v>
                </c:pt>
                <c:pt idx="6">
                  <c:v>6.3</c:v>
                </c:pt>
                <c:pt idx="7">
                  <c:v>4.0</c:v>
                </c:pt>
                <c:pt idx="8">
                  <c:v>11.0</c:v>
                </c:pt>
                <c:pt idx="9">
                  <c:v/>
                </c:pt>
                <c:pt idx="10">
                  <c:v>0</c:v>
                </c:pt>
                <c:pt idx="11">
                  <c:v>0</c:v>
                </c:pt>
                <c:pt idx="12">
                  <c:v>3.7</c:v>
                </c:pt>
              </c:numLit>
            </c:plus>
            <c:minus>
              <c:numLit>
                <c:formatCode>General</c:formatCode>
                <c:ptCount val="13"/>
                <c:pt idx="0">
                  <c:v>2.0</c:v>
                </c:pt>
                <c:pt idx="1">
                  <c:v/>
                </c:pt>
                <c:pt idx="2">
                  <c:v>2.2</c:v>
                </c:pt>
                <c:pt idx="3">
                  <c:v>2.8</c:v>
                </c:pt>
                <c:pt idx="4">
                  <c:v/>
                </c:pt>
                <c:pt idx="5">
                  <c:v>3.9</c:v>
                </c:pt>
                <c:pt idx="6">
                  <c:v>3.3</c:v>
                </c:pt>
                <c:pt idx="7">
                  <c:v>2.5</c:v>
                </c:pt>
                <c:pt idx="8">
                  <c:v>4.0</c:v>
                </c:pt>
                <c:pt idx="9">
                  <c:v/>
                </c:pt>
                <c:pt idx="10">
                  <c:v>0</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6.3</c:v>
                </c:pt>
                <c:pt idx="1">
                  <c:v/>
                </c:pt>
                <c:pt idx="2">
                  <c:v>5.6</c:v>
                </c:pt>
                <c:pt idx="3">
                  <c:v>7.1</c:v>
                </c:pt>
                <c:pt idx="4">
                  <c:v/>
                </c:pt>
                <c:pt idx="5">
                  <c:v>7.1</c:v>
                </c:pt>
                <c:pt idx="6">
                  <c:v>6.5</c:v>
                </c:pt>
                <c:pt idx="7">
                  <c:v>5.9</c:v>
                </c:pt>
                <c:pt idx="8">
                  <c:v>5.9</c:v>
                </c:pt>
                <c:pt idx="9">
                  <c:v/>
                </c:pt>
                <c:pt idx="10">
                  <c:v/>
                </c:pt>
                <c:pt idx="11">
                  <c:v/>
                </c:pt>
                <c:pt idx="12">
                  <c:v>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05166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3.5</c:v>
                </c:pt>
                <c:pt idx="3">
                  <c:v>2.7</c:v>
                </c:pt>
                <c:pt idx="4">
                  <c:v/>
                </c:pt>
                <c:pt idx="5">
                  <c:v>6.0</c:v>
                </c:pt>
                <c:pt idx="6">
                  <c:v>5.0</c:v>
                </c:pt>
                <c:pt idx="7">
                  <c:v>2.9</c:v>
                </c:pt>
                <c:pt idx="8">
                  <c:v>6.3</c:v>
                </c:pt>
                <c:pt idx="9">
                  <c:v/>
                </c:pt>
                <c:pt idx="10">
                  <c:v>0</c:v>
                </c:pt>
                <c:pt idx="11">
                  <c:v>0</c:v>
                </c:pt>
                <c:pt idx="12">
                  <c:v>2.6</c:v>
                </c:pt>
              </c:numLit>
            </c:plus>
            <c:minus>
              <c:numLit>
                <c:formatCode>General</c:formatCode>
                <c:ptCount val="13"/>
                <c:pt idx="0">
                  <c:v>1.1</c:v>
                </c:pt>
                <c:pt idx="1">
                  <c:v/>
                </c:pt>
                <c:pt idx="2">
                  <c:v>1.4</c:v>
                </c:pt>
                <c:pt idx="3">
                  <c:v>1.4</c:v>
                </c:pt>
                <c:pt idx="4">
                  <c:v/>
                </c:pt>
                <c:pt idx="5">
                  <c:v>1.7</c:v>
                </c:pt>
                <c:pt idx="6">
                  <c:v>2.0</c:v>
                </c:pt>
                <c:pt idx="7">
                  <c:v>0.7</c:v>
                </c:pt>
                <c:pt idx="8">
                  <c:v>2.4</c:v>
                </c:pt>
                <c:pt idx="9">
                  <c:v/>
                </c:pt>
                <c:pt idx="10">
                  <c:v>0</c:v>
                </c:pt>
                <c:pt idx="11">
                  <c:v>0</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c:v>
                </c:pt>
                <c:pt idx="1">
                  <c:v/>
                </c:pt>
                <c:pt idx="2">
                  <c:v>2.3</c:v>
                </c:pt>
                <c:pt idx="3">
                  <c:v>2.5</c:v>
                </c:pt>
                <c:pt idx="4">
                  <c:v/>
                </c:pt>
                <c:pt idx="5">
                  <c:v>2.3</c:v>
                </c:pt>
                <c:pt idx="6">
                  <c:v>3.1</c:v>
                </c:pt>
                <c:pt idx="7">
                  <c:v>1.0</c:v>
                </c:pt>
                <c:pt idx="8">
                  <c:v>3.7</c:v>
                </c:pt>
                <c:pt idx="9">
                  <c:v/>
                </c:pt>
                <c:pt idx="10">
                  <c:v/>
                </c:pt>
                <c:pt idx="11">
                  <c:v/>
                </c:pt>
                <c:pt idx="12">
                  <c:v>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166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314"/>
                </c:manualLayout>
              </c:layout>
              <c:showLegendKey val="0"/>
              <c:showVal val="1"/>
              <c:showCatName val="0"/>
              <c:showSerName val="0"/>
              <c:showPercent val="0"/>
            </c:dLbl>
            <c:dLbl>
              <c:idx val="3"/>
              <c:layout>
                <c:manualLayout>
                  <c:x val="0"/>
                  <c:y val="-0.063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2792"/>
                </c:manualLayout>
              </c:layout>
              <c:showLegendKey val="0"/>
              <c:showVal val="1"/>
              <c:showCatName val="0"/>
              <c:showSerName val="0"/>
              <c:showPercent val="0"/>
            </c:dLbl>
            <c:dLbl>
              <c:idx val="6"/>
              <c:layout>
                <c:manualLayout>
                  <c:x val="0"/>
                  <c:y val="-0.088560000000000014"/>
                </c:manualLayout>
              </c:layout>
              <c:showLegendKey val="0"/>
              <c:showVal val="1"/>
              <c:showCatName val="0"/>
              <c:showSerName val="0"/>
              <c:showPercent val="0"/>
            </c:dLbl>
            <c:dLbl>
              <c:idx val="7"/>
              <c:layout>
                <c:manualLayout>
                  <c:x val="0"/>
                  <c:y val="-0.07954"/>
                </c:manualLayout>
              </c:layout>
              <c:showLegendKey val="0"/>
              <c:showVal val="1"/>
              <c:showCatName val="0"/>
              <c:showSerName val="0"/>
              <c:showPercent val="0"/>
            </c:dLbl>
            <c:dLbl>
              <c:idx val="8"/>
              <c:layout>
                <c:manualLayout>
                  <c:x val="0"/>
                  <c:y val="-0.0787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15498"/>
                </c:manualLayout>
              </c:layout>
              <c:showLegendKey val="0"/>
              <c:showVal val="1"/>
              <c:showCatName val="0"/>
              <c:showSerName val="0"/>
              <c:showPercent val="0"/>
            </c:dLbl>
            <c:dLbl>
              <c:idx val="12"/>
              <c:layout>
                <c:manualLayout>
                  <c:x val="0"/>
                  <c:y val="-0.0574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6.3</c:v>
                </c:pt>
                <c:pt idx="1">
                  <c:v/>
                </c:pt>
                <c:pt idx="2">
                  <c:v>7.7</c:v>
                </c:pt>
                <c:pt idx="3">
                  <c:v>7.8</c:v>
                </c:pt>
                <c:pt idx="4">
                  <c:v/>
                </c:pt>
                <c:pt idx="5">
                  <c:v>15.6</c:v>
                </c:pt>
                <c:pt idx="6">
                  <c:v>10.8</c:v>
                </c:pt>
                <c:pt idx="7">
                  <c:v>9.7</c:v>
                </c:pt>
                <c:pt idx="8">
                  <c:v>9.6</c:v>
                </c:pt>
                <c:pt idx="9">
                  <c:v/>
                </c:pt>
                <c:pt idx="10">
                  <c:v>0</c:v>
                </c:pt>
                <c:pt idx="11">
                  <c:v>18.9</c:v>
                </c:pt>
                <c:pt idx="12">
                  <c:v>7.0</c:v>
                </c:pt>
              </c:numLit>
            </c:plus>
            <c:minus>
              <c:numLit>
                <c:formatCode>General</c:formatCode>
                <c:ptCount val="13"/>
                <c:pt idx="0">
                  <c:v>6.1</c:v>
                </c:pt>
                <c:pt idx="1">
                  <c:v/>
                </c:pt>
                <c:pt idx="2">
                  <c:v>7.5</c:v>
                </c:pt>
                <c:pt idx="3">
                  <c:v>7.4</c:v>
                </c:pt>
                <c:pt idx="4">
                  <c:v/>
                </c:pt>
                <c:pt idx="5">
                  <c:v>13.3</c:v>
                </c:pt>
                <c:pt idx="6">
                  <c:v>9.7</c:v>
                </c:pt>
                <c:pt idx="7">
                  <c:v>9.4</c:v>
                </c:pt>
                <c:pt idx="8">
                  <c:v>9.4</c:v>
                </c:pt>
                <c:pt idx="9">
                  <c:v/>
                </c:pt>
                <c:pt idx="10">
                  <c:v>0</c:v>
                </c:pt>
                <c:pt idx="11">
                  <c:v>16.5</c:v>
                </c:pt>
                <c:pt idx="12">
                  <c:v>6.7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41.4</c:v>
                </c:pt>
                <c:pt idx="1">
                  <c:v/>
                </c:pt>
                <c:pt idx="2">
                  <c:v>43.0</c:v>
                </c:pt>
                <c:pt idx="3">
                  <c:v>40.3</c:v>
                </c:pt>
                <c:pt idx="4">
                  <c:v/>
                </c:pt>
                <c:pt idx="5">
                  <c:v>37.0</c:v>
                </c:pt>
                <c:pt idx="6">
                  <c:v>36.9</c:v>
                </c:pt>
                <c:pt idx="7">
                  <c:v>47.8</c:v>
                </c:pt>
                <c:pt idx="8">
                  <c:v>46.3</c:v>
                </c:pt>
                <c:pt idx="9">
                  <c:v/>
                </c:pt>
                <c:pt idx="10">
                  <c:v/>
                </c:pt>
                <c:pt idx="11">
                  <c:v>40.8</c:v>
                </c:pt>
                <c:pt idx="12">
                  <c:v>44.8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160000000000016"/>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5.3</c:v>
                </c:pt>
                <c:pt idx="3">
                  <c:v>3.5</c:v>
                </c:pt>
                <c:pt idx="4">
                  <c:v/>
                </c:pt>
                <c:pt idx="5">
                  <c:v>8.8</c:v>
                </c:pt>
                <c:pt idx="6">
                  <c:v>5.7</c:v>
                </c:pt>
                <c:pt idx="7">
                  <c:v>4.2</c:v>
                </c:pt>
                <c:pt idx="8">
                  <c:v>8.0</c:v>
                </c:pt>
                <c:pt idx="9">
                  <c:v/>
                </c:pt>
                <c:pt idx="10">
                  <c:v>0</c:v>
                </c:pt>
                <c:pt idx="11">
                  <c:v>0</c:v>
                </c:pt>
                <c:pt idx="12">
                  <c:v>3.6</c:v>
                </c:pt>
              </c:numLit>
            </c:plus>
            <c:minus>
              <c:numLit>
                <c:formatCode>General</c:formatCode>
                <c:ptCount val="13"/>
                <c:pt idx="0">
                  <c:v>2.6</c:v>
                </c:pt>
                <c:pt idx="1">
                  <c:v/>
                </c:pt>
                <c:pt idx="2">
                  <c:v>4.1</c:v>
                </c:pt>
                <c:pt idx="3">
                  <c:v>2.5</c:v>
                </c:pt>
                <c:pt idx="4">
                  <c:v/>
                </c:pt>
                <c:pt idx="5">
                  <c:v>6.1</c:v>
                </c:pt>
                <c:pt idx="6">
                  <c:v>3.4</c:v>
                </c:pt>
                <c:pt idx="7">
                  <c:v>3.3</c:v>
                </c:pt>
                <c:pt idx="8">
                  <c:v>4.5</c:v>
                </c:pt>
                <c:pt idx="9">
                  <c:v/>
                </c:pt>
                <c:pt idx="10">
                  <c:v>0</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11.9</c:v>
                </c:pt>
                <c:pt idx="1">
                  <c:v/>
                </c:pt>
                <c:pt idx="2">
                  <c:v>14.7</c:v>
                </c:pt>
                <c:pt idx="3">
                  <c:v>8.8</c:v>
                </c:pt>
                <c:pt idx="4">
                  <c:v/>
                </c:pt>
                <c:pt idx="5">
                  <c:v>16.2</c:v>
                </c:pt>
                <c:pt idx="6">
                  <c:v>7.7</c:v>
                </c:pt>
                <c:pt idx="7">
                  <c:v>13.0</c:v>
                </c:pt>
                <c:pt idx="8">
                  <c:v>9.4</c:v>
                </c:pt>
                <c:pt idx="9">
                  <c:v/>
                </c:pt>
                <c:pt idx="10">
                  <c:v/>
                </c:pt>
                <c:pt idx="11">
                  <c:v/>
                </c:pt>
                <c:pt idx="12">
                  <c:v>12.0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1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96"/>
                </c:manualLayout>
              </c:layout>
              <c:showLegendKey val="0"/>
              <c:showVal val="1"/>
              <c:showCatName val="0"/>
              <c:showSerName val="0"/>
              <c:showPercent val="0"/>
            </c:dLbl>
            <c:dLbl>
              <c:idx val="6"/>
              <c:layout>
                <c:manualLayout>
                  <c:x val="0"/>
                  <c:y val="-0.076260000000000008"/>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0672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80360000000000015"/>
                </c:manualLayout>
              </c:layout>
              <c:showLegendKey val="0"/>
              <c:showVal val="1"/>
              <c:showCatName val="0"/>
              <c:showSerName val="0"/>
              <c:showPercent val="0"/>
            </c:dLbl>
            <c:dLbl>
              <c:idx val="12"/>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4.1</c:v>
                </c:pt>
                <c:pt idx="1">
                  <c:v/>
                </c:pt>
                <c:pt idx="2">
                  <c:v>6.6</c:v>
                </c:pt>
                <c:pt idx="3">
                  <c:v>5.6</c:v>
                </c:pt>
                <c:pt idx="4">
                  <c:v/>
                </c:pt>
                <c:pt idx="5">
                  <c:v>7.8</c:v>
                </c:pt>
                <c:pt idx="6">
                  <c:v>9.3</c:v>
                </c:pt>
                <c:pt idx="7">
                  <c:v>7.1</c:v>
                </c:pt>
                <c:pt idx="8">
                  <c:v>8.2</c:v>
                </c:pt>
                <c:pt idx="9">
                  <c:v/>
                </c:pt>
                <c:pt idx="10">
                  <c:v>0</c:v>
                </c:pt>
                <c:pt idx="11">
                  <c:v>9.8</c:v>
                </c:pt>
                <c:pt idx="12">
                  <c:v>5.5</c:v>
                </c:pt>
              </c:numLit>
            </c:plus>
            <c:minus>
              <c:numLit>
                <c:formatCode>General</c:formatCode>
                <c:ptCount val="13"/>
                <c:pt idx="0">
                  <c:v>3.4</c:v>
                </c:pt>
                <c:pt idx="1">
                  <c:v/>
                </c:pt>
                <c:pt idx="2">
                  <c:v>5.1</c:v>
                </c:pt>
                <c:pt idx="3">
                  <c:v>4.4</c:v>
                </c:pt>
                <c:pt idx="4">
                  <c:v/>
                </c:pt>
                <c:pt idx="5">
                  <c:v>5.4</c:v>
                </c:pt>
                <c:pt idx="6">
                  <c:v>6.4</c:v>
                </c:pt>
                <c:pt idx="7">
                  <c:v>5.7</c:v>
                </c:pt>
                <c:pt idx="8">
                  <c:v>6.0</c:v>
                </c:pt>
                <c:pt idx="9">
                  <c:v/>
                </c:pt>
                <c:pt idx="10">
                  <c:v>0</c:v>
                </c:pt>
                <c:pt idx="11">
                  <c:v>5.7</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17.3</c:v>
                </c:pt>
                <c:pt idx="1">
                  <c:v/>
                </c:pt>
                <c:pt idx="2">
                  <c:v>17.8</c:v>
                </c:pt>
                <c:pt idx="3">
                  <c:v>17.2</c:v>
                </c:pt>
                <c:pt idx="4">
                  <c:v/>
                </c:pt>
                <c:pt idx="5">
                  <c:v>14.4</c:v>
                </c:pt>
                <c:pt idx="6">
                  <c:v>16.2</c:v>
                </c:pt>
                <c:pt idx="7">
                  <c:v>21.8</c:v>
                </c:pt>
                <c:pt idx="8">
                  <c:v>18.0</c:v>
                </c:pt>
                <c:pt idx="9">
                  <c:v/>
                </c:pt>
                <c:pt idx="10">
                  <c:v/>
                </c:pt>
                <c:pt idx="11">
                  <c:v>11.9</c:v>
                </c:pt>
                <c:pt idx="12">
                  <c:v>21.3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5760000000000004"/>
                </c:manualLayout>
              </c:layout>
              <c:showLegendKey val="0"/>
              <c:showVal val="1"/>
              <c:showCatName val="0"/>
              <c:showSerName val="0"/>
              <c:showPercent val="0"/>
            </c:dLbl>
            <c:dLbl>
              <c:idx val="6"/>
              <c:layout>
                <c:manualLayout>
                  <c:x val="0"/>
                  <c:y val="-0.072160000000000016"/>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0393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6478"/>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4.7</c:v>
                </c:pt>
                <c:pt idx="3">
                  <c:v>3.6</c:v>
                </c:pt>
                <c:pt idx="4">
                  <c:v/>
                </c:pt>
                <c:pt idx="5">
                  <c:v>6.8</c:v>
                </c:pt>
                <c:pt idx="6">
                  <c:v>8.8</c:v>
                </c:pt>
                <c:pt idx="7">
                  <c:v>6.0</c:v>
                </c:pt>
                <c:pt idx="8">
                  <c:v>4.8</c:v>
                </c:pt>
                <c:pt idx="9">
                  <c:v/>
                </c:pt>
                <c:pt idx="10">
                  <c:v>0</c:v>
                </c:pt>
                <c:pt idx="11">
                  <c:v>7.9</c:v>
                </c:pt>
                <c:pt idx="12">
                  <c:v>4.7</c:v>
                </c:pt>
              </c:numLit>
            </c:plus>
            <c:minus>
              <c:numLit>
                <c:formatCode>General</c:formatCode>
                <c:ptCount val="13"/>
                <c:pt idx="0">
                  <c:v>2.0</c:v>
                </c:pt>
                <c:pt idx="1">
                  <c:v/>
                </c:pt>
                <c:pt idx="2">
                  <c:v>2.9</c:v>
                </c:pt>
                <c:pt idx="3">
                  <c:v>2.3</c:v>
                </c:pt>
                <c:pt idx="4">
                  <c:v/>
                </c:pt>
                <c:pt idx="5">
                  <c:v>3.2</c:v>
                </c:pt>
                <c:pt idx="6">
                  <c:v>3.9</c:v>
                </c:pt>
                <c:pt idx="7">
                  <c:v>3.5</c:v>
                </c:pt>
                <c:pt idx="8">
                  <c:v>2.7</c:v>
                </c:pt>
                <c:pt idx="9">
                  <c:v/>
                </c:pt>
                <c:pt idx="10">
                  <c:v>0</c:v>
                </c:pt>
                <c:pt idx="11">
                  <c:v>1.8</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6.6</c:v>
                </c:pt>
                <c:pt idx="1">
                  <c:v/>
                </c:pt>
                <c:pt idx="2">
                  <c:v>7.5</c:v>
                </c:pt>
                <c:pt idx="3">
                  <c:v>5.8</c:v>
                </c:pt>
                <c:pt idx="4">
                  <c:v/>
                </c:pt>
                <c:pt idx="5">
                  <c:v>5.7</c:v>
                </c:pt>
                <c:pt idx="6">
                  <c:v>6.6</c:v>
                </c:pt>
                <c:pt idx="7">
                  <c:v>8.0</c:v>
                </c:pt>
                <c:pt idx="8">
                  <c:v>5.8</c:v>
                </c:pt>
                <c:pt idx="9">
                  <c:v/>
                </c:pt>
                <c:pt idx="10">
                  <c:v/>
                </c:pt>
                <c:pt idx="11">
                  <c:v>2.2</c:v>
                </c:pt>
                <c:pt idx="12">
                  <c:v>8.4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7790000000000001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9.5</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6.0</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13.7</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84"/>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0311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0180000000000007"/>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5.1</c:v>
                </c:pt>
                <c:pt idx="3">
                  <c:v>3.0</c:v>
                </c:pt>
                <c:pt idx="4">
                  <c:v/>
                </c:pt>
                <c:pt idx="5">
                  <c:v>6.2</c:v>
                </c:pt>
                <c:pt idx="6">
                  <c:v>5.9</c:v>
                </c:pt>
                <c:pt idx="7">
                  <c:v>6.5</c:v>
                </c:pt>
                <c:pt idx="8">
                  <c:v>3.8</c:v>
                </c:pt>
                <c:pt idx="9">
                  <c:v/>
                </c:pt>
                <c:pt idx="10">
                  <c:v>0</c:v>
                </c:pt>
                <c:pt idx="11">
                  <c:v>4.9</c:v>
                </c:pt>
                <c:pt idx="12">
                  <c:v>3.9</c:v>
                </c:pt>
              </c:numLit>
            </c:plus>
            <c:minus>
              <c:numLit>
                <c:formatCode>General</c:formatCode>
                <c:ptCount val="13"/>
                <c:pt idx="0">
                  <c:v>1.8</c:v>
                </c:pt>
                <c:pt idx="1">
                  <c:v/>
                </c:pt>
                <c:pt idx="2">
                  <c:v>3.0</c:v>
                </c:pt>
                <c:pt idx="3">
                  <c:v>1.3</c:v>
                </c:pt>
                <c:pt idx="4">
                  <c:v/>
                </c:pt>
                <c:pt idx="5">
                  <c:v>2.2</c:v>
                </c:pt>
                <c:pt idx="6">
                  <c:v>2.7</c:v>
                </c:pt>
                <c:pt idx="7">
                  <c:v>3.4</c:v>
                </c:pt>
                <c:pt idx="8">
                  <c:v>1.4</c:v>
                </c:pt>
                <c:pt idx="9">
                  <c:v/>
                </c:pt>
                <c:pt idx="10">
                  <c:v>0</c:v>
                </c:pt>
                <c:pt idx="11">
                  <c:v>0.6</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4.3</c:v>
                </c:pt>
                <c:pt idx="1">
                  <c:v/>
                </c:pt>
                <c:pt idx="2">
                  <c:v>6.6</c:v>
                </c:pt>
                <c:pt idx="3">
                  <c:v>2.2</c:v>
                </c:pt>
                <c:pt idx="4">
                  <c:v/>
                </c:pt>
                <c:pt idx="5">
                  <c:v>3.3</c:v>
                </c:pt>
                <c:pt idx="6">
                  <c:v>4.7</c:v>
                </c:pt>
                <c:pt idx="7">
                  <c:v>6.4</c:v>
                </c:pt>
                <c:pt idx="8">
                  <c:v>2.1</c:v>
                </c:pt>
                <c:pt idx="9">
                  <c:v/>
                </c:pt>
                <c:pt idx="10">
                  <c:v/>
                </c:pt>
                <c:pt idx="11">
                  <c:v>0.7</c:v>
                </c:pt>
                <c:pt idx="12">
                  <c:v>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6724"/>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04838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494"/>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5.8</c:v>
                </c:pt>
                <c:pt idx="3">
                  <c:v>4.4</c:v>
                </c:pt>
                <c:pt idx="4">
                  <c:v/>
                </c:pt>
                <c:pt idx="5">
                  <c:v>6.4</c:v>
                </c:pt>
                <c:pt idx="6">
                  <c:v>8.2</c:v>
                </c:pt>
                <c:pt idx="7">
                  <c:v>5.7</c:v>
                </c:pt>
                <c:pt idx="8">
                  <c:v>5.9</c:v>
                </c:pt>
                <c:pt idx="9">
                  <c:v/>
                </c:pt>
                <c:pt idx="10">
                  <c:v>0</c:v>
                </c:pt>
                <c:pt idx="11">
                  <c:v>6.7</c:v>
                </c:pt>
                <c:pt idx="12">
                  <c:v>5.1</c:v>
                </c:pt>
              </c:numLit>
            </c:plus>
            <c:minus>
              <c:numLit>
                <c:formatCode>General</c:formatCode>
                <c:ptCount val="13"/>
                <c:pt idx="0">
                  <c:v>2.7</c:v>
                </c:pt>
                <c:pt idx="1">
                  <c:v/>
                </c:pt>
                <c:pt idx="2">
                  <c:v>4.1</c:v>
                </c:pt>
                <c:pt idx="3">
                  <c:v>3.2</c:v>
                </c:pt>
                <c:pt idx="4">
                  <c:v/>
                </c:pt>
                <c:pt idx="5">
                  <c:v>3.9</c:v>
                </c:pt>
                <c:pt idx="6">
                  <c:v>4.8</c:v>
                </c:pt>
                <c:pt idx="7">
                  <c:v>4.2</c:v>
                </c:pt>
                <c:pt idx="8">
                  <c:v>3.6</c:v>
                </c:pt>
                <c:pt idx="9">
                  <c:v/>
                </c:pt>
                <c:pt idx="10">
                  <c:v>0</c:v>
                </c:pt>
                <c:pt idx="11">
                  <c:v>2.8</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10.9</c:v>
                </c:pt>
                <c:pt idx="1">
                  <c:v/>
                </c:pt>
                <c:pt idx="2">
                  <c:v>11.7</c:v>
                </c:pt>
                <c:pt idx="3">
                  <c:v>9.9</c:v>
                </c:pt>
                <c:pt idx="4">
                  <c:v/>
                </c:pt>
                <c:pt idx="5">
                  <c:v>9.1</c:v>
                </c:pt>
                <c:pt idx="6">
                  <c:v>10.1</c:v>
                </c:pt>
                <c:pt idx="7">
                  <c:v>14.1</c:v>
                </c:pt>
                <c:pt idx="8">
                  <c:v>8.4</c:v>
                </c:pt>
                <c:pt idx="9">
                  <c:v/>
                </c:pt>
                <c:pt idx="10">
                  <c:v/>
                </c:pt>
                <c:pt idx="11">
                  <c:v>4.6</c:v>
                </c:pt>
                <c:pt idx="12">
                  <c:v>14.8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08000000000001"/>
                </c:manualLayout>
              </c:layout>
              <c:showLegendKey val="0"/>
              <c:showVal val="1"/>
              <c:showCatName val="0"/>
              <c:showSerName val="0"/>
              <c:showPercent val="0"/>
            </c:dLbl>
            <c:dLbl>
              <c:idx val="6"/>
              <c:layout>
                <c:manualLayout>
                  <c:x val="0"/>
                  <c:y val="-0.052480000000000006"/>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028700000000000003"/>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97580000000000014"/>
                </c:manualLayout>
              </c:layout>
              <c:showLegendKey val="0"/>
              <c:showVal val="1"/>
              <c:showCatName val="0"/>
              <c:showSerName val="0"/>
              <c:showPercent val="0"/>
            </c:dLbl>
            <c:dLbl>
              <c:idx val="12"/>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3.8</c:v>
                </c:pt>
                <c:pt idx="3">
                  <c:v>4.7</c:v>
                </c:pt>
                <c:pt idx="4">
                  <c:v/>
                </c:pt>
                <c:pt idx="5">
                  <c:v>9.4</c:v>
                </c:pt>
                <c:pt idx="6">
                  <c:v>6.4</c:v>
                </c:pt>
                <c:pt idx="7">
                  <c:v>2.6</c:v>
                </c:pt>
                <c:pt idx="8">
                  <c:v>3.5</c:v>
                </c:pt>
                <c:pt idx="9">
                  <c:v/>
                </c:pt>
                <c:pt idx="10">
                  <c:v>0</c:v>
                </c:pt>
                <c:pt idx="11">
                  <c:v>11.9</c:v>
                </c:pt>
                <c:pt idx="12">
                  <c:v>2.1</c:v>
                </c:pt>
              </c:numLit>
            </c:plus>
            <c:minus>
              <c:numLit>
                <c:formatCode>General</c:formatCode>
                <c:ptCount val="13"/>
                <c:pt idx="0">
                  <c:v>2.1</c:v>
                </c:pt>
                <c:pt idx="1">
                  <c:v/>
                </c:pt>
                <c:pt idx="2">
                  <c:v>2.4</c:v>
                </c:pt>
                <c:pt idx="3">
                  <c:v>2.4</c:v>
                </c:pt>
                <c:pt idx="4">
                  <c:v/>
                </c:pt>
                <c:pt idx="5">
                  <c:v>4.0</c:v>
                </c:pt>
                <c:pt idx="6">
                  <c:v>3.4</c:v>
                </c:pt>
                <c:pt idx="7">
                  <c:v>1.2</c:v>
                </c:pt>
                <c:pt idx="8">
                  <c:v>2.3</c:v>
                </c:pt>
                <c:pt idx="9">
                  <c:v/>
                </c:pt>
                <c:pt idx="10">
                  <c:v>0</c:v>
                </c:pt>
                <c:pt idx="11">
                  <c:v>5.7</c:v>
                </c:pt>
                <c:pt idx="12">
                  <c:v>1.5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6.0</c:v>
                </c:pt>
                <c:pt idx="1">
                  <c:v/>
                </c:pt>
                <c:pt idx="2">
                  <c:v>6.4</c:v>
                </c:pt>
                <c:pt idx="3">
                  <c:v>4.7</c:v>
                </c:pt>
                <c:pt idx="4">
                  <c:v/>
                </c:pt>
                <c:pt idx="5">
                  <c:v>6.5</c:v>
                </c:pt>
                <c:pt idx="6">
                  <c:v>6.9</c:v>
                </c:pt>
                <c:pt idx="7">
                  <c:v>2.1</c:v>
                </c:pt>
                <c:pt idx="8">
                  <c:v>6.2</c:v>
                </c:pt>
                <c:pt idx="9">
                  <c:v/>
                </c:pt>
                <c:pt idx="10">
                  <c:v/>
                </c:pt>
                <c:pt idx="11">
                  <c:v>9.8</c:v>
                </c:pt>
                <c:pt idx="12">
                  <c:v>4.3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861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10.5</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11.0</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53.9</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9040000000000009"/>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0680000000000005"/>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7134"/>
                </c:manualLayout>
              </c:layout>
              <c:showLegendKey val="0"/>
              <c:showVal val="1"/>
              <c:showCatName val="0"/>
              <c:showSerName val="0"/>
              <c:showPercent val="0"/>
            </c:dLbl>
            <c:dLbl>
              <c:idx val="8"/>
              <c:layout>
                <c:manualLayout>
                  <c:x val="0"/>
                  <c:y val="-0.10906000000000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7.2</c:v>
                </c:pt>
                <c:pt idx="3">
                  <c:v>3.1</c:v>
                </c:pt>
                <c:pt idx="4">
                  <c:v/>
                </c:pt>
                <c:pt idx="5">
                  <c:v>7.4</c:v>
                </c:pt>
                <c:pt idx="6">
                  <c:v>4.4</c:v>
                </c:pt>
                <c:pt idx="7">
                  <c:v>8.7</c:v>
                </c:pt>
                <c:pt idx="8">
                  <c:v>13.3</c:v>
                </c:pt>
                <c:pt idx="9">
                  <c:v/>
                </c:pt>
                <c:pt idx="10">
                  <c:v>0</c:v>
                </c:pt>
                <c:pt idx="11">
                  <c:v>6.4</c:v>
                </c:pt>
                <c:pt idx="12">
                  <c:v>4.8</c:v>
                </c:pt>
              </c:numLit>
            </c:plus>
            <c:minus>
              <c:numLit>
                <c:formatCode>General</c:formatCode>
                <c:ptCount val="13"/>
                <c:pt idx="0">
                  <c:v>3.0</c:v>
                </c:pt>
                <c:pt idx="1">
                  <c:v/>
                </c:pt>
                <c:pt idx="2">
                  <c:v>5.3</c:v>
                </c:pt>
                <c:pt idx="3">
                  <c:v>1.9</c:v>
                </c:pt>
                <c:pt idx="4">
                  <c:v/>
                </c:pt>
                <c:pt idx="5">
                  <c:v>4.2</c:v>
                </c:pt>
                <c:pt idx="6">
                  <c:v>3.1</c:v>
                </c:pt>
                <c:pt idx="7">
                  <c:v>5.8</c:v>
                </c:pt>
                <c:pt idx="8">
                  <c:v>4.2</c:v>
                </c:pt>
                <c:pt idx="9">
                  <c:v/>
                </c:pt>
                <c:pt idx="10">
                  <c:v>0</c:v>
                </c:pt>
                <c:pt idx="11">
                  <c:v>3.9</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10.5</c:v>
                </c:pt>
                <c:pt idx="1">
                  <c:v/>
                </c:pt>
                <c:pt idx="2">
                  <c:v>15.8</c:v>
                </c:pt>
                <c:pt idx="3">
                  <c:v>4.6</c:v>
                </c:pt>
                <c:pt idx="4">
                  <c:v/>
                </c:pt>
                <c:pt idx="5">
                  <c:v>8.6</c:v>
                </c:pt>
                <c:pt idx="6">
                  <c:v>9.4</c:v>
                </c:pt>
                <c:pt idx="7">
                  <c:v>14.5</c:v>
                </c:pt>
                <c:pt idx="8">
                  <c:v>5.9</c:v>
                </c:pt>
                <c:pt idx="9">
                  <c:v/>
                </c:pt>
                <c:pt idx="10">
                  <c:v/>
                </c:pt>
                <c:pt idx="11">
                  <c:v>8.7</c:v>
                </c:pt>
                <c:pt idx="12">
                  <c:v>12.1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6740000000000004"/>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7298"/>
                </c:manualLayout>
              </c:layout>
              <c:showLegendKey val="0"/>
              <c:showVal val="1"/>
              <c:showCatName val="0"/>
              <c:showSerName val="0"/>
              <c:showPercent val="0"/>
            </c:dLbl>
            <c:dLbl>
              <c:idx val="8"/>
              <c:layout>
                <c:manualLayout>
                  <c:x val="0"/>
                  <c:y val="-0.091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7400000000000007"/>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5.7</c:v>
                </c:pt>
                <c:pt idx="3">
                  <c:v>3.4</c:v>
                </c:pt>
                <c:pt idx="4">
                  <c:v/>
                </c:pt>
                <c:pt idx="5">
                  <c:v>4.5</c:v>
                </c:pt>
                <c:pt idx="6">
                  <c:v>6.2</c:v>
                </c:pt>
                <c:pt idx="7">
                  <c:v>8.9</c:v>
                </c:pt>
                <c:pt idx="8">
                  <c:v>11.2</c:v>
                </c:pt>
                <c:pt idx="9">
                  <c:v/>
                </c:pt>
                <c:pt idx="10">
                  <c:v>0</c:v>
                </c:pt>
                <c:pt idx="11">
                  <c:v>7.0</c:v>
                </c:pt>
                <c:pt idx="12">
                  <c:v>4.8</c:v>
                </c:pt>
              </c:numLit>
            </c:plus>
            <c:minus>
              <c:numLit>
                <c:formatCode>General</c:formatCode>
                <c:ptCount val="13"/>
                <c:pt idx="0">
                  <c:v>2.9</c:v>
                </c:pt>
                <c:pt idx="1">
                  <c:v/>
                </c:pt>
                <c:pt idx="2">
                  <c:v>4.4</c:v>
                </c:pt>
                <c:pt idx="3">
                  <c:v>2.5</c:v>
                </c:pt>
                <c:pt idx="4">
                  <c:v/>
                </c:pt>
                <c:pt idx="5">
                  <c:v>3.2</c:v>
                </c:pt>
                <c:pt idx="6">
                  <c:v>3.8</c:v>
                </c:pt>
                <c:pt idx="7">
                  <c:v>6.1</c:v>
                </c:pt>
                <c:pt idx="8">
                  <c:v>7.2</c:v>
                </c:pt>
                <c:pt idx="9">
                  <c:v/>
                </c:pt>
                <c:pt idx="10">
                  <c:v>0</c:v>
                </c:pt>
                <c:pt idx="11">
                  <c:v>4.5</c:v>
                </c:pt>
                <c:pt idx="12">
                  <c:v>3.7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12.7</c:v>
                </c:pt>
                <c:pt idx="1">
                  <c:v/>
                </c:pt>
                <c:pt idx="2">
                  <c:v>16.3</c:v>
                </c:pt>
                <c:pt idx="3">
                  <c:v>8.4</c:v>
                </c:pt>
                <c:pt idx="4">
                  <c:v/>
                </c:pt>
                <c:pt idx="5">
                  <c:v>10.0</c:v>
                </c:pt>
                <c:pt idx="6">
                  <c:v>8.7</c:v>
                </c:pt>
                <c:pt idx="7">
                  <c:v>15.4</c:v>
                </c:pt>
                <c:pt idx="8">
                  <c:v>16.2</c:v>
                </c:pt>
                <c:pt idx="9">
                  <c:v/>
                </c:pt>
                <c:pt idx="10">
                  <c:v/>
                </c:pt>
                <c:pt idx="11">
                  <c:v>10.9</c:v>
                </c:pt>
                <c:pt idx="12">
                  <c:v>13.3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56"/>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060000000000009"/>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7708000000000001"/>
                </c:manualLayout>
              </c:layout>
              <c:showLegendKey val="0"/>
              <c:showVal val="1"/>
              <c:showCatName val="0"/>
              <c:showSerName val="0"/>
              <c:showPercent val="0"/>
            </c:dLbl>
            <c:dLbl>
              <c:idx val="8"/>
              <c:layout>
                <c:manualLayout>
                  <c:x val="0"/>
                  <c:y val="-0.095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49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8.0</c:v>
                </c:pt>
                <c:pt idx="3">
                  <c:v>5.9</c:v>
                </c:pt>
                <c:pt idx="4">
                  <c:v/>
                </c:pt>
                <c:pt idx="5">
                  <c:v>8.3</c:v>
                </c:pt>
                <c:pt idx="6">
                  <c:v>6.7</c:v>
                </c:pt>
                <c:pt idx="7">
                  <c:v>9.4</c:v>
                </c:pt>
                <c:pt idx="8">
                  <c:v>11.7</c:v>
                </c:pt>
                <c:pt idx="9">
                  <c:v/>
                </c:pt>
                <c:pt idx="10">
                  <c:v>0</c:v>
                </c:pt>
                <c:pt idx="11">
                  <c:v>0</c:v>
                </c:pt>
                <c:pt idx="12">
                  <c:v>6.7</c:v>
                </c:pt>
              </c:numLit>
            </c:plus>
            <c:minus>
              <c:numLit>
                <c:formatCode>General</c:formatCode>
                <c:ptCount val="13"/>
                <c:pt idx="0">
                  <c:v>4.2</c:v>
                </c:pt>
                <c:pt idx="1">
                  <c:v/>
                </c:pt>
                <c:pt idx="2">
                  <c:v>6.7</c:v>
                </c:pt>
                <c:pt idx="3">
                  <c:v>4.8</c:v>
                </c:pt>
                <c:pt idx="4">
                  <c:v/>
                </c:pt>
                <c:pt idx="5">
                  <c:v>6.2</c:v>
                </c:pt>
                <c:pt idx="6">
                  <c:v>5.4</c:v>
                </c:pt>
                <c:pt idx="7">
                  <c:v>7.9</c:v>
                </c:pt>
                <c:pt idx="8">
                  <c:v>8.9</c:v>
                </c:pt>
                <c:pt idx="9">
                  <c:v/>
                </c:pt>
                <c:pt idx="10">
                  <c:v>0</c:v>
                </c:pt>
                <c:pt idx="11">
                  <c:v>0</c:v>
                </c:pt>
                <c:pt idx="12">
                  <c:v>5.8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23.5</c:v>
                </c:pt>
                <c:pt idx="1">
                  <c:v/>
                </c:pt>
                <c:pt idx="2">
                  <c:v>26.9</c:v>
                </c:pt>
                <c:pt idx="3">
                  <c:v>20.2</c:v>
                </c:pt>
                <c:pt idx="4">
                  <c:v/>
                </c:pt>
                <c:pt idx="5">
                  <c:v>18.6</c:v>
                </c:pt>
                <c:pt idx="6">
                  <c:v>21.7</c:v>
                </c:pt>
                <c:pt idx="7">
                  <c:v>29.7</c:v>
                </c:pt>
                <c:pt idx="8">
                  <c:v>25.1</c:v>
                </c:pt>
                <c:pt idx="9">
                  <c:v/>
                </c:pt>
                <c:pt idx="10">
                  <c:v/>
                </c:pt>
                <c:pt idx="11">
                  <c:v/>
                </c:pt>
                <c:pt idx="12">
                  <c:v>28.5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0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8060000000000009"/>
                </c:manualLayout>
              </c:layout>
              <c:showLegendKey val="0"/>
              <c:showVal val="1"/>
              <c:showCatName val="0"/>
              <c:showSerName val="0"/>
              <c:showPercent val="0"/>
            </c:dLbl>
            <c:dLbl>
              <c:idx val="3"/>
              <c:layout>
                <c:manualLayout>
                  <c:x val="0"/>
                  <c:y val="-0.0565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414"/>
                </c:manualLayout>
              </c:layout>
              <c:showLegendKey val="0"/>
              <c:showVal val="1"/>
              <c:showCatName val="0"/>
              <c:showSerName val="0"/>
              <c:showPercent val="0"/>
            </c:dLbl>
            <c:dLbl>
              <c:idx val="6"/>
              <c:layout>
                <c:manualLayout>
                  <c:x val="0"/>
                  <c:y val="-0.072160000000000016"/>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0836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16482000000000002"/>
                </c:manualLayout>
              </c:layout>
              <c:showLegendKey val="0"/>
              <c:showVal val="1"/>
              <c:showCatName val="0"/>
              <c:showSerName val="0"/>
              <c:showPercent val="0"/>
            </c:dLbl>
            <c:dLbl>
              <c:idx val="12"/>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6.2</c:v>
                </c:pt>
                <c:pt idx="1">
                  <c:v/>
                </c:pt>
                <c:pt idx="2">
                  <c:v>8.3</c:v>
                </c:pt>
                <c:pt idx="3">
                  <c:v>6.9</c:v>
                </c:pt>
                <c:pt idx="4">
                  <c:v/>
                </c:pt>
                <c:pt idx="5">
                  <c:v>12.7</c:v>
                </c:pt>
                <c:pt idx="6">
                  <c:v>8.8</c:v>
                </c:pt>
                <c:pt idx="7">
                  <c:v>7.3</c:v>
                </c:pt>
                <c:pt idx="8">
                  <c:v>10.2</c:v>
                </c:pt>
                <c:pt idx="9">
                  <c:v/>
                </c:pt>
                <c:pt idx="10">
                  <c:v>0</c:v>
                </c:pt>
                <c:pt idx="11">
                  <c:v>20.1</c:v>
                </c:pt>
                <c:pt idx="12">
                  <c:v>5.5</c:v>
                </c:pt>
              </c:numLit>
            </c:plus>
            <c:minus>
              <c:numLit>
                <c:formatCode>General</c:formatCode>
                <c:ptCount val="13"/>
                <c:pt idx="0">
                  <c:v>7.0</c:v>
                </c:pt>
                <c:pt idx="1">
                  <c:v/>
                </c:pt>
                <c:pt idx="2">
                  <c:v>9.5</c:v>
                </c:pt>
                <c:pt idx="3">
                  <c:v>8.0</c:v>
                </c:pt>
                <c:pt idx="4">
                  <c:v/>
                </c:pt>
                <c:pt idx="5">
                  <c:v>14.3</c:v>
                </c:pt>
                <c:pt idx="6">
                  <c:v>10.0</c:v>
                </c:pt>
                <c:pt idx="7">
                  <c:v>9.0</c:v>
                </c:pt>
                <c:pt idx="8">
                  <c:v>13.5</c:v>
                </c:pt>
                <c:pt idx="9">
                  <c:v/>
                </c:pt>
                <c:pt idx="10">
                  <c:v>0</c:v>
                </c:pt>
                <c:pt idx="11">
                  <c:v>23.6</c:v>
                </c:pt>
                <c:pt idx="12">
                  <c:v>6.4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68.3</c:v>
                </c:pt>
                <c:pt idx="1">
                  <c:v/>
                </c:pt>
                <c:pt idx="2">
                  <c:v>67.5</c:v>
                </c:pt>
                <c:pt idx="3">
                  <c:v>69.3</c:v>
                </c:pt>
                <c:pt idx="4">
                  <c:v/>
                </c:pt>
                <c:pt idx="5">
                  <c:v>60.9</c:v>
                </c:pt>
                <c:pt idx="6">
                  <c:v>65.7</c:v>
                </c:pt>
                <c:pt idx="7">
                  <c:v>74.9</c:v>
                </c:pt>
                <c:pt idx="8">
                  <c:v>73.9</c:v>
                </c:pt>
                <c:pt idx="9">
                  <c:v/>
                </c:pt>
                <c:pt idx="10">
                  <c:v/>
                </c:pt>
                <c:pt idx="11">
                  <c:v>58.9</c:v>
                </c:pt>
                <c:pt idx="12">
                  <c:v>72.9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0680000000000005"/>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08000000000001"/>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0877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7.4</c:v>
                </c:pt>
                <c:pt idx="3">
                  <c:v>6.3</c:v>
                </c:pt>
                <c:pt idx="4">
                  <c:v/>
                </c:pt>
                <c:pt idx="5">
                  <c:v>9.4</c:v>
                </c:pt>
                <c:pt idx="6">
                  <c:v>6.7</c:v>
                </c:pt>
                <c:pt idx="7">
                  <c:v>7.1</c:v>
                </c:pt>
                <c:pt idx="8">
                  <c:v>10.7</c:v>
                </c:pt>
                <c:pt idx="9">
                  <c:v/>
                </c:pt>
                <c:pt idx="10">
                  <c:v>0</c:v>
                </c:pt>
                <c:pt idx="11">
                  <c:v>0</c:v>
                </c:pt>
                <c:pt idx="12">
                  <c:v>5.1</c:v>
                </c:pt>
              </c:numLit>
            </c:plus>
            <c:minus>
              <c:numLit>
                <c:formatCode>General</c:formatCode>
                <c:ptCount val="13"/>
                <c:pt idx="0">
                  <c:v>4.2</c:v>
                </c:pt>
                <c:pt idx="1">
                  <c:v/>
                </c:pt>
                <c:pt idx="2">
                  <c:v>6.5</c:v>
                </c:pt>
                <c:pt idx="3">
                  <c:v>5.1</c:v>
                </c:pt>
                <c:pt idx="4">
                  <c:v/>
                </c:pt>
                <c:pt idx="5">
                  <c:v>8.1</c:v>
                </c:pt>
                <c:pt idx="6">
                  <c:v>5.6</c:v>
                </c:pt>
                <c:pt idx="7">
                  <c:v>5.8</c:v>
                </c:pt>
                <c:pt idx="8">
                  <c:v>6.9</c:v>
                </c:pt>
                <c:pt idx="9">
                  <c:v/>
                </c:pt>
                <c:pt idx="10">
                  <c:v>0</c:v>
                </c:pt>
                <c:pt idx="11">
                  <c:v>0</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24.0</c:v>
                </c:pt>
                <c:pt idx="1">
                  <c:v/>
                </c:pt>
                <c:pt idx="2">
                  <c:v>29.2</c:v>
                </c:pt>
                <c:pt idx="3">
                  <c:v>19.1</c:v>
                </c:pt>
                <c:pt idx="4">
                  <c:v/>
                </c:pt>
                <c:pt idx="5">
                  <c:v>31.5</c:v>
                </c:pt>
                <c:pt idx="6">
                  <c:v>22.7</c:v>
                </c:pt>
                <c:pt idx="7">
                  <c:v>22.3</c:v>
                </c:pt>
                <c:pt idx="8">
                  <c:v>15.9</c:v>
                </c:pt>
                <c:pt idx="9">
                  <c:v/>
                </c:pt>
                <c:pt idx="10">
                  <c:v/>
                </c:pt>
                <c:pt idx="11">
                  <c:v/>
                </c:pt>
                <c:pt idx="12">
                  <c:v>22.2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920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7298"/>
                </c:manualLayout>
              </c:layout>
              <c:showLegendKey val="0"/>
              <c:showVal val="1"/>
              <c:showCatName val="0"/>
              <c:showSerName val="0"/>
              <c:showPercent val="0"/>
            </c:dLbl>
            <c:dLbl>
              <c:idx val="3"/>
              <c:layout>
                <c:manualLayout>
                  <c:x val="0"/>
                  <c:y val="-0.06806000000000000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512000000000001"/>
                </c:manualLayout>
              </c:layout>
              <c:showLegendKey val="0"/>
              <c:showVal val="1"/>
              <c:showCatName val="0"/>
              <c:showSerName val="0"/>
              <c:showPercent val="0"/>
            </c:dLbl>
            <c:dLbl>
              <c:idx val="6"/>
              <c:layout>
                <c:manualLayout>
                  <c:x val="0"/>
                  <c:y val="-0.09102"/>
                </c:manualLayout>
              </c:layout>
              <c:showLegendKey val="0"/>
              <c:showVal val="1"/>
              <c:showCatName val="0"/>
              <c:showSerName val="0"/>
              <c:showPercent val="0"/>
            </c:dLbl>
            <c:dLbl>
              <c:idx val="7"/>
              <c:layout>
                <c:manualLayout>
                  <c:x val="0"/>
                  <c:y val="-0.075440000000000007"/>
                </c:manualLayout>
              </c:layout>
              <c:showLegendKey val="0"/>
              <c:showVal val="1"/>
              <c:showCatName val="0"/>
              <c:showSerName val="0"/>
              <c:showPercent val="0"/>
            </c:dLbl>
            <c:dLbl>
              <c:idx val="8"/>
              <c:layout>
                <c:manualLayout>
                  <c:x val="0"/>
                  <c:y val="-0.11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986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6.0</c:v>
                </c:pt>
                <c:pt idx="1">
                  <c:v/>
                </c:pt>
                <c:pt idx="2">
                  <c:v>8.9</c:v>
                </c:pt>
                <c:pt idx="3">
                  <c:v>8.3</c:v>
                </c:pt>
                <c:pt idx="4">
                  <c:v/>
                </c:pt>
                <c:pt idx="5">
                  <c:v>11.6</c:v>
                </c:pt>
                <c:pt idx="6">
                  <c:v>11.1</c:v>
                </c:pt>
                <c:pt idx="7">
                  <c:v>9.2</c:v>
                </c:pt>
                <c:pt idx="8">
                  <c:v>13.5</c:v>
                </c:pt>
                <c:pt idx="9">
                  <c:v/>
                </c:pt>
                <c:pt idx="10">
                  <c:v>0</c:v>
                </c:pt>
                <c:pt idx="11">
                  <c:v>0</c:v>
                </c:pt>
                <c:pt idx="12">
                  <c:v>7.3</c:v>
                </c:pt>
              </c:numLit>
            </c:plus>
            <c:minus>
              <c:numLit>
                <c:formatCode>General</c:formatCode>
                <c:ptCount val="13"/>
                <c:pt idx="0">
                  <c:v>5.7</c:v>
                </c:pt>
                <c:pt idx="1">
                  <c:v/>
                </c:pt>
                <c:pt idx="2">
                  <c:v>8.3</c:v>
                </c:pt>
                <c:pt idx="3">
                  <c:v>7.9</c:v>
                </c:pt>
                <c:pt idx="4">
                  <c:v/>
                </c:pt>
                <c:pt idx="5">
                  <c:v>9.6</c:v>
                </c:pt>
                <c:pt idx="6">
                  <c:v>10.1</c:v>
                </c:pt>
                <c:pt idx="7">
                  <c:v>8.9</c:v>
                </c:pt>
                <c:pt idx="8">
                  <c:v>12.9</c:v>
                </c:pt>
                <c:pt idx="9">
                  <c:v/>
                </c:pt>
                <c:pt idx="10">
                  <c:v>0</c:v>
                </c:pt>
                <c:pt idx="11">
                  <c:v>0</c:v>
                </c:pt>
                <c:pt idx="12">
                  <c:v>7.1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39.5</c:v>
                </c:pt>
                <c:pt idx="1">
                  <c:v/>
                </c:pt>
                <c:pt idx="2">
                  <c:v>39.5</c:v>
                </c:pt>
                <c:pt idx="3">
                  <c:v>39.8</c:v>
                </c:pt>
                <c:pt idx="4">
                  <c:v/>
                </c:pt>
                <c:pt idx="5">
                  <c:v>30.7</c:v>
                </c:pt>
                <c:pt idx="6">
                  <c:v>38.3</c:v>
                </c:pt>
                <c:pt idx="7">
                  <c:v>45.7</c:v>
                </c:pt>
                <c:pt idx="8">
                  <c:v>45.6</c:v>
                </c:pt>
                <c:pt idx="9">
                  <c:v/>
                </c:pt>
                <c:pt idx="10">
                  <c:v/>
                </c:pt>
                <c:pt idx="11">
                  <c:v/>
                </c:pt>
                <c:pt idx="12">
                  <c:v>44.6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56"/>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880000000000011"/>
                </c:manualLayout>
              </c:layout>
              <c:showLegendKey val="0"/>
              <c:showVal val="1"/>
              <c:showCatName val="0"/>
              <c:showSerName val="0"/>
              <c:showPercent val="0"/>
            </c:dLbl>
            <c:dLbl>
              <c:idx val="6"/>
              <c:layout>
                <c:manualLayout>
                  <c:x val="0"/>
                  <c:y val="-0.07872"/>
                </c:manualLayout>
              </c:layout>
              <c:showLegendKey val="0"/>
              <c:showVal val="1"/>
              <c:showCatName val="0"/>
              <c:showSerName val="0"/>
              <c:showPercent val="0"/>
            </c:dLbl>
            <c:dLbl>
              <c:idx val="7"/>
              <c:layout>
                <c:manualLayout>
                  <c:x val="0"/>
                  <c:y val="-0.07872"/>
                </c:manualLayout>
              </c:layout>
              <c:showLegendKey val="0"/>
              <c:showVal val="1"/>
              <c:showCatName val="0"/>
              <c:showSerName val="0"/>
              <c:showPercent val="0"/>
            </c:dLbl>
            <c:dLbl>
              <c:idx val="8"/>
              <c:layout>
                <c:manualLayout>
                  <c:x val="0"/>
                  <c:y val="-0.0836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902"/>
                </c:manualLayout>
              </c:layout>
              <c:showLegendKey val="0"/>
              <c:showVal val="1"/>
              <c:showCatName val="0"/>
              <c:showSerName val="0"/>
              <c:showPercent val="0"/>
            </c:dLbl>
            <c:dLbl>
              <c:idx val="12"/>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8.0</c:v>
                </c:pt>
                <c:pt idx="3">
                  <c:v>6.5</c:v>
                </c:pt>
                <c:pt idx="4">
                  <c:v/>
                </c:pt>
                <c:pt idx="5">
                  <c:v>8.4</c:v>
                </c:pt>
                <c:pt idx="6">
                  <c:v>9.6</c:v>
                </c:pt>
                <c:pt idx="7">
                  <c:v>9.6</c:v>
                </c:pt>
                <c:pt idx="8">
                  <c:v>10.2</c:v>
                </c:pt>
                <c:pt idx="9">
                  <c:v/>
                </c:pt>
                <c:pt idx="10">
                  <c:v>0</c:v>
                </c:pt>
                <c:pt idx="11">
                  <c:v>11.0</c:v>
                </c:pt>
                <c:pt idx="12">
                  <c:v>5.7</c:v>
                </c:pt>
              </c:numLit>
            </c:plus>
            <c:minus>
              <c:numLit>
                <c:formatCode>General</c:formatCode>
                <c:ptCount val="13"/>
                <c:pt idx="0">
                  <c:v>4.1</c:v>
                </c:pt>
                <c:pt idx="1">
                  <c:v/>
                </c:pt>
                <c:pt idx="2">
                  <c:v>6.9</c:v>
                </c:pt>
                <c:pt idx="3">
                  <c:v>5.2</c:v>
                </c:pt>
                <c:pt idx="4">
                  <c:v/>
                </c:pt>
                <c:pt idx="5">
                  <c:v>6.2</c:v>
                </c:pt>
                <c:pt idx="6">
                  <c:v>7.2</c:v>
                </c:pt>
                <c:pt idx="7">
                  <c:v>8.3</c:v>
                </c:pt>
                <c:pt idx="8">
                  <c:v>7.9</c:v>
                </c:pt>
                <c:pt idx="9">
                  <c:v/>
                </c:pt>
                <c:pt idx="10">
                  <c:v>0</c:v>
                </c:pt>
                <c:pt idx="11">
                  <c:v>7.7</c:v>
                </c:pt>
                <c:pt idx="12">
                  <c:v>5.0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24.2</c:v>
                </c:pt>
                <c:pt idx="1">
                  <c:v/>
                </c:pt>
                <c:pt idx="2">
                  <c:v>27.9</c:v>
                </c:pt>
                <c:pt idx="3">
                  <c:v>20.6</c:v>
                </c:pt>
                <c:pt idx="4">
                  <c:v/>
                </c:pt>
                <c:pt idx="5">
                  <c:v>18.3</c:v>
                </c:pt>
                <c:pt idx="6">
                  <c:v>21.9</c:v>
                </c:pt>
                <c:pt idx="7">
                  <c:v>31.9</c:v>
                </c:pt>
                <c:pt idx="8">
                  <c:v>24.6</c:v>
                </c:pt>
                <c:pt idx="9">
                  <c:v/>
                </c:pt>
                <c:pt idx="10">
                  <c:v/>
                </c:pt>
                <c:pt idx="11">
                  <c:v>19.3</c:v>
                </c:pt>
                <c:pt idx="12">
                  <c:v>27.0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213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12"/>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045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3.6</c:v>
                </c:pt>
                <c:pt idx="3">
                  <c:v>2.6</c:v>
                </c:pt>
                <c:pt idx="4">
                  <c:v/>
                </c:pt>
                <c:pt idx="5">
                  <c:v>6.6</c:v>
                </c:pt>
                <c:pt idx="6">
                  <c:v>3.8</c:v>
                </c:pt>
                <c:pt idx="7">
                  <c:v>5.7</c:v>
                </c:pt>
                <c:pt idx="8">
                  <c:v>5.5</c:v>
                </c:pt>
                <c:pt idx="9">
                  <c:v/>
                </c:pt>
                <c:pt idx="10">
                  <c:v>0</c:v>
                </c:pt>
                <c:pt idx="11">
                  <c:v>0</c:v>
                </c:pt>
                <c:pt idx="12">
                  <c:v>3.2</c:v>
                </c:pt>
              </c:numLit>
            </c:plus>
            <c:minus>
              <c:numLit>
                <c:formatCode>General</c:formatCode>
                <c:ptCount val="13"/>
                <c:pt idx="0">
                  <c:v>1.7</c:v>
                </c:pt>
                <c:pt idx="1">
                  <c:v/>
                </c:pt>
                <c:pt idx="2">
                  <c:v>2.8</c:v>
                </c:pt>
                <c:pt idx="3">
                  <c:v>1.7</c:v>
                </c:pt>
                <c:pt idx="4">
                  <c:v/>
                </c:pt>
                <c:pt idx="5">
                  <c:v>2.7</c:v>
                </c:pt>
                <c:pt idx="6">
                  <c:v>2.5</c:v>
                </c:pt>
                <c:pt idx="7">
                  <c:v>4.0</c:v>
                </c:pt>
                <c:pt idx="8">
                  <c:v>2.8</c:v>
                </c:pt>
                <c:pt idx="9">
                  <c:v/>
                </c:pt>
                <c:pt idx="10">
                  <c:v>0</c:v>
                </c:pt>
                <c:pt idx="11">
                  <c:v>0</c:v>
                </c:pt>
                <c:pt idx="12">
                  <c:v>2.4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7.4</c:v>
                </c:pt>
                <c:pt idx="1">
                  <c:v/>
                </c:pt>
                <c:pt idx="2">
                  <c:v>10.3</c:v>
                </c:pt>
                <c:pt idx="3">
                  <c:v>4.0</c:v>
                </c:pt>
                <c:pt idx="4">
                  <c:v/>
                </c:pt>
                <c:pt idx="5">
                  <c:v>4.4</c:v>
                </c:pt>
                <c:pt idx="6">
                  <c:v>7.2</c:v>
                </c:pt>
                <c:pt idx="7">
                  <c:v>11.1</c:v>
                </c:pt>
                <c:pt idx="8">
                  <c:v>5.4</c:v>
                </c:pt>
                <c:pt idx="9">
                  <c:v/>
                </c:pt>
                <c:pt idx="10">
                  <c:v/>
                </c:pt>
                <c:pt idx="11">
                  <c:v/>
                </c:pt>
                <c:pt idx="12">
                  <c:v>8.9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658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89380000000000015"/>
                </c:manualLayout>
              </c:layout>
              <c:showLegendKey val="0"/>
              <c:showVal val="1"/>
              <c:showCatName val="0"/>
              <c:showSerName val="0"/>
              <c:showPercent val="0"/>
            </c:dLbl>
            <c:dLbl>
              <c:idx val="3"/>
              <c:layout>
                <c:manualLayout>
                  <c:x val="0"/>
                  <c:y val="-0.08938000000000001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31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6.9</c:v>
                </c:pt>
                <c:pt idx="1">
                  <c:v/>
                </c:pt>
                <c:pt idx="2">
                  <c:v>10.9</c:v>
                </c:pt>
                <c:pt idx="3">
                  <c:v>10.9</c:v>
                </c:pt>
                <c:pt idx="4">
                  <c:v/>
                </c:pt>
                <c:pt idx="5">
                  <c:v>0</c:v>
                </c:pt>
                <c:pt idx="6">
                  <c:v>0</c:v>
                </c:pt>
                <c:pt idx="7">
                  <c:v>0</c:v>
                </c:pt>
                <c:pt idx="8">
                  <c:v>0</c:v>
                </c:pt>
                <c:pt idx="9">
                  <c:v/>
                </c:pt>
                <c:pt idx="10">
                  <c:v>0</c:v>
                </c:pt>
                <c:pt idx="11">
                  <c:v>0</c:v>
                </c:pt>
                <c:pt idx="12">
                  <c:v>7.7</c:v>
                </c:pt>
              </c:numLit>
            </c:plus>
            <c:minus>
              <c:numLit>
                <c:formatCode>General</c:formatCode>
                <c:ptCount val="13"/>
                <c:pt idx="0">
                  <c:v>6.5</c:v>
                </c:pt>
                <c:pt idx="1">
                  <c:v/>
                </c:pt>
                <c:pt idx="2">
                  <c:v>9.5</c:v>
                </c:pt>
                <c:pt idx="3">
                  <c:v>10.8</c:v>
                </c:pt>
                <c:pt idx="4">
                  <c:v/>
                </c:pt>
                <c:pt idx="5">
                  <c:v>0</c:v>
                </c:pt>
                <c:pt idx="6">
                  <c:v>0</c:v>
                </c:pt>
                <c:pt idx="7">
                  <c:v>0</c:v>
                </c:pt>
                <c:pt idx="8">
                  <c:v>0</c:v>
                </c:pt>
                <c:pt idx="9">
                  <c:v/>
                </c:pt>
                <c:pt idx="10">
                  <c:v>0</c:v>
                </c:pt>
                <c:pt idx="11">
                  <c:v>0</c:v>
                </c:pt>
                <c:pt idx="12">
                  <c:v>7.4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41.1</c:v>
                </c:pt>
                <c:pt idx="1">
                  <c:v/>
                </c:pt>
                <c:pt idx="2">
                  <c:v>35.1</c:v>
                </c:pt>
                <c:pt idx="3">
                  <c:v>47.5</c:v>
                </c:pt>
                <c:pt idx="4">
                  <c:v/>
                </c:pt>
                <c:pt idx="5">
                  <c:v/>
                </c:pt>
                <c:pt idx="6">
                  <c:v/>
                </c:pt>
                <c:pt idx="7">
                  <c:v/>
                </c:pt>
                <c:pt idx="8">
                  <c:v/>
                </c:pt>
                <c:pt idx="9">
                  <c:v/>
                </c:pt>
                <c:pt idx="10">
                  <c:v/>
                </c:pt>
                <c:pt idx="11">
                  <c:v/>
                </c:pt>
                <c:pt idx="12">
                  <c:v>44.4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756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232"/>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496000000000001"/>
                </c:manualLayout>
              </c:layout>
              <c:showLegendKey val="0"/>
              <c:showVal val="1"/>
              <c:showCatName val="0"/>
              <c:showSerName val="0"/>
              <c:showPercent val="0"/>
            </c:dLbl>
            <c:dLbl>
              <c:idx val="6"/>
              <c:layout>
                <c:manualLayout>
                  <c:x val="0"/>
                  <c:y val="-0.07052"/>
                </c:manualLayout>
              </c:layout>
              <c:showLegendKey val="0"/>
              <c:showVal val="1"/>
              <c:showCatName val="0"/>
              <c:showSerName val="0"/>
              <c:showPercent val="0"/>
            </c:dLbl>
            <c:dLbl>
              <c:idx val="7"/>
              <c:layout>
                <c:manualLayout>
                  <c:x val="0"/>
                  <c:y val="-0.08282"/>
                </c:manualLayout>
              </c:layout>
              <c:showLegendKey val="0"/>
              <c:showVal val="1"/>
              <c:showCatName val="0"/>
              <c:showSerName val="0"/>
              <c:showPercent val="0"/>
            </c:dLbl>
            <c:dLbl>
              <c:idx val="8"/>
              <c:layout>
                <c:manualLayout>
                  <c:x val="0"/>
                  <c:y val="-0.091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49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5.8</c:v>
                </c:pt>
                <c:pt idx="1">
                  <c:v/>
                </c:pt>
                <c:pt idx="2">
                  <c:v>7.6</c:v>
                </c:pt>
                <c:pt idx="3">
                  <c:v>6.3</c:v>
                </c:pt>
                <c:pt idx="4">
                  <c:v/>
                </c:pt>
                <c:pt idx="5">
                  <c:v>12.8</c:v>
                </c:pt>
                <c:pt idx="6">
                  <c:v>8.6</c:v>
                </c:pt>
                <c:pt idx="7">
                  <c:v>10.1</c:v>
                </c:pt>
                <c:pt idx="8">
                  <c:v>11.1</c:v>
                </c:pt>
                <c:pt idx="9">
                  <c:v/>
                </c:pt>
                <c:pt idx="10">
                  <c:v>0</c:v>
                </c:pt>
                <c:pt idx="11">
                  <c:v>0</c:v>
                </c:pt>
                <c:pt idx="12">
                  <c:v>6.7</c:v>
                </c:pt>
              </c:numLit>
            </c:plus>
            <c:minus>
              <c:numLit>
                <c:formatCode>General</c:formatCode>
                <c:ptCount val="13"/>
                <c:pt idx="0">
                  <c:v>5.6</c:v>
                </c:pt>
                <c:pt idx="1">
                  <c:v/>
                </c:pt>
                <c:pt idx="2">
                  <c:v>7.2</c:v>
                </c:pt>
                <c:pt idx="3">
                  <c:v>5.9</c:v>
                </c:pt>
                <c:pt idx="4">
                  <c:v/>
                </c:pt>
                <c:pt idx="5">
                  <c:v>10.6</c:v>
                </c:pt>
                <c:pt idx="6">
                  <c:v>7.8</c:v>
                </c:pt>
                <c:pt idx="7">
                  <c:v>9.8</c:v>
                </c:pt>
                <c:pt idx="8">
                  <c:v>11.2</c:v>
                </c:pt>
                <c:pt idx="9">
                  <c:v/>
                </c:pt>
                <c:pt idx="10">
                  <c:v>0</c:v>
                </c:pt>
                <c:pt idx="11">
                  <c:v>0</c:v>
                </c:pt>
                <c:pt idx="12">
                  <c:v>6.4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40.9</c:v>
                </c:pt>
                <c:pt idx="1">
                  <c:v/>
                </c:pt>
                <c:pt idx="2">
                  <c:v>43.0</c:v>
                </c:pt>
                <c:pt idx="3">
                  <c:v>38.4</c:v>
                </c:pt>
                <c:pt idx="4">
                  <c:v/>
                </c:pt>
                <c:pt idx="5">
                  <c:v>32.1</c:v>
                </c:pt>
                <c:pt idx="6">
                  <c:v>35.7</c:v>
                </c:pt>
                <c:pt idx="7">
                  <c:v>46.7</c:v>
                </c:pt>
                <c:pt idx="8">
                  <c:v>51.7</c:v>
                </c:pt>
                <c:pt idx="9">
                  <c:v/>
                </c:pt>
                <c:pt idx="10">
                  <c:v/>
                </c:pt>
                <c:pt idx="11">
                  <c:v/>
                </c:pt>
                <c:pt idx="12">
                  <c:v>42.6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48380000000000006"/>
                </c:manualLayout>
              </c:layout>
              <c:showLegendKey val="0"/>
              <c:showVal val="1"/>
              <c:showCatName val="0"/>
              <c:showSerName val="0"/>
              <c:showPercent val="0"/>
            </c:dLbl>
            <c:dLbl>
              <c:idx val="8"/>
              <c:layout>
                <c:manualLayout>
                  <c:x val="0"/>
                  <c:y val="-0.0713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4.9</c:v>
                </c:pt>
                <c:pt idx="3">
                  <c:v>3.4</c:v>
                </c:pt>
                <c:pt idx="4">
                  <c:v/>
                </c:pt>
                <c:pt idx="5">
                  <c:v>6.4</c:v>
                </c:pt>
                <c:pt idx="6">
                  <c:v>4.0</c:v>
                </c:pt>
                <c:pt idx="7">
                  <c:v>5.9</c:v>
                </c:pt>
                <c:pt idx="8">
                  <c:v>8.7</c:v>
                </c:pt>
                <c:pt idx="9">
                  <c:v/>
                </c:pt>
                <c:pt idx="10">
                  <c:v>0</c:v>
                </c:pt>
                <c:pt idx="11">
                  <c:v>0</c:v>
                </c:pt>
                <c:pt idx="12">
                  <c:v>3.7</c:v>
                </c:pt>
              </c:numLit>
            </c:plus>
            <c:minus>
              <c:numLit>
                <c:formatCode>General</c:formatCode>
                <c:ptCount val="13"/>
                <c:pt idx="0">
                  <c:v>2.1</c:v>
                </c:pt>
                <c:pt idx="1">
                  <c:v/>
                </c:pt>
                <c:pt idx="2">
                  <c:v>3.7</c:v>
                </c:pt>
                <c:pt idx="3">
                  <c:v>2.4</c:v>
                </c:pt>
                <c:pt idx="4">
                  <c:v/>
                </c:pt>
                <c:pt idx="5">
                  <c:v>4.4</c:v>
                </c:pt>
                <c:pt idx="6">
                  <c:v>3.0</c:v>
                </c:pt>
                <c:pt idx="7">
                  <c:v>4.1</c:v>
                </c:pt>
                <c:pt idx="8">
                  <c:v>3.7</c:v>
                </c:pt>
                <c:pt idx="9">
                  <c:v/>
                </c:pt>
                <c:pt idx="10">
                  <c:v>0</c:v>
                </c:pt>
                <c:pt idx="11">
                  <c:v>0</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10.6</c:v>
                </c:pt>
                <c:pt idx="1">
                  <c:v/>
                </c:pt>
                <c:pt idx="2">
                  <c:v>12.7</c:v>
                </c:pt>
                <c:pt idx="3">
                  <c:v>8.2</c:v>
                </c:pt>
                <c:pt idx="4">
                  <c:v/>
                </c:pt>
                <c:pt idx="5">
                  <c:v>12.7</c:v>
                </c:pt>
                <c:pt idx="6">
                  <c:v>10.7</c:v>
                </c:pt>
                <c:pt idx="7">
                  <c:v>11.5</c:v>
                </c:pt>
                <c:pt idx="8">
                  <c:v>6.2</c:v>
                </c:pt>
                <c:pt idx="9">
                  <c:v/>
                </c:pt>
                <c:pt idx="10">
                  <c:v/>
                </c:pt>
                <c:pt idx="11">
                  <c:v/>
                </c:pt>
                <c:pt idx="12">
                  <c:v>10.1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42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0680000000000005"/>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316000000000001"/>
                </c:manualLayout>
              </c:layout>
              <c:showLegendKey val="0"/>
              <c:showVal val="1"/>
              <c:showCatName val="0"/>
              <c:showSerName val="0"/>
              <c:showPercent val="0"/>
            </c:dLbl>
            <c:dLbl>
              <c:idx val="6"/>
              <c:layout>
                <c:manualLayout>
                  <c:x val="0"/>
                  <c:y val="-0.07298"/>
                </c:manualLayout>
              </c:layout>
              <c:showLegendKey val="0"/>
              <c:showVal val="1"/>
              <c:showCatName val="0"/>
              <c:showSerName val="0"/>
              <c:showPercent val="0"/>
            </c:dLbl>
            <c:dLbl>
              <c:idx val="7"/>
              <c:layout>
                <c:manualLayout>
                  <c:x val="0"/>
                  <c:y val="-0.06642"/>
                </c:manualLayout>
              </c:layout>
              <c:showLegendKey val="0"/>
              <c:showVal val="1"/>
              <c:showCatName val="0"/>
              <c:showSerName val="0"/>
              <c:showPercent val="0"/>
            </c:dLbl>
            <c:dLbl>
              <c:idx val="8"/>
              <c:layout>
                <c:manualLayout>
                  <c:x val="0"/>
                  <c:y val="-0.0992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14268"/>
                </c:manualLayout>
              </c:layout>
              <c:showLegendKey val="0"/>
              <c:showVal val="1"/>
              <c:showCatName val="0"/>
              <c:showSerName val="0"/>
              <c:showPercent val="0"/>
            </c:dLbl>
            <c:dLbl>
              <c:idx val="12"/>
              <c:layout>
                <c:manualLayout>
                  <c:x val="0"/>
                  <c:y val="-0.0516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5.4</c:v>
                </c:pt>
                <c:pt idx="1">
                  <c:v/>
                </c:pt>
                <c:pt idx="2">
                  <c:v>7.4</c:v>
                </c:pt>
                <c:pt idx="3">
                  <c:v>5.9</c:v>
                </c:pt>
                <c:pt idx="4">
                  <c:v/>
                </c:pt>
                <c:pt idx="5">
                  <c:v>13.8</c:v>
                </c:pt>
                <c:pt idx="6">
                  <c:v>8.9</c:v>
                </c:pt>
                <c:pt idx="7">
                  <c:v>8.1</c:v>
                </c:pt>
                <c:pt idx="8">
                  <c:v>12.1</c:v>
                </c:pt>
                <c:pt idx="9">
                  <c:v/>
                </c:pt>
                <c:pt idx="10">
                  <c:v>0</c:v>
                </c:pt>
                <c:pt idx="11">
                  <c:v>17.4</c:v>
                </c:pt>
                <c:pt idx="12">
                  <c:v>6.3</c:v>
                </c:pt>
              </c:numLit>
            </c:plus>
            <c:minus>
              <c:numLit>
                <c:formatCode>General</c:formatCode>
                <c:ptCount val="13"/>
                <c:pt idx="0">
                  <c:v>4.7</c:v>
                </c:pt>
                <c:pt idx="1">
                  <c:v/>
                </c:pt>
                <c:pt idx="2">
                  <c:v>6.3</c:v>
                </c:pt>
                <c:pt idx="3">
                  <c:v>4.8</c:v>
                </c:pt>
                <c:pt idx="4">
                  <c:v/>
                </c:pt>
                <c:pt idx="5">
                  <c:v>9.7</c:v>
                </c:pt>
                <c:pt idx="6">
                  <c:v>6.5</c:v>
                </c:pt>
                <c:pt idx="7">
                  <c:v>7.1</c:v>
                </c:pt>
                <c:pt idx="8">
                  <c:v>9.0</c:v>
                </c:pt>
                <c:pt idx="9">
                  <c:v/>
                </c:pt>
                <c:pt idx="10">
                  <c:v>0</c:v>
                </c:pt>
                <c:pt idx="11">
                  <c:v>11.1</c:v>
                </c:pt>
                <c:pt idx="12">
                  <c:v>5.4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23.9</c:v>
                </c:pt>
                <c:pt idx="1">
                  <c:v/>
                </c:pt>
                <c:pt idx="2">
                  <c:v>27.1</c:v>
                </c:pt>
                <c:pt idx="3">
                  <c:v>20.6</c:v>
                </c:pt>
                <c:pt idx="4">
                  <c:v/>
                </c:pt>
                <c:pt idx="5">
                  <c:v>22.8</c:v>
                </c:pt>
                <c:pt idx="6">
                  <c:v>19.1</c:v>
                </c:pt>
                <c:pt idx="7">
                  <c:v>29.6</c:v>
                </c:pt>
                <c:pt idx="8">
                  <c:v>24.1</c:v>
                </c:pt>
                <c:pt idx="9">
                  <c:v/>
                </c:pt>
                <c:pt idx="10">
                  <c:v/>
                </c:pt>
                <c:pt idx="11">
                  <c:v>21.9</c:v>
                </c:pt>
                <c:pt idx="12">
                  <c:v>24.9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738"/>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713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68060000000000009"/>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4.6</c:v>
                </c:pt>
                <c:pt idx="3">
                  <c:v>3.6</c:v>
                </c:pt>
                <c:pt idx="4">
                  <c:v/>
                </c:pt>
                <c:pt idx="5">
                  <c:v>3.7</c:v>
                </c:pt>
                <c:pt idx="6">
                  <c:v>9.0</c:v>
                </c:pt>
                <c:pt idx="7">
                  <c:v>4.8</c:v>
                </c:pt>
                <c:pt idx="8">
                  <c:v>8.7</c:v>
                </c:pt>
                <c:pt idx="9">
                  <c:v/>
                </c:pt>
                <c:pt idx="10">
                  <c:v>0</c:v>
                </c:pt>
                <c:pt idx="11">
                  <c:v>8.3</c:v>
                </c:pt>
                <c:pt idx="12">
                  <c:v>3.8</c:v>
                </c:pt>
              </c:numLit>
            </c:plus>
            <c:minus>
              <c:numLit>
                <c:formatCode>General</c:formatCode>
                <c:ptCount val="13"/>
                <c:pt idx="0">
                  <c:v>1.9</c:v>
                </c:pt>
                <c:pt idx="1">
                  <c:v/>
                </c:pt>
                <c:pt idx="2">
                  <c:v>2.9</c:v>
                </c:pt>
                <c:pt idx="3">
                  <c:v>2.2</c:v>
                </c:pt>
                <c:pt idx="4">
                  <c:v/>
                </c:pt>
                <c:pt idx="5">
                  <c:v>2.5</c:v>
                </c:pt>
                <c:pt idx="6">
                  <c:v>3.4</c:v>
                </c:pt>
                <c:pt idx="7">
                  <c:v>2.4</c:v>
                </c:pt>
                <c:pt idx="8">
                  <c:v>3.9</c:v>
                </c:pt>
                <c:pt idx="9">
                  <c:v/>
                </c:pt>
                <c:pt idx="10">
                  <c:v>0</c:v>
                </c:pt>
                <c:pt idx="11">
                  <c:v>3.8</c:v>
                </c:pt>
                <c:pt idx="12">
                  <c:v>2.5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6.2</c:v>
                </c:pt>
                <c:pt idx="1">
                  <c:v/>
                </c:pt>
                <c:pt idx="2">
                  <c:v>7.4</c:v>
                </c:pt>
                <c:pt idx="3">
                  <c:v>5.0</c:v>
                </c:pt>
                <c:pt idx="4">
                  <c:v/>
                </c:pt>
                <c:pt idx="5">
                  <c:v>6.5</c:v>
                </c:pt>
                <c:pt idx="6">
                  <c:v>5.2</c:v>
                </c:pt>
                <c:pt idx="7">
                  <c:v>4.6</c:v>
                </c:pt>
                <c:pt idx="8">
                  <c:v>6.6</c:v>
                </c:pt>
                <c:pt idx="9">
                  <c:v/>
                </c:pt>
                <c:pt idx="10">
                  <c:v/>
                </c:pt>
                <c:pt idx="11">
                  <c:v>6.6</c:v>
                </c:pt>
                <c:pt idx="12">
                  <c:v>6.7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03444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dLbl>
              <c:idx val="12"/>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4.2</c:v>
                </c:pt>
                <c:pt idx="3">
                  <c:v>3.4</c:v>
                </c:pt>
                <c:pt idx="4">
                  <c:v/>
                </c:pt>
                <c:pt idx="5">
                  <c:v>5.5</c:v>
                </c:pt>
                <c:pt idx="6">
                  <c:v>6.7</c:v>
                </c:pt>
                <c:pt idx="7">
                  <c:v>3.8</c:v>
                </c:pt>
                <c:pt idx="8">
                  <c:v>4.2</c:v>
                </c:pt>
                <c:pt idx="9">
                  <c:v/>
                </c:pt>
                <c:pt idx="10">
                  <c:v>0</c:v>
                </c:pt>
                <c:pt idx="11">
                  <c:v>7.1</c:v>
                </c:pt>
                <c:pt idx="12">
                  <c:v>3.5</c:v>
                </c:pt>
              </c:numLit>
            </c:plus>
            <c:minus>
              <c:numLit>
                <c:formatCode>General</c:formatCode>
                <c:ptCount val="13"/>
                <c:pt idx="0">
                  <c:v>2.0</c:v>
                </c:pt>
                <c:pt idx="1">
                  <c:v/>
                </c:pt>
                <c:pt idx="2">
                  <c:v>2.8</c:v>
                </c:pt>
                <c:pt idx="3">
                  <c:v>2.3</c:v>
                </c:pt>
                <c:pt idx="4">
                  <c:v/>
                </c:pt>
                <c:pt idx="5">
                  <c:v>3.2</c:v>
                </c:pt>
                <c:pt idx="6">
                  <c:v>3.1</c:v>
                </c:pt>
                <c:pt idx="7">
                  <c:v>2.6</c:v>
                </c:pt>
                <c:pt idx="8">
                  <c:v>2.4</c:v>
                </c:pt>
                <c:pt idx="9">
                  <c:v/>
                </c:pt>
                <c:pt idx="10">
                  <c:v>0</c:v>
                </c:pt>
                <c:pt idx="11">
                  <c:v>2.8</c:v>
                </c:pt>
                <c:pt idx="12">
                  <c:v>2.4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6.9</c:v>
                </c:pt>
                <c:pt idx="1">
                  <c:v/>
                </c:pt>
                <c:pt idx="2">
                  <c:v>7.4</c:v>
                </c:pt>
                <c:pt idx="3">
                  <c:v>6.3</c:v>
                </c:pt>
                <c:pt idx="4">
                  <c:v/>
                </c:pt>
                <c:pt idx="5">
                  <c:v>7.2</c:v>
                </c:pt>
                <c:pt idx="6">
                  <c:v>5.4</c:v>
                </c:pt>
                <c:pt idx="7">
                  <c:v>7.4</c:v>
                </c:pt>
                <c:pt idx="8">
                  <c:v>5.5</c:v>
                </c:pt>
                <c:pt idx="9">
                  <c:v/>
                </c:pt>
                <c:pt idx="10">
                  <c:v/>
                </c:pt>
                <c:pt idx="11">
                  <c:v>4.5</c:v>
                </c:pt>
                <c:pt idx="12">
                  <c:v>7.0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5002"/>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04018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4.0</c:v>
                </c:pt>
                <c:pt idx="3">
                  <c:v>2.9</c:v>
                </c:pt>
                <c:pt idx="4">
                  <c:v/>
                </c:pt>
                <c:pt idx="5">
                  <c:v>5.3</c:v>
                </c:pt>
                <c:pt idx="6">
                  <c:v>6.1</c:v>
                </c:pt>
                <c:pt idx="7">
                  <c:v>3.8</c:v>
                </c:pt>
                <c:pt idx="8">
                  <c:v>4.9</c:v>
                </c:pt>
                <c:pt idx="9">
                  <c:v/>
                </c:pt>
                <c:pt idx="10">
                  <c:v>0</c:v>
                </c:pt>
                <c:pt idx="11">
                  <c:v>5.9</c:v>
                </c:pt>
                <c:pt idx="12">
                  <c:v>2.6</c:v>
                </c:pt>
              </c:numLit>
            </c:plus>
            <c:minus>
              <c:numLit>
                <c:formatCode>General</c:formatCode>
                <c:ptCount val="13"/>
                <c:pt idx="0">
                  <c:v>1.4</c:v>
                </c:pt>
                <c:pt idx="1">
                  <c:v/>
                </c:pt>
                <c:pt idx="2">
                  <c:v>2.3</c:v>
                </c:pt>
                <c:pt idx="3">
                  <c:v>1.0</c:v>
                </c:pt>
                <c:pt idx="4">
                  <c:v/>
                </c:pt>
                <c:pt idx="5">
                  <c:v>1.5</c:v>
                </c:pt>
                <c:pt idx="6">
                  <c:v>2.2</c:v>
                </c:pt>
                <c:pt idx="7">
                  <c:v>1.6</c:v>
                </c:pt>
                <c:pt idx="8">
                  <c:v>2.4</c:v>
                </c:pt>
                <c:pt idx="9">
                  <c:v/>
                </c:pt>
                <c:pt idx="10">
                  <c:v>0</c:v>
                </c:pt>
                <c:pt idx="11">
                  <c:v>1.2</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3.4</c:v>
                </c:pt>
                <c:pt idx="1">
                  <c:v/>
                </c:pt>
                <c:pt idx="2">
                  <c:v>5.3</c:v>
                </c:pt>
                <c:pt idx="3">
                  <c:v>1.5</c:v>
                </c:pt>
                <c:pt idx="4">
                  <c:v/>
                </c:pt>
                <c:pt idx="5">
                  <c:v>2.0</c:v>
                </c:pt>
                <c:pt idx="6">
                  <c:v>3.4</c:v>
                </c:pt>
                <c:pt idx="7">
                  <c:v>2.7</c:v>
                </c:pt>
                <c:pt idx="8">
                  <c:v>4.5</c:v>
                </c:pt>
                <c:pt idx="9">
                  <c:v/>
                </c:pt>
                <c:pt idx="10">
                  <c:v/>
                </c:pt>
                <c:pt idx="11">
                  <c:v>1.5</c:v>
                </c:pt>
                <c:pt idx="12">
                  <c:v>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0360000000000015"/>
                </c:manualLayout>
              </c:layout>
              <c:showLegendKey val="0"/>
              <c:showVal val="1"/>
              <c:showCatName val="0"/>
              <c:showSerName val="0"/>
              <c:showPercent val="0"/>
            </c:dLbl>
            <c:dLbl>
              <c:idx val="6"/>
              <c:layout>
                <c:manualLayout>
                  <c:x val="0"/>
                  <c:y val="-0.08610000000000001"/>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0393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77900000000000011"/>
                </c:manualLayout>
              </c:layout>
              <c:showLegendKey val="0"/>
              <c:showVal val="1"/>
              <c:showCatName val="0"/>
              <c:showSerName val="0"/>
              <c:showPercent val="0"/>
            </c:dLbl>
            <c:dLbl>
              <c:idx val="12"/>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6.0</c:v>
                </c:pt>
                <c:pt idx="3">
                  <c:v>5.9</c:v>
                </c:pt>
                <c:pt idx="4">
                  <c:v/>
                </c:pt>
                <c:pt idx="5">
                  <c:v>9.8</c:v>
                </c:pt>
                <c:pt idx="6">
                  <c:v>10.5</c:v>
                </c:pt>
                <c:pt idx="7">
                  <c:v>6.1</c:v>
                </c:pt>
                <c:pt idx="8">
                  <c:v>4.8</c:v>
                </c:pt>
                <c:pt idx="9">
                  <c:v/>
                </c:pt>
                <c:pt idx="10">
                  <c:v>0</c:v>
                </c:pt>
                <c:pt idx="11">
                  <c:v>9.5</c:v>
                </c:pt>
                <c:pt idx="12">
                  <c:v>5.0</c:v>
                </c:pt>
              </c:numLit>
            </c:plus>
            <c:minus>
              <c:numLit>
                <c:formatCode>General</c:formatCode>
                <c:ptCount val="13"/>
                <c:pt idx="0">
                  <c:v>3.6</c:v>
                </c:pt>
                <c:pt idx="1">
                  <c:v/>
                </c:pt>
                <c:pt idx="2">
                  <c:v>5.0</c:v>
                </c:pt>
                <c:pt idx="3">
                  <c:v>5.0</c:v>
                </c:pt>
                <c:pt idx="4">
                  <c:v/>
                </c:pt>
                <c:pt idx="5">
                  <c:v>7.2</c:v>
                </c:pt>
                <c:pt idx="6">
                  <c:v>8.3</c:v>
                </c:pt>
                <c:pt idx="7">
                  <c:v>5.0</c:v>
                </c:pt>
                <c:pt idx="8">
                  <c:v>4.2</c:v>
                </c:pt>
                <c:pt idx="9">
                  <c:v/>
                </c:pt>
                <c:pt idx="10">
                  <c:v>0</c:v>
                </c:pt>
                <c:pt idx="11">
                  <c:v>6.5</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22.8</c:v>
                </c:pt>
                <c:pt idx="1">
                  <c:v/>
                </c:pt>
                <c:pt idx="2">
                  <c:v>22.3</c:v>
                </c:pt>
                <c:pt idx="3">
                  <c:v>22.8</c:v>
                </c:pt>
                <c:pt idx="4">
                  <c:v/>
                </c:pt>
                <c:pt idx="5">
                  <c:v>20.3</c:v>
                </c:pt>
                <c:pt idx="6">
                  <c:v>25.4</c:v>
                </c:pt>
                <c:pt idx="7">
                  <c:v>21.3</c:v>
                </c:pt>
                <c:pt idx="8">
                  <c:v>22.6</c:v>
                </c:pt>
                <c:pt idx="9">
                  <c:v/>
                </c:pt>
                <c:pt idx="10">
                  <c:v/>
                </c:pt>
                <c:pt idx="11">
                  <c:v>16.5</c:v>
                </c:pt>
                <c:pt idx="12">
                  <c:v>24.8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6642"/>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027880000000000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4.8</c:v>
                </c:pt>
                <c:pt idx="3">
                  <c:v>2.5</c:v>
                </c:pt>
                <c:pt idx="4">
                  <c:v/>
                </c:pt>
                <c:pt idx="5">
                  <c:v>4.8</c:v>
                </c:pt>
                <c:pt idx="6">
                  <c:v>8.1</c:v>
                </c:pt>
                <c:pt idx="7">
                  <c:v>3.3</c:v>
                </c:pt>
                <c:pt idx="8">
                  <c:v>3.4</c:v>
                </c:pt>
                <c:pt idx="9">
                  <c:v/>
                </c:pt>
                <c:pt idx="10">
                  <c:v>0</c:v>
                </c:pt>
                <c:pt idx="11">
                  <c:v>0</c:v>
                </c:pt>
                <c:pt idx="12">
                  <c:v>3.0</c:v>
                </c:pt>
              </c:numLit>
            </c:plus>
            <c:minus>
              <c:numLit>
                <c:formatCode>General</c:formatCode>
                <c:ptCount val="13"/>
                <c:pt idx="0">
                  <c:v>1.5</c:v>
                </c:pt>
                <c:pt idx="1">
                  <c:v/>
                </c:pt>
                <c:pt idx="2">
                  <c:v>2.5</c:v>
                </c:pt>
                <c:pt idx="3">
                  <c:v>0.9</c:v>
                </c:pt>
                <c:pt idx="4">
                  <c:v/>
                </c:pt>
                <c:pt idx="5">
                  <c:v>1.6</c:v>
                </c:pt>
                <c:pt idx="6">
                  <c:v>3.0</c:v>
                </c:pt>
                <c:pt idx="7">
                  <c:v>1.2</c:v>
                </c:pt>
                <c:pt idx="8">
                  <c:v>1.4</c:v>
                </c:pt>
                <c:pt idx="9">
                  <c:v/>
                </c:pt>
                <c:pt idx="10">
                  <c:v>0</c:v>
                </c:pt>
                <c:pt idx="11">
                  <c:v>0</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c:v>
                </c:pt>
                <c:pt idx="1">
                  <c:v/>
                </c:pt>
                <c:pt idx="2">
                  <c:v>5.1</c:v>
                </c:pt>
                <c:pt idx="3">
                  <c:v>1.4</c:v>
                </c:pt>
                <c:pt idx="4">
                  <c:v/>
                </c:pt>
                <c:pt idx="5">
                  <c:v>2.5</c:v>
                </c:pt>
                <c:pt idx="6">
                  <c:v>4.7</c:v>
                </c:pt>
                <c:pt idx="7">
                  <c:v>1.8</c:v>
                </c:pt>
                <c:pt idx="8">
                  <c:v>2.2</c:v>
                </c:pt>
                <c:pt idx="9">
                  <c:v/>
                </c:pt>
                <c:pt idx="10">
                  <c:v/>
                </c:pt>
                <c:pt idx="11">
                  <c:v/>
                </c:pt>
                <c:pt idx="12">
                  <c:v>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672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5.0</c:v>
                </c:pt>
                <c:pt idx="3">
                  <c:v>3.7</c:v>
                </c:pt>
                <c:pt idx="4">
                  <c:v/>
                </c:pt>
                <c:pt idx="5">
                  <c:v>5.9</c:v>
                </c:pt>
                <c:pt idx="6">
                  <c:v>6.7</c:v>
                </c:pt>
                <c:pt idx="7">
                  <c:v>4.8</c:v>
                </c:pt>
                <c:pt idx="8">
                  <c:v>8.2</c:v>
                </c:pt>
                <c:pt idx="9">
                  <c:v/>
                </c:pt>
                <c:pt idx="10">
                  <c:v>0</c:v>
                </c:pt>
                <c:pt idx="11">
                  <c:v>5.1</c:v>
                </c:pt>
                <c:pt idx="12">
                  <c:v>4.3</c:v>
                </c:pt>
              </c:numLit>
            </c:plus>
            <c:minus>
              <c:numLit>
                <c:formatCode>General</c:formatCode>
                <c:ptCount val="13"/>
                <c:pt idx="0">
                  <c:v>2.2</c:v>
                </c:pt>
                <c:pt idx="1">
                  <c:v/>
                </c:pt>
                <c:pt idx="2">
                  <c:v>3.3</c:v>
                </c:pt>
                <c:pt idx="3">
                  <c:v>2.2</c:v>
                </c:pt>
                <c:pt idx="4">
                  <c:v/>
                </c:pt>
                <c:pt idx="5">
                  <c:v>3.3</c:v>
                </c:pt>
                <c:pt idx="6">
                  <c:v>3.3</c:v>
                </c:pt>
                <c:pt idx="7">
                  <c:v>2.5</c:v>
                </c:pt>
                <c:pt idx="8">
                  <c:v>4.5</c:v>
                </c:pt>
                <c:pt idx="9">
                  <c:v/>
                </c:pt>
                <c:pt idx="10">
                  <c:v>0</c:v>
                </c:pt>
                <c:pt idx="11">
                  <c:v>2.9</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c:v>
                </c:pt>
                <c:pt idx="1">
                  <c:v/>
                </c:pt>
                <c:pt idx="2">
                  <c:v>8.7</c:v>
                </c:pt>
                <c:pt idx="3">
                  <c:v>5.3</c:v>
                </c:pt>
                <c:pt idx="4">
                  <c:v/>
                </c:pt>
                <c:pt idx="5">
                  <c:v>7.2</c:v>
                </c:pt>
                <c:pt idx="6">
                  <c:v>6.0</c:v>
                </c:pt>
                <c:pt idx="7">
                  <c:v>4.8</c:v>
                </c:pt>
                <c:pt idx="8">
                  <c:v>8.8</c:v>
                </c:pt>
                <c:pt idx="9">
                  <c:v/>
                </c:pt>
                <c:pt idx="10">
                  <c:v/>
                </c:pt>
                <c:pt idx="11">
                  <c:v>6.2</c:v>
                </c:pt>
                <c:pt idx="12">
                  <c:v>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03772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3.4</c:v>
                </c:pt>
                <c:pt idx="3">
                  <c:v>3.0</c:v>
                </c:pt>
                <c:pt idx="4">
                  <c:v/>
                </c:pt>
                <c:pt idx="5">
                  <c:v>5.4</c:v>
                </c:pt>
                <c:pt idx="6">
                  <c:v>5.2</c:v>
                </c:pt>
                <c:pt idx="7">
                  <c:v>4.6</c:v>
                </c:pt>
                <c:pt idx="8">
                  <c:v>4.6</c:v>
                </c:pt>
                <c:pt idx="9">
                  <c:v/>
                </c:pt>
                <c:pt idx="10">
                  <c:v>0</c:v>
                </c:pt>
                <c:pt idx="11">
                  <c:v>0</c:v>
                </c:pt>
                <c:pt idx="12">
                  <c:v>3.0</c:v>
                </c:pt>
              </c:numLit>
            </c:plus>
            <c:minus>
              <c:numLit>
                <c:formatCode>General</c:formatCode>
                <c:ptCount val="13"/>
                <c:pt idx="0">
                  <c:v>1.3</c:v>
                </c:pt>
                <c:pt idx="1">
                  <c:v/>
                </c:pt>
                <c:pt idx="2">
                  <c:v>2.0</c:v>
                </c:pt>
                <c:pt idx="3">
                  <c:v>1.3</c:v>
                </c:pt>
                <c:pt idx="4">
                  <c:v/>
                </c:pt>
                <c:pt idx="5">
                  <c:v>2.4</c:v>
                </c:pt>
                <c:pt idx="6">
                  <c:v>2.4</c:v>
                </c:pt>
                <c:pt idx="7">
                  <c:v>1.1</c:v>
                </c:pt>
                <c:pt idx="8">
                  <c:v>2.0</c:v>
                </c:pt>
                <c:pt idx="9">
                  <c:v/>
                </c:pt>
                <c:pt idx="10">
                  <c:v>0</c:v>
                </c:pt>
                <c:pt idx="11">
                  <c:v>0</c:v>
                </c:pt>
                <c:pt idx="12">
                  <c:v>1.4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c:v>
                </c:pt>
                <c:pt idx="1">
                  <c:v/>
                </c:pt>
                <c:pt idx="2">
                  <c:v>4.6</c:v>
                </c:pt>
                <c:pt idx="3">
                  <c:v>2.5</c:v>
                </c:pt>
                <c:pt idx="4">
                  <c:v/>
                </c:pt>
                <c:pt idx="5">
                  <c:v>4.0</c:v>
                </c:pt>
                <c:pt idx="6">
                  <c:v>4.0</c:v>
                </c:pt>
                <c:pt idx="7">
                  <c:v>1.5</c:v>
                </c:pt>
                <c:pt idx="8">
                  <c:v>3.4</c:v>
                </c:pt>
                <c:pt idx="9">
                  <c:v/>
                </c:pt>
                <c:pt idx="10">
                  <c:v/>
                </c:pt>
                <c:pt idx="11">
                  <c:v/>
                </c:pt>
                <c:pt idx="12">
                  <c:v>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054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3.2</c:v>
                </c:pt>
                <c:pt idx="3">
                  <c:v>3.3</c:v>
                </c:pt>
                <c:pt idx="4">
                  <c:v/>
                </c:pt>
                <c:pt idx="5">
                  <c:v>5.6</c:v>
                </c:pt>
                <c:pt idx="6">
                  <c:v>7.0</c:v>
                </c:pt>
                <c:pt idx="7">
                  <c:v>2.6</c:v>
                </c:pt>
                <c:pt idx="8">
                  <c:v>6.6</c:v>
                </c:pt>
                <c:pt idx="9">
                  <c:v/>
                </c:pt>
                <c:pt idx="10">
                  <c:v>0</c:v>
                </c:pt>
                <c:pt idx="11">
                  <c:v>0</c:v>
                </c:pt>
                <c:pt idx="12">
                  <c:v>2.5</c:v>
                </c:pt>
              </c:numLit>
            </c:plus>
            <c:minus>
              <c:numLit>
                <c:formatCode>General</c:formatCode>
                <c:ptCount val="13"/>
                <c:pt idx="0">
                  <c:v>1.4</c:v>
                </c:pt>
                <c:pt idx="1">
                  <c:v/>
                </c:pt>
                <c:pt idx="2">
                  <c:v>1.9</c:v>
                </c:pt>
                <c:pt idx="3">
                  <c:v>1.6</c:v>
                </c:pt>
                <c:pt idx="4">
                  <c:v/>
                </c:pt>
                <c:pt idx="5">
                  <c:v>2.6</c:v>
                </c:pt>
                <c:pt idx="6">
                  <c:v>2.0</c:v>
                </c:pt>
                <c:pt idx="7">
                  <c:v>1.1</c:v>
                </c:pt>
                <c:pt idx="8">
                  <c:v>3.0</c:v>
                </c:pt>
                <c:pt idx="9">
                  <c:v/>
                </c:pt>
                <c:pt idx="10">
                  <c:v>0</c:v>
                </c:pt>
                <c:pt idx="11">
                  <c:v>0</c:v>
                </c:pt>
                <c:pt idx="12">
                  <c:v>1.3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c:v>
                </c:pt>
                <c:pt idx="1">
                  <c:v/>
                </c:pt>
                <c:pt idx="2">
                  <c:v>4.5</c:v>
                </c:pt>
                <c:pt idx="3">
                  <c:v>3.0</c:v>
                </c:pt>
                <c:pt idx="4">
                  <c:v/>
                </c:pt>
                <c:pt idx="5">
                  <c:v>4.5</c:v>
                </c:pt>
                <c:pt idx="6">
                  <c:v>2.7</c:v>
                </c:pt>
                <c:pt idx="7">
                  <c:v>1.7</c:v>
                </c:pt>
                <c:pt idx="8">
                  <c:v>5.1</c:v>
                </c:pt>
                <c:pt idx="9">
                  <c:v/>
                </c:pt>
                <c:pt idx="10">
                  <c:v/>
                </c:pt>
                <c:pt idx="11">
                  <c:v/>
                </c:pt>
                <c:pt idx="12">
                  <c:v>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880000000000011"/>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08036000000000001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5.8</c:v>
                </c:pt>
                <c:pt idx="3">
                  <c:v>4.4</c:v>
                </c:pt>
                <c:pt idx="4">
                  <c:v/>
                </c:pt>
                <c:pt idx="5">
                  <c:v>8.4</c:v>
                </c:pt>
                <c:pt idx="6">
                  <c:v>5.4</c:v>
                </c:pt>
                <c:pt idx="7">
                  <c:v>6.1</c:v>
                </c:pt>
                <c:pt idx="8">
                  <c:v>9.8</c:v>
                </c:pt>
                <c:pt idx="9">
                  <c:v/>
                </c:pt>
                <c:pt idx="10">
                  <c:v>0</c:v>
                </c:pt>
                <c:pt idx="11">
                  <c:v>0</c:v>
                </c:pt>
                <c:pt idx="12">
                  <c:v>3.8</c:v>
                </c:pt>
              </c:numLit>
            </c:plus>
            <c:minus>
              <c:numLit>
                <c:formatCode>General</c:formatCode>
                <c:ptCount val="13"/>
                <c:pt idx="0">
                  <c:v>3.1</c:v>
                </c:pt>
                <c:pt idx="1">
                  <c:v/>
                </c:pt>
                <c:pt idx="2">
                  <c:v>4.8</c:v>
                </c:pt>
                <c:pt idx="3">
                  <c:v>3.3</c:v>
                </c:pt>
                <c:pt idx="4">
                  <c:v/>
                </c:pt>
                <c:pt idx="5">
                  <c:v>6.4</c:v>
                </c:pt>
                <c:pt idx="6">
                  <c:v>4.5</c:v>
                </c:pt>
                <c:pt idx="7">
                  <c:v>4.6</c:v>
                </c:pt>
                <c:pt idx="8">
                  <c:v>5.2</c:v>
                </c:pt>
                <c:pt idx="9">
                  <c:v/>
                </c:pt>
                <c:pt idx="10">
                  <c:v>0</c:v>
                </c:pt>
                <c:pt idx="11">
                  <c:v>0</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16.2</c:v>
                </c:pt>
                <c:pt idx="1">
                  <c:v/>
                </c:pt>
                <c:pt idx="2">
                  <c:v>21.0</c:v>
                </c:pt>
                <c:pt idx="3">
                  <c:v>11.4</c:v>
                </c:pt>
                <c:pt idx="4">
                  <c:v/>
                </c:pt>
                <c:pt idx="5">
                  <c:v>19.8</c:v>
                </c:pt>
                <c:pt idx="6">
                  <c:v>18.0</c:v>
                </c:pt>
                <c:pt idx="7">
                  <c:v>15.5</c:v>
                </c:pt>
                <c:pt idx="8">
                  <c:v>9.8</c:v>
                </c:pt>
                <c:pt idx="9">
                  <c:v/>
                </c:pt>
                <c:pt idx="10">
                  <c:v/>
                </c:pt>
                <c:pt idx="11">
                  <c:v/>
                </c:pt>
                <c:pt idx="12">
                  <c:v>17.1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82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7462"/>
                </c:manualLayout>
              </c:layout>
              <c:showLegendKey val="0"/>
              <c:showVal val="1"/>
              <c:showCatName val="0"/>
              <c:showSerName val="0"/>
              <c:showPercent val="0"/>
            </c:dLbl>
            <c:dLbl>
              <c:idx val="3"/>
              <c:layout>
                <c:manualLayout>
                  <c:x val="0"/>
                  <c:y val="-0.073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086000000000002"/>
                </c:manualLayout>
              </c:layout>
              <c:showLegendKey val="0"/>
              <c:showVal val="1"/>
              <c:showCatName val="0"/>
              <c:showSerName val="0"/>
              <c:showPercent val="0"/>
            </c:dLbl>
            <c:dLbl>
              <c:idx val="6"/>
              <c:layout>
                <c:manualLayout>
                  <c:x val="0"/>
                  <c:y val="-0.10742"/>
                </c:manualLayout>
              </c:layout>
              <c:showLegendKey val="0"/>
              <c:showVal val="1"/>
              <c:showCatName val="0"/>
              <c:showSerName val="0"/>
              <c:showPercent val="0"/>
            </c:dLbl>
            <c:dLbl>
              <c:idx val="7"/>
              <c:layout>
                <c:manualLayout>
                  <c:x val="0"/>
                  <c:y val="-0.077900000000000011"/>
                </c:manualLayout>
              </c:layout>
              <c:showLegendKey val="0"/>
              <c:showVal val="1"/>
              <c:showCatName val="0"/>
              <c:showSerName val="0"/>
              <c:showPercent val="0"/>
            </c:dLbl>
            <c:dLbl>
              <c:idx val="8"/>
              <c:layout>
                <c:manualLayout>
                  <c:x val="0"/>
                  <c:y val="-0.0877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83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7.1</c:v>
                </c:pt>
                <c:pt idx="1">
                  <c:v/>
                </c:pt>
                <c:pt idx="2">
                  <c:v>9.1</c:v>
                </c:pt>
                <c:pt idx="3">
                  <c:v>9.0</c:v>
                </c:pt>
                <c:pt idx="4">
                  <c:v/>
                </c:pt>
                <c:pt idx="5">
                  <c:v>12.3</c:v>
                </c:pt>
                <c:pt idx="6">
                  <c:v>13.1</c:v>
                </c:pt>
                <c:pt idx="7">
                  <c:v>9.5</c:v>
                </c:pt>
                <c:pt idx="8">
                  <c:v>10.7</c:v>
                </c:pt>
                <c:pt idx="9">
                  <c:v/>
                </c:pt>
                <c:pt idx="10">
                  <c:v>0</c:v>
                </c:pt>
                <c:pt idx="11">
                  <c:v>0</c:v>
                </c:pt>
                <c:pt idx="12">
                  <c:v>10.2</c:v>
                </c:pt>
              </c:numLit>
            </c:plus>
            <c:minus>
              <c:numLit>
                <c:formatCode>General</c:formatCode>
                <c:ptCount val="13"/>
                <c:pt idx="0">
                  <c:v>7.3</c:v>
                </c:pt>
                <c:pt idx="1">
                  <c:v/>
                </c:pt>
                <c:pt idx="2">
                  <c:v>9.2</c:v>
                </c:pt>
                <c:pt idx="3">
                  <c:v>8.9</c:v>
                </c:pt>
                <c:pt idx="4">
                  <c:v/>
                </c:pt>
                <c:pt idx="5">
                  <c:v>11.1</c:v>
                </c:pt>
                <c:pt idx="6">
                  <c:v>11.3</c:v>
                </c:pt>
                <c:pt idx="7">
                  <c:v>11.1</c:v>
                </c:pt>
                <c:pt idx="8">
                  <c:v>12.1</c:v>
                </c:pt>
                <c:pt idx="9">
                  <c:v/>
                </c:pt>
                <c:pt idx="10">
                  <c:v>0</c:v>
                </c:pt>
                <c:pt idx="11">
                  <c:v>0</c:v>
                </c:pt>
                <c:pt idx="12">
                  <c:v>10.1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51.3</c:v>
                </c:pt>
                <c:pt idx="1">
                  <c:v/>
                </c:pt>
                <c:pt idx="2">
                  <c:v>52.2</c:v>
                </c:pt>
                <c:pt idx="3">
                  <c:v>49.9</c:v>
                </c:pt>
                <c:pt idx="4">
                  <c:v/>
                </c:pt>
                <c:pt idx="5">
                  <c:v>39.9</c:v>
                </c:pt>
                <c:pt idx="6">
                  <c:v>35.9</c:v>
                </c:pt>
                <c:pt idx="7">
                  <c:v>67.3</c:v>
                </c:pt>
                <c:pt idx="8">
                  <c:v>62.6</c:v>
                </c:pt>
                <c:pt idx="9">
                  <c:v/>
                </c:pt>
                <c:pt idx="10">
                  <c:v/>
                </c:pt>
                <c:pt idx="11">
                  <c:v/>
                </c:pt>
                <c:pt idx="12">
                  <c:v>50.4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98"/>
                </c:manualLayout>
              </c:layout>
              <c:showLegendKey val="0"/>
              <c:showVal val="1"/>
              <c:showCatName val="0"/>
              <c:showSerName val="0"/>
              <c:showPercent val="0"/>
            </c:dLbl>
            <c:dLbl>
              <c:idx val="6"/>
              <c:layout>
                <c:manualLayout>
                  <c:x val="0"/>
                  <c:y val="-0.07954"/>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32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5.3</c:v>
                </c:pt>
                <c:pt idx="3">
                  <c:v>3.9</c:v>
                </c:pt>
                <c:pt idx="4">
                  <c:v/>
                </c:pt>
                <c:pt idx="5">
                  <c:v>8.9</c:v>
                </c:pt>
                <c:pt idx="6">
                  <c:v>9.7</c:v>
                </c:pt>
                <c:pt idx="7">
                  <c:v>4.8</c:v>
                </c:pt>
                <c:pt idx="8">
                  <c:v>4.0</c:v>
                </c:pt>
                <c:pt idx="9">
                  <c:v/>
                </c:pt>
                <c:pt idx="10">
                  <c:v>0</c:v>
                </c:pt>
                <c:pt idx="11">
                  <c:v>0</c:v>
                </c:pt>
                <c:pt idx="12">
                  <c:v>2.9</c:v>
                </c:pt>
              </c:numLit>
            </c:plus>
            <c:minus>
              <c:numLit>
                <c:formatCode>General</c:formatCode>
                <c:ptCount val="13"/>
                <c:pt idx="0">
                  <c:v>2.4</c:v>
                </c:pt>
                <c:pt idx="1">
                  <c:v/>
                </c:pt>
                <c:pt idx="2">
                  <c:v>3.6</c:v>
                </c:pt>
                <c:pt idx="3">
                  <c:v>1.8</c:v>
                </c:pt>
                <c:pt idx="4">
                  <c:v/>
                </c:pt>
                <c:pt idx="5">
                  <c:v>5.1</c:v>
                </c:pt>
                <c:pt idx="6">
                  <c:v>3.8</c:v>
                </c:pt>
                <c:pt idx="7">
                  <c:v>3.0</c:v>
                </c:pt>
                <c:pt idx="8">
                  <c:v>1.8</c:v>
                </c:pt>
                <c:pt idx="9">
                  <c:v/>
                </c:pt>
                <c:pt idx="10">
                  <c:v>0</c:v>
                </c:pt>
                <c:pt idx="11">
                  <c:v>0</c:v>
                </c:pt>
                <c:pt idx="12">
                  <c:v>1.9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7.2</c:v>
                </c:pt>
                <c:pt idx="1">
                  <c:v/>
                </c:pt>
                <c:pt idx="2">
                  <c:v>10.7</c:v>
                </c:pt>
                <c:pt idx="3">
                  <c:v>3.3</c:v>
                </c:pt>
                <c:pt idx="4">
                  <c:v/>
                </c:pt>
                <c:pt idx="5">
                  <c:v>10.4</c:v>
                </c:pt>
                <c:pt idx="6">
                  <c:v>5.7</c:v>
                </c:pt>
                <c:pt idx="7">
                  <c:v>7.0</c:v>
                </c:pt>
                <c:pt idx="8">
                  <c:v>3.0</c:v>
                </c:pt>
                <c:pt idx="9">
                  <c:v/>
                </c:pt>
                <c:pt idx="10">
                  <c:v/>
                </c:pt>
                <c:pt idx="11">
                  <c:v/>
                </c:pt>
                <c:pt idx="12">
                  <c:v>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822"/>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12"/>
                </c:manualLayout>
              </c:layout>
              <c:showLegendKey val="0"/>
              <c:showVal val="1"/>
              <c:showCatName val="0"/>
              <c:showSerName val="0"/>
              <c:showPercent val="0"/>
            </c:dLbl>
            <c:dLbl>
              <c:idx val="6"/>
              <c:layout>
                <c:manualLayout>
                  <c:x val="0"/>
                  <c:y val="-0.0738"/>
                </c:manualLayout>
              </c:layout>
              <c:showLegendKey val="0"/>
              <c:showVal val="1"/>
              <c:showCatName val="0"/>
              <c:showSerName val="0"/>
              <c:showPercent val="0"/>
            </c:dLbl>
            <c:dLbl>
              <c:idx val="7"/>
              <c:layout>
                <c:manualLayout>
                  <c:x val="0"/>
                  <c:y val="-0.093480000000000008"/>
                </c:manualLayout>
              </c:layout>
              <c:showLegendKey val="0"/>
              <c:showVal val="1"/>
              <c:showCatName val="0"/>
              <c:showSerName val="0"/>
              <c:showPercent val="0"/>
            </c:dLbl>
            <c:dLbl>
              <c:idx val="8"/>
              <c:layout>
                <c:manualLayout>
                  <c:x val="0"/>
                  <c:y val="-0.05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4.6</c:v>
                </c:pt>
                <c:pt idx="1">
                  <c:v/>
                </c:pt>
                <c:pt idx="2">
                  <c:v>7.1</c:v>
                </c:pt>
                <c:pt idx="3">
                  <c:v>4.8</c:v>
                </c:pt>
                <c:pt idx="4">
                  <c:v/>
                </c:pt>
                <c:pt idx="5">
                  <c:v>6.6</c:v>
                </c:pt>
                <c:pt idx="6">
                  <c:v>9.0</c:v>
                </c:pt>
                <c:pt idx="7">
                  <c:v>11.4</c:v>
                </c:pt>
                <c:pt idx="8">
                  <c:v>6.1</c:v>
                </c:pt>
                <c:pt idx="9">
                  <c:v/>
                </c:pt>
                <c:pt idx="10">
                  <c:v>0</c:v>
                </c:pt>
                <c:pt idx="11">
                  <c:v>0</c:v>
                </c:pt>
                <c:pt idx="12">
                  <c:v>5.8</c:v>
                </c:pt>
              </c:numLit>
            </c:plus>
            <c:minus>
              <c:numLit>
                <c:formatCode>General</c:formatCode>
                <c:ptCount val="13"/>
                <c:pt idx="0">
                  <c:v>3.9</c:v>
                </c:pt>
                <c:pt idx="1">
                  <c:v/>
                </c:pt>
                <c:pt idx="2">
                  <c:v>5.9</c:v>
                </c:pt>
                <c:pt idx="3">
                  <c:v>3.5</c:v>
                </c:pt>
                <c:pt idx="4">
                  <c:v/>
                </c:pt>
                <c:pt idx="5">
                  <c:v>4.9</c:v>
                </c:pt>
                <c:pt idx="6">
                  <c:v>5.3</c:v>
                </c:pt>
                <c:pt idx="7">
                  <c:v>8.3</c:v>
                </c:pt>
                <c:pt idx="8">
                  <c:v>5.1</c:v>
                </c:pt>
                <c:pt idx="9">
                  <c:v/>
                </c:pt>
                <c:pt idx="10">
                  <c:v>0</c:v>
                </c:pt>
                <c:pt idx="11">
                  <c:v>0</c:v>
                </c:pt>
                <c:pt idx="12">
                  <c:v>4.5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17.8</c:v>
                </c:pt>
                <c:pt idx="1">
                  <c:v/>
                </c:pt>
                <c:pt idx="2">
                  <c:v>23.6</c:v>
                </c:pt>
                <c:pt idx="3">
                  <c:v>11.6</c:v>
                </c:pt>
                <c:pt idx="4">
                  <c:v/>
                </c:pt>
                <c:pt idx="5">
                  <c:v>14.8</c:v>
                </c:pt>
                <c:pt idx="6">
                  <c:v>11.5</c:v>
                </c:pt>
                <c:pt idx="7">
                  <c:v>21.9</c:v>
                </c:pt>
                <c:pt idx="8">
                  <c:v>22.3</c:v>
                </c:pt>
                <c:pt idx="9">
                  <c:v/>
                </c:pt>
                <c:pt idx="10">
                  <c:v/>
                </c:pt>
                <c:pt idx="11">
                  <c:v/>
                </c:pt>
                <c:pt idx="12">
                  <c:v>15.4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0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8060000000000009"/>
                </c:manualLayout>
              </c:layout>
              <c:showLegendKey val="0"/>
              <c:showVal val="1"/>
              <c:showCatName val="0"/>
              <c:showSerName val="0"/>
              <c:showPercent val="0"/>
            </c:dLbl>
            <c:dLbl>
              <c:idx val="3"/>
              <c:layout>
                <c:manualLayout>
                  <c:x val="0"/>
                  <c:y val="-0.0541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38"/>
                </c:manualLayout>
              </c:layout>
              <c:showLegendKey val="0"/>
              <c:showVal val="1"/>
              <c:showCatName val="0"/>
              <c:showSerName val="0"/>
              <c:showPercent val="0"/>
            </c:dLbl>
            <c:dLbl>
              <c:idx val="6"/>
              <c:layout>
                <c:manualLayout>
                  <c:x val="0"/>
                  <c:y val="-0.088560000000000014"/>
                </c:manualLayout>
              </c:layout>
              <c:showLegendKey val="0"/>
              <c:showVal val="1"/>
              <c:showCatName val="0"/>
              <c:showSerName val="0"/>
              <c:showPercent val="0"/>
            </c:dLbl>
            <c:dLbl>
              <c:idx val="7"/>
              <c:layout>
                <c:manualLayout>
                  <c:x val="0"/>
                  <c:y val="-0.084460000000000007"/>
                </c:manualLayout>
              </c:layout>
              <c:showLegendKey val="0"/>
              <c:showVal val="1"/>
              <c:showCatName val="0"/>
              <c:showSerName val="0"/>
              <c:showPercent val="0"/>
            </c:dLbl>
            <c:dLbl>
              <c:idx val="8"/>
              <c:layout>
                <c:manualLayout>
                  <c:x val="0"/>
                  <c:y val="-0.0975800000000000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544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6.2</c:v>
                </c:pt>
                <c:pt idx="1">
                  <c:v/>
                </c:pt>
                <c:pt idx="2">
                  <c:v>8.3</c:v>
                </c:pt>
                <c:pt idx="3">
                  <c:v>6.6</c:v>
                </c:pt>
                <c:pt idx="4">
                  <c:v/>
                </c:pt>
                <c:pt idx="5">
                  <c:v>9.0</c:v>
                </c:pt>
                <c:pt idx="6">
                  <c:v>10.8</c:v>
                </c:pt>
                <c:pt idx="7">
                  <c:v>10.3</c:v>
                </c:pt>
                <c:pt idx="8">
                  <c:v>11.9</c:v>
                </c:pt>
                <c:pt idx="9">
                  <c:v/>
                </c:pt>
                <c:pt idx="10">
                  <c:v>0</c:v>
                </c:pt>
                <c:pt idx="11">
                  <c:v>0</c:v>
                </c:pt>
                <c:pt idx="12">
                  <c:v>9.2</c:v>
                </c:pt>
              </c:numLit>
            </c:plus>
            <c:minus>
              <c:numLit>
                <c:formatCode>General</c:formatCode>
                <c:ptCount val="13"/>
                <c:pt idx="0">
                  <c:v>5.9</c:v>
                </c:pt>
                <c:pt idx="1">
                  <c:v/>
                </c:pt>
                <c:pt idx="2">
                  <c:v>7.7</c:v>
                </c:pt>
                <c:pt idx="3">
                  <c:v>6.3</c:v>
                </c:pt>
                <c:pt idx="4">
                  <c:v/>
                </c:pt>
                <c:pt idx="5">
                  <c:v>7.6</c:v>
                </c:pt>
                <c:pt idx="6">
                  <c:v>8.6</c:v>
                </c:pt>
                <c:pt idx="7">
                  <c:v>10.5</c:v>
                </c:pt>
                <c:pt idx="8">
                  <c:v>11.8</c:v>
                </c:pt>
                <c:pt idx="9">
                  <c:v/>
                </c:pt>
                <c:pt idx="10">
                  <c:v>0</c:v>
                </c:pt>
                <c:pt idx="11">
                  <c:v>0</c:v>
                </c:pt>
                <c:pt idx="12">
                  <c:v>8.4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38.7</c:v>
                </c:pt>
                <c:pt idx="1">
                  <c:v/>
                </c:pt>
                <c:pt idx="2">
                  <c:v>38.3</c:v>
                </c:pt>
                <c:pt idx="3">
                  <c:v>39.2</c:v>
                </c:pt>
                <c:pt idx="4">
                  <c:v/>
                </c:pt>
                <c:pt idx="5">
                  <c:v>28.0</c:v>
                </c:pt>
                <c:pt idx="6">
                  <c:v>27.0</c:v>
                </c:pt>
                <c:pt idx="7">
                  <c:v>52.1</c:v>
                </c:pt>
                <c:pt idx="8">
                  <c:v>49.1</c:v>
                </c:pt>
                <c:pt idx="9">
                  <c:v/>
                </c:pt>
                <c:pt idx="10">
                  <c:v/>
                </c:pt>
                <c:pt idx="11">
                  <c:v/>
                </c:pt>
                <c:pt idx="12">
                  <c:v>39.4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9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7954"/>
                </c:manualLayout>
              </c:layout>
              <c:showLegendKey val="0"/>
              <c:showVal val="1"/>
              <c:showCatName val="0"/>
              <c:showSerName val="0"/>
              <c:showPercent val="0"/>
            </c:dLbl>
            <c:dLbl>
              <c:idx val="3"/>
              <c:layout>
                <c:manualLayout>
                  <c:x val="0"/>
                  <c:y val="-0.07544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13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6.7</c:v>
                </c:pt>
                <c:pt idx="1">
                  <c:v/>
                </c:pt>
                <c:pt idx="2">
                  <c:v>9.7</c:v>
                </c:pt>
                <c:pt idx="3">
                  <c:v>9.2</c:v>
                </c:pt>
                <c:pt idx="4">
                  <c:v/>
                </c:pt>
                <c:pt idx="5">
                  <c:v>0</c:v>
                </c:pt>
                <c:pt idx="6">
                  <c:v>0</c:v>
                </c:pt>
                <c:pt idx="7">
                  <c:v>0</c:v>
                </c:pt>
                <c:pt idx="8">
                  <c:v>0</c:v>
                </c:pt>
                <c:pt idx="9">
                  <c:v/>
                </c:pt>
                <c:pt idx="10">
                  <c:v>0</c:v>
                </c:pt>
                <c:pt idx="11">
                  <c:v>0</c:v>
                </c:pt>
                <c:pt idx="12">
                  <c:v>8.7</c:v>
                </c:pt>
              </c:numLit>
            </c:plus>
            <c:minus>
              <c:numLit>
                <c:formatCode>General</c:formatCode>
                <c:ptCount val="13"/>
                <c:pt idx="0">
                  <c:v>5.7</c:v>
                </c:pt>
                <c:pt idx="1">
                  <c:v/>
                </c:pt>
                <c:pt idx="2">
                  <c:v>8.0</c:v>
                </c:pt>
                <c:pt idx="3">
                  <c:v>6.7</c:v>
                </c:pt>
                <c:pt idx="4">
                  <c:v/>
                </c:pt>
                <c:pt idx="5">
                  <c:v>0</c:v>
                </c:pt>
                <c:pt idx="6">
                  <c:v>0</c:v>
                </c:pt>
                <c:pt idx="7">
                  <c:v>0</c:v>
                </c:pt>
                <c:pt idx="8">
                  <c:v>0</c:v>
                </c:pt>
                <c:pt idx="9">
                  <c:v/>
                </c:pt>
                <c:pt idx="10">
                  <c:v>0</c:v>
                </c:pt>
                <c:pt idx="11">
                  <c:v>0</c:v>
                </c:pt>
                <c:pt idx="12">
                  <c:v>6.9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23.5</c:v>
                </c:pt>
                <c:pt idx="1">
                  <c:v/>
                </c:pt>
                <c:pt idx="2">
                  <c:v>27.6</c:v>
                </c:pt>
                <c:pt idx="3">
                  <c:v>19.3</c:v>
                </c:pt>
                <c:pt idx="4">
                  <c:v/>
                </c:pt>
                <c:pt idx="5">
                  <c:v/>
                </c:pt>
                <c:pt idx="6">
                  <c:v/>
                </c:pt>
                <c:pt idx="7">
                  <c:v/>
                </c:pt>
                <c:pt idx="8">
                  <c:v/>
                </c:pt>
                <c:pt idx="9">
                  <c:v/>
                </c:pt>
                <c:pt idx="10">
                  <c:v/>
                </c:pt>
                <c:pt idx="11">
                  <c:v/>
                </c:pt>
                <c:pt idx="12">
                  <c:v>23.1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920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314"/>
                </c:manualLayout>
              </c:layout>
              <c:showLegendKey val="0"/>
              <c:showVal val="1"/>
              <c:showCatName val="0"/>
              <c:showSerName val="0"/>
              <c:showPercent val="0"/>
            </c:dLbl>
            <c:dLbl>
              <c:idx val="3"/>
              <c:layout>
                <c:manualLayout>
                  <c:x val="0"/>
                  <c:y val="-0.082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150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6.0</c:v>
                </c:pt>
                <c:pt idx="1">
                  <c:v/>
                </c:pt>
                <c:pt idx="2">
                  <c:v>7.7</c:v>
                </c:pt>
                <c:pt idx="3">
                  <c:v>10.1</c:v>
                </c:pt>
                <c:pt idx="4">
                  <c:v/>
                </c:pt>
                <c:pt idx="5">
                  <c:v>0</c:v>
                </c:pt>
                <c:pt idx="6">
                  <c:v>0</c:v>
                </c:pt>
                <c:pt idx="7">
                  <c:v>0</c:v>
                </c:pt>
                <c:pt idx="8">
                  <c:v>0</c:v>
                </c:pt>
                <c:pt idx="9">
                  <c:v/>
                </c:pt>
                <c:pt idx="10">
                  <c:v>0</c:v>
                </c:pt>
                <c:pt idx="11">
                  <c:v>0</c:v>
                </c:pt>
                <c:pt idx="12">
                  <c:v>7.5</c:v>
                </c:pt>
              </c:numLit>
            </c:plus>
            <c:minus>
              <c:numLit>
                <c:formatCode>General</c:formatCode>
                <c:ptCount val="13"/>
                <c:pt idx="0">
                  <c:v>6.1</c:v>
                </c:pt>
                <c:pt idx="1">
                  <c:v/>
                </c:pt>
                <c:pt idx="2">
                  <c:v>8.4</c:v>
                </c:pt>
                <c:pt idx="3">
                  <c:v>10.1</c:v>
                </c:pt>
                <c:pt idx="4">
                  <c:v/>
                </c:pt>
                <c:pt idx="5">
                  <c:v>0</c:v>
                </c:pt>
                <c:pt idx="6">
                  <c:v>0</c:v>
                </c:pt>
                <c:pt idx="7">
                  <c:v>0</c:v>
                </c:pt>
                <c:pt idx="8">
                  <c:v>0</c:v>
                </c:pt>
                <c:pt idx="9">
                  <c:v/>
                </c:pt>
                <c:pt idx="10">
                  <c:v>0</c:v>
                </c:pt>
                <c:pt idx="11">
                  <c:v>0</c:v>
                </c:pt>
                <c:pt idx="12">
                  <c:v>7.9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56.0</c:v>
                </c:pt>
                <c:pt idx="1">
                  <c:v/>
                </c:pt>
                <c:pt idx="2">
                  <c:v>62.9</c:v>
                </c:pt>
                <c:pt idx="3">
                  <c:v>49.8</c:v>
                </c:pt>
                <c:pt idx="4">
                  <c:v/>
                </c:pt>
                <c:pt idx="5">
                  <c:v/>
                </c:pt>
                <c:pt idx="6">
                  <c:v/>
                </c:pt>
                <c:pt idx="7">
                  <c:v/>
                </c:pt>
                <c:pt idx="8">
                  <c:v/>
                </c:pt>
                <c:pt idx="9">
                  <c:v/>
                </c:pt>
                <c:pt idx="10">
                  <c:v/>
                </c:pt>
                <c:pt idx="11">
                  <c:v/>
                </c:pt>
                <c:pt idx="12">
                  <c:v>55.9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756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647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23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5.8</c:v>
                </c:pt>
                <c:pt idx="1">
                  <c:v/>
                </c:pt>
                <c:pt idx="2">
                  <c:v>0</c:v>
                </c:pt>
                <c:pt idx="3">
                  <c:v>7.9</c:v>
                </c:pt>
                <c:pt idx="4">
                  <c:v/>
                </c:pt>
                <c:pt idx="5">
                  <c:v>0</c:v>
                </c:pt>
                <c:pt idx="6">
                  <c:v>0</c:v>
                </c:pt>
                <c:pt idx="7">
                  <c:v>0</c:v>
                </c:pt>
                <c:pt idx="8">
                  <c:v>0</c:v>
                </c:pt>
                <c:pt idx="9">
                  <c:v/>
                </c:pt>
                <c:pt idx="10">
                  <c:v>0</c:v>
                </c:pt>
                <c:pt idx="11">
                  <c:v>0</c:v>
                </c:pt>
                <c:pt idx="12">
                  <c:v>7.6</c:v>
                </c:pt>
              </c:numLit>
            </c:plus>
            <c:minus>
              <c:numLit>
                <c:formatCode>General</c:formatCode>
                <c:ptCount val="13"/>
                <c:pt idx="0">
                  <c:v>5.2</c:v>
                </c:pt>
                <c:pt idx="1">
                  <c:v/>
                </c:pt>
                <c:pt idx="2">
                  <c:v>0</c:v>
                </c:pt>
                <c:pt idx="3">
                  <c:v>6.9</c:v>
                </c:pt>
                <c:pt idx="4">
                  <c:v/>
                </c:pt>
                <c:pt idx="5">
                  <c:v>0</c:v>
                </c:pt>
                <c:pt idx="6">
                  <c:v>0</c:v>
                </c:pt>
                <c:pt idx="7">
                  <c:v>0</c:v>
                </c:pt>
                <c:pt idx="8">
                  <c:v>0</c:v>
                </c:pt>
                <c:pt idx="9">
                  <c:v/>
                </c:pt>
                <c:pt idx="10">
                  <c:v>0</c:v>
                </c:pt>
                <c:pt idx="11">
                  <c:v>0</c:v>
                </c:pt>
                <c:pt idx="12">
                  <c:v>7.0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28.0</c:v>
                </c:pt>
                <c:pt idx="1">
                  <c:v/>
                </c:pt>
                <c:pt idx="2">
                  <c:v/>
                </c:pt>
                <c:pt idx="3">
                  <c:v>30.5</c:v>
                </c:pt>
                <c:pt idx="4">
                  <c:v/>
                </c:pt>
                <c:pt idx="5">
                  <c:v/>
                </c:pt>
                <c:pt idx="6">
                  <c:v/>
                </c:pt>
                <c:pt idx="7">
                  <c:v/>
                </c:pt>
                <c:pt idx="8">
                  <c:v/>
                </c:pt>
                <c:pt idx="9">
                  <c:v/>
                </c:pt>
                <c:pt idx="10">
                  <c:v/>
                </c:pt>
                <c:pt idx="11">
                  <c:v/>
                </c:pt>
                <c:pt idx="12">
                  <c:v>36.6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565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0</c:v>
                </c:pt>
                <c:pt idx="3">
                  <c:v>6.9</c:v>
                </c:pt>
                <c:pt idx="4">
                  <c:v/>
                </c:pt>
                <c:pt idx="5">
                  <c:v>0</c:v>
                </c:pt>
                <c:pt idx="6">
                  <c:v>0</c:v>
                </c:pt>
                <c:pt idx="7">
                  <c:v>0</c:v>
                </c:pt>
                <c:pt idx="8">
                  <c:v>0</c:v>
                </c:pt>
                <c:pt idx="9">
                  <c:v/>
                </c:pt>
                <c:pt idx="10">
                  <c:v>0</c:v>
                </c:pt>
                <c:pt idx="11">
                  <c:v>0</c:v>
                </c:pt>
                <c:pt idx="12">
                  <c:v>5.8</c:v>
                </c:pt>
              </c:numLit>
            </c:plus>
            <c:minus>
              <c:numLit>
                <c:formatCode>General</c:formatCode>
                <c:ptCount val="13"/>
                <c:pt idx="0">
                  <c:v>2.2</c:v>
                </c:pt>
                <c:pt idx="1">
                  <c:v/>
                </c:pt>
                <c:pt idx="2">
                  <c:v>0</c:v>
                </c:pt>
                <c:pt idx="3">
                  <c:v>3.4</c:v>
                </c:pt>
                <c:pt idx="4">
                  <c:v/>
                </c:pt>
                <c:pt idx="5">
                  <c:v>0</c:v>
                </c:pt>
                <c:pt idx="6">
                  <c:v>0</c:v>
                </c:pt>
                <c:pt idx="7">
                  <c:v>0</c:v>
                </c:pt>
                <c:pt idx="8">
                  <c:v>0</c:v>
                </c:pt>
                <c:pt idx="9">
                  <c:v/>
                </c:pt>
                <c:pt idx="10">
                  <c:v>0</c:v>
                </c:pt>
                <c:pt idx="11">
                  <c:v>0</c:v>
                </c:pt>
                <c:pt idx="12">
                  <c:v>2.7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5.0</c:v>
                </c:pt>
                <c:pt idx="1">
                  <c:v/>
                </c:pt>
                <c:pt idx="2">
                  <c:v/>
                </c:pt>
                <c:pt idx="3">
                  <c:v>6.4</c:v>
                </c:pt>
                <c:pt idx="4">
                  <c:v/>
                </c:pt>
                <c:pt idx="5">
                  <c:v/>
                </c:pt>
                <c:pt idx="6">
                  <c:v/>
                </c:pt>
                <c:pt idx="7">
                  <c:v/>
                </c:pt>
                <c:pt idx="8">
                  <c:v/>
                </c:pt>
                <c:pt idx="9">
                  <c:v/>
                </c:pt>
                <c:pt idx="10">
                  <c:v/>
                </c:pt>
                <c:pt idx="11">
                  <c:v/>
                </c:pt>
                <c:pt idx="12">
                  <c:v>4.9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82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713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3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7.1</c:v>
                </c:pt>
                <c:pt idx="1">
                  <c:v/>
                </c:pt>
                <c:pt idx="2">
                  <c:v>0</c:v>
                </c:pt>
                <c:pt idx="3">
                  <c:v>8.7</c:v>
                </c:pt>
                <c:pt idx="4">
                  <c:v/>
                </c:pt>
                <c:pt idx="5">
                  <c:v>0</c:v>
                </c:pt>
                <c:pt idx="6">
                  <c:v>0</c:v>
                </c:pt>
                <c:pt idx="7">
                  <c:v>0</c:v>
                </c:pt>
                <c:pt idx="8">
                  <c:v>0</c:v>
                </c:pt>
                <c:pt idx="9">
                  <c:v/>
                </c:pt>
                <c:pt idx="10">
                  <c:v>0</c:v>
                </c:pt>
                <c:pt idx="11">
                  <c:v>0</c:v>
                </c:pt>
                <c:pt idx="12">
                  <c:v>7.8</c:v>
                </c:pt>
              </c:numLit>
            </c:plus>
            <c:minus>
              <c:numLit>
                <c:formatCode>General</c:formatCode>
                <c:ptCount val="13"/>
                <c:pt idx="0">
                  <c:v>6.4</c:v>
                </c:pt>
                <c:pt idx="1">
                  <c:v/>
                </c:pt>
                <c:pt idx="2">
                  <c:v>0</c:v>
                </c:pt>
                <c:pt idx="3">
                  <c:v>7.9</c:v>
                </c:pt>
                <c:pt idx="4">
                  <c:v/>
                </c:pt>
                <c:pt idx="5">
                  <c:v>0</c:v>
                </c:pt>
                <c:pt idx="6">
                  <c:v>0</c:v>
                </c:pt>
                <c:pt idx="7">
                  <c:v>0</c:v>
                </c:pt>
                <c:pt idx="8">
                  <c:v>0</c:v>
                </c:pt>
                <c:pt idx="9">
                  <c:v/>
                </c:pt>
                <c:pt idx="10">
                  <c:v>0</c:v>
                </c:pt>
                <c:pt idx="11">
                  <c:v>0</c:v>
                </c:pt>
                <c:pt idx="12">
                  <c:v>7.5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33.0</c:v>
                </c:pt>
                <c:pt idx="1">
                  <c:v/>
                </c:pt>
                <c:pt idx="2">
                  <c:v/>
                </c:pt>
                <c:pt idx="3">
                  <c:v>36.9</c:v>
                </c:pt>
                <c:pt idx="4">
                  <c:v/>
                </c:pt>
                <c:pt idx="5">
                  <c:v/>
                </c:pt>
                <c:pt idx="6">
                  <c:v/>
                </c:pt>
                <c:pt idx="7">
                  <c:v/>
                </c:pt>
                <c:pt idx="8">
                  <c:v/>
                </c:pt>
                <c:pt idx="9">
                  <c:v/>
                </c:pt>
                <c:pt idx="10">
                  <c:v/>
                </c:pt>
                <c:pt idx="11">
                  <c:v/>
                </c:pt>
                <c:pt idx="12">
                  <c:v>41.5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5904000000000000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65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5.1</c:v>
                </c:pt>
                <c:pt idx="1">
                  <c:v/>
                </c:pt>
                <c:pt idx="2">
                  <c:v>0</c:v>
                </c:pt>
                <c:pt idx="3">
                  <c:v>7.2</c:v>
                </c:pt>
                <c:pt idx="4">
                  <c:v/>
                </c:pt>
                <c:pt idx="5">
                  <c:v>0</c:v>
                </c:pt>
                <c:pt idx="6">
                  <c:v>0</c:v>
                </c:pt>
                <c:pt idx="7">
                  <c:v>0</c:v>
                </c:pt>
                <c:pt idx="8">
                  <c:v>0</c:v>
                </c:pt>
                <c:pt idx="9">
                  <c:v/>
                </c:pt>
                <c:pt idx="10">
                  <c:v>0</c:v>
                </c:pt>
                <c:pt idx="11">
                  <c:v>0</c:v>
                </c:pt>
                <c:pt idx="12">
                  <c:v>6.9</c:v>
                </c:pt>
              </c:numLit>
            </c:plus>
            <c:minus>
              <c:numLit>
                <c:formatCode>General</c:formatCode>
                <c:ptCount val="13"/>
                <c:pt idx="0">
                  <c:v>3.7</c:v>
                </c:pt>
                <c:pt idx="1">
                  <c:v/>
                </c:pt>
                <c:pt idx="2">
                  <c:v>0</c:v>
                </c:pt>
                <c:pt idx="3">
                  <c:v>4.7</c:v>
                </c:pt>
                <c:pt idx="4">
                  <c:v/>
                </c:pt>
                <c:pt idx="5">
                  <c:v>0</c:v>
                </c:pt>
                <c:pt idx="6">
                  <c:v>0</c:v>
                </c:pt>
                <c:pt idx="7">
                  <c:v>0</c:v>
                </c:pt>
                <c:pt idx="8">
                  <c:v>0</c:v>
                </c:pt>
                <c:pt idx="9">
                  <c:v/>
                </c:pt>
                <c:pt idx="10">
                  <c:v>0</c:v>
                </c:pt>
                <c:pt idx="11">
                  <c:v>0</c:v>
                </c:pt>
                <c:pt idx="12">
                  <c:v>5.2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11.6</c:v>
                </c:pt>
                <c:pt idx="1">
                  <c:v/>
                </c:pt>
                <c:pt idx="2">
                  <c:v/>
                </c:pt>
                <c:pt idx="3">
                  <c:v>11.8</c:v>
                </c:pt>
                <c:pt idx="4">
                  <c:v/>
                </c:pt>
                <c:pt idx="5">
                  <c:v/>
                </c:pt>
                <c:pt idx="6">
                  <c:v/>
                </c:pt>
                <c:pt idx="7">
                  <c:v/>
                </c:pt>
                <c:pt idx="8">
                  <c:v/>
                </c:pt>
                <c:pt idx="9">
                  <c:v/>
                </c:pt>
                <c:pt idx="10">
                  <c:v/>
                </c:pt>
                <c:pt idx="11">
                  <c:v/>
                </c:pt>
                <c:pt idx="12">
                  <c:v>16.2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26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73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26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5.2</c:v>
                </c:pt>
                <c:pt idx="1">
                  <c:v/>
                </c:pt>
                <c:pt idx="2">
                  <c:v>0</c:v>
                </c:pt>
                <c:pt idx="3">
                  <c:v>9.0</c:v>
                </c:pt>
                <c:pt idx="4">
                  <c:v/>
                </c:pt>
                <c:pt idx="5">
                  <c:v>0</c:v>
                </c:pt>
                <c:pt idx="6">
                  <c:v>0</c:v>
                </c:pt>
                <c:pt idx="7">
                  <c:v>0</c:v>
                </c:pt>
                <c:pt idx="8">
                  <c:v>0</c:v>
                </c:pt>
                <c:pt idx="9">
                  <c:v/>
                </c:pt>
                <c:pt idx="10">
                  <c:v>0</c:v>
                </c:pt>
                <c:pt idx="11">
                  <c:v>0</c:v>
                </c:pt>
                <c:pt idx="12">
                  <c:v>5.2</c:v>
                </c:pt>
              </c:numLit>
            </c:plus>
            <c:minus>
              <c:numLit>
                <c:formatCode>General</c:formatCode>
                <c:ptCount val="13"/>
                <c:pt idx="0">
                  <c:v>3.7</c:v>
                </c:pt>
                <c:pt idx="1">
                  <c:v/>
                </c:pt>
                <c:pt idx="2">
                  <c:v>0</c:v>
                </c:pt>
                <c:pt idx="3">
                  <c:v>5.9</c:v>
                </c:pt>
                <c:pt idx="4">
                  <c:v/>
                </c:pt>
                <c:pt idx="5">
                  <c:v>0</c:v>
                </c:pt>
                <c:pt idx="6">
                  <c:v>0</c:v>
                </c:pt>
                <c:pt idx="7">
                  <c:v>0</c:v>
                </c:pt>
                <c:pt idx="8">
                  <c:v>0</c:v>
                </c:pt>
                <c:pt idx="9">
                  <c:v/>
                </c:pt>
                <c:pt idx="10">
                  <c:v>0</c:v>
                </c:pt>
                <c:pt idx="11">
                  <c:v>0</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11.8</c:v>
                </c:pt>
                <c:pt idx="1">
                  <c:v/>
                </c:pt>
                <c:pt idx="2">
                  <c:v/>
                </c:pt>
                <c:pt idx="3">
                  <c:v>14.4</c:v>
                </c:pt>
                <c:pt idx="4">
                  <c:v/>
                </c:pt>
                <c:pt idx="5">
                  <c:v/>
                </c:pt>
                <c:pt idx="6">
                  <c:v/>
                </c:pt>
                <c:pt idx="7">
                  <c:v/>
                </c:pt>
                <c:pt idx="8">
                  <c:v/>
                </c:pt>
                <c:pt idx="9">
                  <c:v/>
                </c:pt>
                <c:pt idx="10">
                  <c:v/>
                </c:pt>
                <c:pt idx="11">
                  <c:v/>
                </c:pt>
                <c:pt idx="12">
                  <c:v>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2480000000000006"/>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0672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6.4</c:v>
                </c:pt>
                <c:pt idx="3">
                  <c:v>5.5</c:v>
                </c:pt>
                <c:pt idx="4">
                  <c:v/>
                </c:pt>
                <c:pt idx="5">
                  <c:v>0</c:v>
                </c:pt>
                <c:pt idx="6">
                  <c:v>0</c:v>
                </c:pt>
                <c:pt idx="7">
                  <c:v>5.0</c:v>
                </c:pt>
                <c:pt idx="8">
                  <c:v>8.2</c:v>
                </c:pt>
                <c:pt idx="9">
                  <c:v/>
                </c:pt>
                <c:pt idx="10">
                  <c:v>0</c:v>
                </c:pt>
                <c:pt idx="11">
                  <c:v>0</c:v>
                </c:pt>
                <c:pt idx="12">
                  <c:v>4.7</c:v>
                </c:pt>
              </c:numLit>
            </c:plus>
            <c:minus>
              <c:numLit>
                <c:formatCode>General</c:formatCode>
                <c:ptCount val="13"/>
                <c:pt idx="0">
                  <c:v>3.1</c:v>
                </c:pt>
                <c:pt idx="1">
                  <c:v/>
                </c:pt>
                <c:pt idx="2">
                  <c:v>4.7</c:v>
                </c:pt>
                <c:pt idx="3">
                  <c:v>3.6</c:v>
                </c:pt>
                <c:pt idx="4">
                  <c:v/>
                </c:pt>
                <c:pt idx="5">
                  <c:v>0</c:v>
                </c:pt>
                <c:pt idx="6">
                  <c:v>0</c:v>
                </c:pt>
                <c:pt idx="7">
                  <c:v>3.2</c:v>
                </c:pt>
                <c:pt idx="8">
                  <c:v>6.0</c:v>
                </c:pt>
                <c:pt idx="9">
                  <c:v/>
                </c:pt>
                <c:pt idx="10">
                  <c:v>0</c:v>
                </c:pt>
                <c:pt idx="11">
                  <c:v>0</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12.1</c:v>
                </c:pt>
                <c:pt idx="1">
                  <c:v/>
                </c:pt>
                <c:pt idx="2">
                  <c:v>14.4</c:v>
                </c:pt>
                <c:pt idx="3">
                  <c:v>9.0</c:v>
                </c:pt>
                <c:pt idx="4">
                  <c:v/>
                </c:pt>
                <c:pt idx="5">
                  <c:v/>
                </c:pt>
                <c:pt idx="6">
                  <c:v/>
                </c:pt>
                <c:pt idx="7">
                  <c:v>7.8</c:v>
                </c:pt>
                <c:pt idx="8">
                  <c:v>18.0</c:v>
                </c:pt>
                <c:pt idx="9">
                  <c:v/>
                </c:pt>
                <c:pt idx="10">
                  <c:v/>
                </c:pt>
                <c:pt idx="11">
                  <c:v/>
                </c:pt>
                <c:pt idx="12">
                  <c:v>11.9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724"/>
                </c:manualLayout>
              </c:layout>
              <c:showLegendKey val="0"/>
              <c:showVal val="1"/>
              <c:showCatName val="0"/>
              <c:showSerName val="0"/>
              <c:showPercent val="0"/>
            </c:dLbl>
            <c:dLbl>
              <c:idx val="6"/>
              <c:layout>
                <c:manualLayout>
                  <c:x val="0"/>
                  <c:y val="-0.09184"/>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03772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6.0</c:v>
                </c:pt>
                <c:pt idx="3">
                  <c:v>4.4</c:v>
                </c:pt>
                <c:pt idx="4">
                  <c:v/>
                </c:pt>
                <c:pt idx="5">
                  <c:v>8.2</c:v>
                </c:pt>
                <c:pt idx="6">
                  <c:v>11.2</c:v>
                </c:pt>
                <c:pt idx="7">
                  <c:v>6.8</c:v>
                </c:pt>
                <c:pt idx="8">
                  <c:v>4.6</c:v>
                </c:pt>
                <c:pt idx="9">
                  <c:v/>
                </c:pt>
                <c:pt idx="10">
                  <c:v>0</c:v>
                </c:pt>
                <c:pt idx="11">
                  <c:v>0</c:v>
                </c:pt>
                <c:pt idx="12">
                  <c:v>4.3</c:v>
                </c:pt>
              </c:numLit>
            </c:plus>
            <c:minus>
              <c:numLit>
                <c:formatCode>General</c:formatCode>
                <c:ptCount val="13"/>
                <c:pt idx="0">
                  <c:v>2.7</c:v>
                </c:pt>
                <c:pt idx="1">
                  <c:v/>
                </c:pt>
                <c:pt idx="2">
                  <c:v>4.4</c:v>
                </c:pt>
                <c:pt idx="3">
                  <c:v>3.5</c:v>
                </c:pt>
                <c:pt idx="4">
                  <c:v/>
                </c:pt>
                <c:pt idx="5">
                  <c:v>5.8</c:v>
                </c:pt>
                <c:pt idx="6">
                  <c:v>6.5</c:v>
                </c:pt>
                <c:pt idx="7">
                  <c:v>5.0</c:v>
                </c:pt>
                <c:pt idx="8">
                  <c:v>3.2</c:v>
                </c:pt>
                <c:pt idx="9">
                  <c:v/>
                </c:pt>
                <c:pt idx="10">
                  <c:v>0</c:v>
                </c:pt>
                <c:pt idx="11">
                  <c:v>0</c:v>
                </c:pt>
                <c:pt idx="12">
                  <c:v>3.4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13.7</c:v>
                </c:pt>
                <c:pt idx="1">
                  <c:v/>
                </c:pt>
                <c:pt idx="2">
                  <c:v>13.8</c:v>
                </c:pt>
                <c:pt idx="3">
                  <c:v>13.7</c:v>
                </c:pt>
                <c:pt idx="4">
                  <c:v/>
                </c:pt>
                <c:pt idx="5">
                  <c:v>16.1</c:v>
                </c:pt>
                <c:pt idx="6">
                  <c:v>13.2</c:v>
                </c:pt>
                <c:pt idx="7">
                  <c:v>15.5</c:v>
                </c:pt>
                <c:pt idx="8">
                  <c:v>8.6</c:v>
                </c:pt>
                <c:pt idx="9">
                  <c:v/>
                </c:pt>
                <c:pt idx="10">
                  <c:v/>
                </c:pt>
                <c:pt idx="11">
                  <c:v/>
                </c:pt>
                <c:pt idx="12">
                  <c:v>13.2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0680000000000005"/>
                </c:manualLayout>
              </c:layout>
              <c:showLegendKey val="0"/>
              <c:showVal val="1"/>
              <c:showCatName val="0"/>
              <c:showSerName val="0"/>
              <c:showPercent val="0"/>
            </c:dLbl>
            <c:dLbl>
              <c:idx val="6"/>
              <c:layout>
                <c:manualLayout>
                  <c:x val="0"/>
                  <c:y val="-0.059040000000000009"/>
                </c:manualLayout>
              </c:layout>
              <c:showLegendKey val="0"/>
              <c:showVal val="1"/>
              <c:showCatName val="0"/>
              <c:showSerName val="0"/>
              <c:showPercent val="0"/>
            </c:dLbl>
            <c:dLbl>
              <c:idx val="7"/>
              <c:layout>
                <c:manualLayout>
                  <c:x val="0"/>
                  <c:y val="-0.06642"/>
                </c:manualLayout>
              </c:layout>
              <c:showLegendKey val="0"/>
              <c:showVal val="1"/>
              <c:showCatName val="0"/>
              <c:showSerName val="0"/>
              <c:showPercent val="0"/>
            </c:dLbl>
            <c:dLbl>
              <c:idx val="8"/>
              <c:layout>
                <c:manualLayout>
                  <c:x val="0"/>
                  <c:y val="-0.073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4.2</c:v>
                </c:pt>
                <c:pt idx="3">
                  <c:v>5.2</c:v>
                </c:pt>
                <c:pt idx="4">
                  <c:v/>
                </c:pt>
                <c:pt idx="5">
                  <c:v>7.4</c:v>
                </c:pt>
                <c:pt idx="6">
                  <c:v>7.2</c:v>
                </c:pt>
                <c:pt idx="7">
                  <c:v>8.1</c:v>
                </c:pt>
                <c:pt idx="8">
                  <c:v>9.0</c:v>
                </c:pt>
                <c:pt idx="9">
                  <c:v/>
                </c:pt>
                <c:pt idx="10">
                  <c:v>0</c:v>
                </c:pt>
                <c:pt idx="11">
                  <c:v>0</c:v>
                </c:pt>
                <c:pt idx="12">
                  <c:v>3.9</c:v>
                </c:pt>
              </c:numLit>
            </c:plus>
            <c:minus>
              <c:numLit>
                <c:formatCode>General</c:formatCode>
                <c:ptCount val="13"/>
                <c:pt idx="0">
                  <c:v>3.4</c:v>
                </c:pt>
                <c:pt idx="1">
                  <c:v/>
                </c:pt>
                <c:pt idx="2">
                  <c:v>3.7</c:v>
                </c:pt>
                <c:pt idx="3">
                  <c:v>3.8</c:v>
                </c:pt>
                <c:pt idx="4">
                  <c:v/>
                </c:pt>
                <c:pt idx="5">
                  <c:v>5.9</c:v>
                </c:pt>
                <c:pt idx="6">
                  <c:v>5.1</c:v>
                </c:pt>
                <c:pt idx="7">
                  <c:v>6.3</c:v>
                </c:pt>
                <c:pt idx="8">
                  <c:v>5.5</c:v>
                </c:pt>
                <c:pt idx="9">
                  <c:v/>
                </c:pt>
                <c:pt idx="10">
                  <c:v>0</c:v>
                </c:pt>
                <c:pt idx="11">
                  <c:v>0</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17.5</c:v>
                </c:pt>
                <c:pt idx="1">
                  <c:v/>
                </c:pt>
                <c:pt idx="2">
                  <c:v>21.8</c:v>
                </c:pt>
                <c:pt idx="3">
                  <c:v>13.0</c:v>
                </c:pt>
                <c:pt idx="4">
                  <c:v/>
                </c:pt>
                <c:pt idx="5">
                  <c:v>21.3</c:v>
                </c:pt>
                <c:pt idx="6">
                  <c:v>14.3</c:v>
                </c:pt>
                <c:pt idx="7">
                  <c:v>20.9</c:v>
                </c:pt>
                <c:pt idx="8">
                  <c:v>12.5</c:v>
                </c:pt>
                <c:pt idx="9">
                  <c:v/>
                </c:pt>
                <c:pt idx="10">
                  <c:v/>
                </c:pt>
                <c:pt idx="11">
                  <c:v/>
                </c:pt>
                <c:pt idx="12">
                  <c:v>15.5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5576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900000000000011"/>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5.0</c:v>
                </c:pt>
                <c:pt idx="3">
                  <c:v>6.8</c:v>
                </c:pt>
                <c:pt idx="4">
                  <c:v/>
                </c:pt>
                <c:pt idx="5">
                  <c:v>9.5</c:v>
                </c:pt>
                <c:pt idx="6">
                  <c:v>6.3</c:v>
                </c:pt>
                <c:pt idx="7">
                  <c:v>4.3</c:v>
                </c:pt>
                <c:pt idx="8">
                  <c:v>8.0</c:v>
                </c:pt>
                <c:pt idx="9">
                  <c:v/>
                </c:pt>
                <c:pt idx="10">
                  <c:v>0</c:v>
                </c:pt>
                <c:pt idx="11">
                  <c:v>0</c:v>
                </c:pt>
                <c:pt idx="12">
                  <c:v>4.6</c:v>
                </c:pt>
              </c:numLit>
            </c:plus>
            <c:minus>
              <c:numLit>
                <c:formatCode>General</c:formatCode>
                <c:ptCount val="13"/>
                <c:pt idx="0">
                  <c:v>3.8</c:v>
                </c:pt>
                <c:pt idx="1">
                  <c:v/>
                </c:pt>
                <c:pt idx="2">
                  <c:v>4.6</c:v>
                </c:pt>
                <c:pt idx="3">
                  <c:v>6.3</c:v>
                </c:pt>
                <c:pt idx="4">
                  <c:v/>
                </c:pt>
                <c:pt idx="5">
                  <c:v>8.5</c:v>
                </c:pt>
                <c:pt idx="6">
                  <c:v>5.5</c:v>
                </c:pt>
                <c:pt idx="7">
                  <c:v>4.1</c:v>
                </c:pt>
                <c:pt idx="8">
                  <c:v>6.9</c:v>
                </c:pt>
                <c:pt idx="9">
                  <c:v/>
                </c:pt>
                <c:pt idx="10">
                  <c:v>0</c:v>
                </c:pt>
                <c:pt idx="11">
                  <c:v>0</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32.0</c:v>
                </c:pt>
                <c:pt idx="1">
                  <c:v/>
                </c:pt>
                <c:pt idx="2">
                  <c:v>28.6</c:v>
                </c:pt>
                <c:pt idx="3">
                  <c:v>35.3</c:v>
                </c:pt>
                <c:pt idx="4">
                  <c:v/>
                </c:pt>
                <c:pt idx="5">
                  <c:v>34.3</c:v>
                </c:pt>
                <c:pt idx="6">
                  <c:v>27.8</c:v>
                </c:pt>
                <c:pt idx="7">
                  <c:v>38.4</c:v>
                </c:pt>
                <c:pt idx="8">
                  <c:v>28.3</c:v>
                </c:pt>
                <c:pt idx="9">
                  <c:v/>
                </c:pt>
                <c:pt idx="10">
                  <c:v/>
                </c:pt>
                <c:pt idx="11">
                  <c:v/>
                </c:pt>
                <c:pt idx="12">
                  <c:v>32.3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76260000000000008"/>
                </c:manualLayout>
              </c:layout>
              <c:showLegendKey val="0"/>
              <c:showVal val="1"/>
              <c:showCatName val="0"/>
              <c:showSerName val="0"/>
              <c:showPercent val="0"/>
            </c:dLbl>
            <c:dLbl>
              <c:idx val="7"/>
              <c:layout>
                <c:manualLayout>
                  <c:x val="0"/>
                  <c:y val="-0.05494"/>
                </c:manualLayout>
              </c:layout>
              <c:showLegendKey val="0"/>
              <c:showVal val="1"/>
              <c:showCatName val="0"/>
              <c:showSerName val="0"/>
              <c:showPercent val="0"/>
            </c:dLbl>
            <c:dLbl>
              <c:idx val="8"/>
              <c:layout>
                <c:manualLayout>
                  <c:x val="0"/>
                  <c:y val="-0.0623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5.8</c:v>
                </c:pt>
                <c:pt idx="3">
                  <c:v>6.5</c:v>
                </c:pt>
                <c:pt idx="4">
                  <c:v/>
                </c:pt>
                <c:pt idx="5">
                  <c:v>5.3</c:v>
                </c:pt>
                <c:pt idx="6">
                  <c:v>9.3</c:v>
                </c:pt>
                <c:pt idx="7">
                  <c:v>6.7</c:v>
                </c:pt>
                <c:pt idx="8">
                  <c:v>7.6</c:v>
                </c:pt>
                <c:pt idx="9">
                  <c:v/>
                </c:pt>
                <c:pt idx="10">
                  <c:v>0</c:v>
                </c:pt>
                <c:pt idx="11">
                  <c:v>0</c:v>
                </c:pt>
                <c:pt idx="12">
                  <c:v>5.6</c:v>
                </c:pt>
              </c:numLit>
            </c:plus>
            <c:minus>
              <c:numLit>
                <c:formatCode>General</c:formatCode>
                <c:ptCount val="13"/>
                <c:pt idx="0">
                  <c:v>4.7</c:v>
                </c:pt>
                <c:pt idx="1">
                  <c:v/>
                </c:pt>
                <c:pt idx="2">
                  <c:v>5.5</c:v>
                </c:pt>
                <c:pt idx="3">
                  <c:v>6.8</c:v>
                </c:pt>
                <c:pt idx="4">
                  <c:v/>
                </c:pt>
                <c:pt idx="5">
                  <c:v>5.7</c:v>
                </c:pt>
                <c:pt idx="6">
                  <c:v>8.6</c:v>
                </c:pt>
                <c:pt idx="7">
                  <c:v>6.8</c:v>
                </c:pt>
                <c:pt idx="8">
                  <c:v>7.4</c:v>
                </c:pt>
                <c:pt idx="9">
                  <c:v/>
                </c:pt>
                <c:pt idx="10">
                  <c:v>0</c:v>
                </c:pt>
                <c:pt idx="11">
                  <c:v>0</c:v>
                </c:pt>
                <c:pt idx="12">
                  <c:v>5.5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48.3</c:v>
                </c:pt>
                <c:pt idx="1">
                  <c:v/>
                </c:pt>
                <c:pt idx="2">
                  <c:v>37.6</c:v>
                </c:pt>
                <c:pt idx="3">
                  <c:v>58.8</c:v>
                </c:pt>
                <c:pt idx="4">
                  <c:v/>
                </c:pt>
                <c:pt idx="5">
                  <c:v>59.9</c:v>
                </c:pt>
                <c:pt idx="6">
                  <c:v>38.7</c:v>
                </c:pt>
                <c:pt idx="7">
                  <c:v>52.1</c:v>
                </c:pt>
                <c:pt idx="8">
                  <c:v>42.3</c:v>
                </c:pt>
                <c:pt idx="9">
                  <c:v/>
                </c:pt>
                <c:pt idx="10">
                  <c:v/>
                </c:pt>
                <c:pt idx="11">
                  <c:v/>
                </c:pt>
                <c:pt idx="12">
                  <c:v>49.4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524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7052"/>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050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4.1</c:v>
                </c:pt>
                <c:pt idx="1">
                  <c:v/>
                </c:pt>
                <c:pt idx="2">
                  <c:v>5.0</c:v>
                </c:pt>
                <c:pt idx="3">
                  <c:v>6.4</c:v>
                </c:pt>
                <c:pt idx="4">
                  <c:v/>
                </c:pt>
                <c:pt idx="5">
                  <c:v>5.8</c:v>
                </c:pt>
                <c:pt idx="6">
                  <c:v>8.6</c:v>
                </c:pt>
                <c:pt idx="7">
                  <c:v>7.9</c:v>
                </c:pt>
                <c:pt idx="8">
                  <c:v>6.2</c:v>
                </c:pt>
                <c:pt idx="9">
                  <c:v/>
                </c:pt>
                <c:pt idx="10">
                  <c:v>0</c:v>
                </c:pt>
                <c:pt idx="11">
                  <c:v>0</c:v>
                </c:pt>
                <c:pt idx="12">
                  <c:v>4.4</c:v>
                </c:pt>
              </c:numLit>
            </c:plus>
            <c:minus>
              <c:numLit>
                <c:formatCode>General</c:formatCode>
                <c:ptCount val="13"/>
                <c:pt idx="0">
                  <c:v>3.4</c:v>
                </c:pt>
                <c:pt idx="1">
                  <c:v/>
                </c:pt>
                <c:pt idx="2">
                  <c:v>3.2</c:v>
                </c:pt>
                <c:pt idx="3">
                  <c:v>5.1</c:v>
                </c:pt>
                <c:pt idx="4">
                  <c:v/>
                </c:pt>
                <c:pt idx="5">
                  <c:v>4.8</c:v>
                </c:pt>
                <c:pt idx="6">
                  <c:v>4.8</c:v>
                </c:pt>
                <c:pt idx="7">
                  <c:v>5.6</c:v>
                </c:pt>
                <c:pt idx="8">
                  <c:v>4.1</c:v>
                </c:pt>
                <c:pt idx="9">
                  <c:v/>
                </c:pt>
                <c:pt idx="10">
                  <c:v>0</c:v>
                </c:pt>
                <c:pt idx="11">
                  <c:v>0</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13.9</c:v>
                </c:pt>
                <c:pt idx="1">
                  <c:v/>
                </c:pt>
                <c:pt idx="2">
                  <c:v>8.2</c:v>
                </c:pt>
                <c:pt idx="3">
                  <c:v>19.4</c:v>
                </c:pt>
                <c:pt idx="4">
                  <c:v/>
                </c:pt>
                <c:pt idx="5">
                  <c:v>19.0</c:v>
                </c:pt>
                <c:pt idx="6">
                  <c:v>9.9</c:v>
                </c:pt>
                <c:pt idx="7">
                  <c:v>15.2</c:v>
                </c:pt>
                <c:pt idx="8">
                  <c:v>10.9</c:v>
                </c:pt>
                <c:pt idx="9">
                  <c:v/>
                </c:pt>
                <c:pt idx="10">
                  <c:v/>
                </c:pt>
                <c:pt idx="11">
                  <c:v/>
                </c:pt>
                <c:pt idx="12">
                  <c:v>14.1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160000000000016"/>
                </c:manualLayout>
              </c:layout>
              <c:showLegendKey val="0"/>
              <c:showVal val="1"/>
              <c:showCatName val="0"/>
              <c:showSerName val="0"/>
              <c:showPercent val="0"/>
            </c:dLbl>
            <c:dLbl>
              <c:idx val="6"/>
              <c:layout>
                <c:manualLayout>
                  <c:x val="0"/>
                  <c:y val="-0.055760000000000004"/>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022140000000000003"/>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5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3.8</c:v>
                </c:pt>
                <c:pt idx="3">
                  <c:v>3.4</c:v>
                </c:pt>
                <c:pt idx="4">
                  <c:v/>
                </c:pt>
                <c:pt idx="5">
                  <c:v>8.8</c:v>
                </c:pt>
                <c:pt idx="6">
                  <c:v>6.8</c:v>
                </c:pt>
                <c:pt idx="7">
                  <c:v>3.2</c:v>
                </c:pt>
                <c:pt idx="8">
                  <c:v>2.7</c:v>
                </c:pt>
                <c:pt idx="9">
                  <c:v/>
                </c:pt>
                <c:pt idx="10">
                  <c:v>0</c:v>
                </c:pt>
                <c:pt idx="11">
                  <c:v>0</c:v>
                </c:pt>
                <c:pt idx="12">
                  <c:v>3.1</c:v>
                </c:pt>
              </c:numLit>
            </c:plus>
            <c:minus>
              <c:numLit>
                <c:formatCode>General</c:formatCode>
                <c:ptCount val="13"/>
                <c:pt idx="0">
                  <c:v>1.7</c:v>
                </c:pt>
                <c:pt idx="1">
                  <c:v/>
                </c:pt>
                <c:pt idx="2">
                  <c:v>2.3</c:v>
                </c:pt>
                <c:pt idx="3">
                  <c:v>1.8</c:v>
                </c:pt>
                <c:pt idx="4">
                  <c:v/>
                </c:pt>
                <c:pt idx="5">
                  <c:v>3.4</c:v>
                </c:pt>
                <c:pt idx="6">
                  <c:v>3.3</c:v>
                </c:pt>
                <c:pt idx="7">
                  <c:v>1.8</c:v>
                </c:pt>
                <c:pt idx="8">
                  <c:v>1.2</c:v>
                </c:pt>
                <c:pt idx="9">
                  <c:v/>
                </c:pt>
                <c:pt idx="10">
                  <c:v>0</c:v>
                </c:pt>
                <c:pt idx="11">
                  <c:v>0</c:v>
                </c:pt>
                <c:pt idx="12">
                  <c:v>1.9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c:v>
                </c:pt>
                <c:pt idx="1">
                  <c:v/>
                </c:pt>
                <c:pt idx="2">
                  <c:v>5.3</c:v>
                </c:pt>
                <c:pt idx="3">
                  <c:v>3.8</c:v>
                </c:pt>
                <c:pt idx="4">
                  <c:v/>
                </c:pt>
                <c:pt idx="5">
                  <c:v>5.3</c:v>
                </c:pt>
                <c:pt idx="6">
                  <c:v>5.9</c:v>
                </c:pt>
                <c:pt idx="7">
                  <c:v>3.7</c:v>
                </c:pt>
                <c:pt idx="8">
                  <c:v>2.2</c:v>
                </c:pt>
                <c:pt idx="9">
                  <c:v/>
                </c:pt>
                <c:pt idx="10">
                  <c:v/>
                </c:pt>
                <c:pt idx="11">
                  <c:v/>
                </c:pt>
                <c:pt idx="12">
                  <c:v>4.5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8700000000000003"/>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41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1.9</c:v>
                </c:pt>
                <c:pt idx="1">
                  <c:v/>
                </c:pt>
                <c:pt idx="2">
                  <c:v>3.5</c:v>
                </c:pt>
                <c:pt idx="3">
                  <c:v>2.4</c:v>
                </c:pt>
                <c:pt idx="4">
                  <c:v/>
                </c:pt>
                <c:pt idx="5">
                  <c:v>3.5</c:v>
                </c:pt>
                <c:pt idx="6">
                  <c:v>5.1</c:v>
                </c:pt>
                <c:pt idx="7">
                  <c:v>4.0</c:v>
                </c:pt>
                <c:pt idx="8">
                  <c:v>5.1</c:v>
                </c:pt>
                <c:pt idx="9">
                  <c:v/>
                </c:pt>
                <c:pt idx="10">
                  <c:v>0</c:v>
                </c:pt>
                <c:pt idx="11">
                  <c:v>0</c:v>
                </c:pt>
                <c:pt idx="12">
                  <c:v>3.0</c:v>
                </c:pt>
              </c:numLit>
            </c:plus>
            <c:minus>
              <c:numLit>
                <c:formatCode>General</c:formatCode>
                <c:ptCount val="13"/>
                <c:pt idx="0">
                  <c:v>1.3</c:v>
                </c:pt>
                <c:pt idx="1">
                  <c:v/>
                </c:pt>
                <c:pt idx="2">
                  <c:v>2.1</c:v>
                </c:pt>
                <c:pt idx="3">
                  <c:v>1.5</c:v>
                </c:pt>
                <c:pt idx="4">
                  <c:v/>
                </c:pt>
                <c:pt idx="5">
                  <c:v>1.9</c:v>
                </c:pt>
                <c:pt idx="6">
                  <c:v>2.3</c:v>
                </c:pt>
                <c:pt idx="7">
                  <c:v>2.1</c:v>
                </c:pt>
                <c:pt idx="8">
                  <c:v>2.6</c:v>
                </c:pt>
                <c:pt idx="9">
                  <c:v/>
                </c:pt>
                <c:pt idx="10">
                  <c:v>0</c:v>
                </c:pt>
                <c:pt idx="11">
                  <c:v>0</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c:v>
                </c:pt>
                <c:pt idx="1">
                  <c:v/>
                </c:pt>
                <c:pt idx="2">
                  <c:v>4.9</c:v>
                </c:pt>
                <c:pt idx="3">
                  <c:v>3.9</c:v>
                </c:pt>
                <c:pt idx="4">
                  <c:v/>
                </c:pt>
                <c:pt idx="5">
                  <c:v>3.7</c:v>
                </c:pt>
                <c:pt idx="6">
                  <c:v>3.9</c:v>
                </c:pt>
                <c:pt idx="7">
                  <c:v>4.3</c:v>
                </c:pt>
                <c:pt idx="8">
                  <c:v>5.0</c:v>
                </c:pt>
                <c:pt idx="9">
                  <c:v/>
                </c:pt>
                <c:pt idx="10">
                  <c:v/>
                </c:pt>
                <c:pt idx="11">
                  <c:v/>
                </c:pt>
                <c:pt idx="12">
                  <c:v>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860000000000003"/>
                </c:manualLayout>
              </c:layout>
              <c:showLegendKey val="0"/>
              <c:showVal val="1"/>
              <c:showCatName val="0"/>
              <c:showSerName val="0"/>
              <c:showPercent val="0"/>
            </c:dLbl>
            <c:dLbl>
              <c:idx val="6"/>
              <c:layout>
                <c:manualLayout>
                  <c:x val="0"/>
                  <c:y val="-0.075440000000000007"/>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0713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5.0</c:v>
                </c:pt>
                <c:pt idx="3">
                  <c:v>4.5</c:v>
                </c:pt>
                <c:pt idx="4">
                  <c:v/>
                </c:pt>
                <c:pt idx="5">
                  <c:v>7.3</c:v>
                </c:pt>
                <c:pt idx="6">
                  <c:v>9.2</c:v>
                </c:pt>
                <c:pt idx="7">
                  <c:v>6.0</c:v>
                </c:pt>
                <c:pt idx="8">
                  <c:v>8.7</c:v>
                </c:pt>
                <c:pt idx="9">
                  <c:v/>
                </c:pt>
                <c:pt idx="10">
                  <c:v>0</c:v>
                </c:pt>
                <c:pt idx="11">
                  <c:v>0</c:v>
                </c:pt>
                <c:pt idx="12">
                  <c:v>3.8</c:v>
                </c:pt>
              </c:numLit>
            </c:plus>
            <c:minus>
              <c:numLit>
                <c:formatCode>General</c:formatCode>
                <c:ptCount val="13"/>
                <c:pt idx="0">
                  <c:v>3.7</c:v>
                </c:pt>
                <c:pt idx="1">
                  <c:v/>
                </c:pt>
                <c:pt idx="2">
                  <c:v>5.5</c:v>
                </c:pt>
                <c:pt idx="3">
                  <c:v>5.2</c:v>
                </c:pt>
                <c:pt idx="4">
                  <c:v/>
                </c:pt>
                <c:pt idx="5">
                  <c:v>8.8</c:v>
                </c:pt>
                <c:pt idx="6">
                  <c:v>11.2</c:v>
                </c:pt>
                <c:pt idx="7">
                  <c:v>7.2</c:v>
                </c:pt>
                <c:pt idx="8">
                  <c:v>11.7</c:v>
                </c:pt>
                <c:pt idx="9">
                  <c:v/>
                </c:pt>
                <c:pt idx="10">
                  <c:v>0</c:v>
                </c:pt>
                <c:pt idx="11">
                  <c:v>0</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73.3</c:v>
                </c:pt>
                <c:pt idx="1">
                  <c:v/>
                </c:pt>
                <c:pt idx="2">
                  <c:v>71.3</c:v>
                </c:pt>
                <c:pt idx="3">
                  <c:v>75.6</c:v>
                </c:pt>
                <c:pt idx="4">
                  <c:v/>
                </c:pt>
                <c:pt idx="5">
                  <c:v>72.8</c:v>
                </c:pt>
                <c:pt idx="6">
                  <c:v>70.1</c:v>
                </c:pt>
                <c:pt idx="7">
                  <c:v>75.5</c:v>
                </c:pt>
                <c:pt idx="8">
                  <c:v>76.6</c:v>
                </c:pt>
                <c:pt idx="9">
                  <c:v/>
                </c:pt>
                <c:pt idx="10">
                  <c:v/>
                </c:pt>
                <c:pt idx="11">
                  <c:v/>
                </c:pt>
                <c:pt idx="12">
                  <c:v>72.1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28700000000000003"/>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02952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3.6</c:v>
                </c:pt>
                <c:pt idx="3">
                  <c:v>2.4</c:v>
                </c:pt>
                <c:pt idx="4">
                  <c:v/>
                </c:pt>
                <c:pt idx="5">
                  <c:v>5.3</c:v>
                </c:pt>
                <c:pt idx="6">
                  <c:v>3.5</c:v>
                </c:pt>
                <c:pt idx="7">
                  <c:v>2.9</c:v>
                </c:pt>
                <c:pt idx="8">
                  <c:v>3.6</c:v>
                </c:pt>
                <c:pt idx="9">
                  <c:v/>
                </c:pt>
                <c:pt idx="10">
                  <c:v>0</c:v>
                </c:pt>
                <c:pt idx="11">
                  <c:v>0</c:v>
                </c:pt>
                <c:pt idx="12">
                  <c:v>2.6</c:v>
                </c:pt>
              </c:numLit>
            </c:plus>
            <c:minus>
              <c:numLit>
                <c:formatCode>General</c:formatCode>
                <c:ptCount val="13"/>
                <c:pt idx="0">
                  <c:v>3.1</c:v>
                </c:pt>
                <c:pt idx="1">
                  <c:v/>
                </c:pt>
                <c:pt idx="2">
                  <c:v>5.1</c:v>
                </c:pt>
                <c:pt idx="3">
                  <c:v>3.4</c:v>
                </c:pt>
                <c:pt idx="4">
                  <c:v/>
                </c:pt>
                <c:pt idx="5">
                  <c:v>8.6</c:v>
                </c:pt>
                <c:pt idx="6">
                  <c:v>7.8</c:v>
                </c:pt>
                <c:pt idx="7">
                  <c:v>4.4</c:v>
                </c:pt>
                <c:pt idx="8">
                  <c:v>8.7</c:v>
                </c:pt>
                <c:pt idx="9">
                  <c:v/>
                </c:pt>
                <c:pt idx="10">
                  <c:v>0</c:v>
                </c:pt>
                <c:pt idx="11">
                  <c:v>0</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91.5</c:v>
                </c:pt>
                <c:pt idx="1">
                  <c:v/>
                </c:pt>
                <c:pt idx="2">
                  <c:v>89.4</c:v>
                </c:pt>
                <c:pt idx="3">
                  <c:v>93.4</c:v>
                </c:pt>
                <c:pt idx="4">
                  <c:v/>
                </c:pt>
                <c:pt idx="5">
                  <c:v>88.2</c:v>
                </c:pt>
                <c:pt idx="6">
                  <c:v>93.9</c:v>
                </c:pt>
                <c:pt idx="7">
                  <c:v>91.8</c:v>
                </c:pt>
                <c:pt idx="8">
                  <c:v>94.1</c:v>
                </c:pt>
                <c:pt idx="9">
                  <c:v/>
                </c:pt>
                <c:pt idx="10">
                  <c:v/>
                </c:pt>
                <c:pt idx="11">
                  <c:v/>
                </c:pt>
                <c:pt idx="12">
                  <c:v>91.8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7872"/>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54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3.7</c:v>
                </c:pt>
                <c:pt idx="1">
                  <c:v/>
                </c:pt>
                <c:pt idx="2">
                  <c:v>5.2</c:v>
                </c:pt>
                <c:pt idx="3">
                  <c:v>5.0</c:v>
                </c:pt>
                <c:pt idx="4">
                  <c:v/>
                </c:pt>
                <c:pt idx="5">
                  <c:v>6.4</c:v>
                </c:pt>
                <c:pt idx="6">
                  <c:v>9.6</c:v>
                </c:pt>
                <c:pt idx="7">
                  <c:v>4.8</c:v>
                </c:pt>
                <c:pt idx="8">
                  <c:v>6.7</c:v>
                </c:pt>
                <c:pt idx="9">
                  <c:v/>
                </c:pt>
                <c:pt idx="10">
                  <c:v>0</c:v>
                </c:pt>
                <c:pt idx="11">
                  <c:v>0</c:v>
                </c:pt>
                <c:pt idx="12">
                  <c:v>4.7</c:v>
                </c:pt>
              </c:numLit>
            </c:plus>
            <c:minus>
              <c:numLit>
                <c:formatCode>General</c:formatCode>
                <c:ptCount val="13"/>
                <c:pt idx="0">
                  <c:v>3.8</c:v>
                </c:pt>
                <c:pt idx="1">
                  <c:v/>
                </c:pt>
                <c:pt idx="2">
                  <c:v>5.4</c:v>
                </c:pt>
                <c:pt idx="3">
                  <c:v>5.7</c:v>
                </c:pt>
                <c:pt idx="4">
                  <c:v/>
                </c:pt>
                <c:pt idx="5">
                  <c:v>7.0</c:v>
                </c:pt>
                <c:pt idx="6">
                  <c:v>10.7</c:v>
                </c:pt>
                <c:pt idx="7">
                  <c:v>5.2</c:v>
                </c:pt>
                <c:pt idx="8">
                  <c:v>7.0</c:v>
                </c:pt>
                <c:pt idx="9">
                  <c:v/>
                </c:pt>
                <c:pt idx="10">
                  <c:v>0</c:v>
                </c:pt>
                <c:pt idx="11">
                  <c:v>0</c:v>
                </c:pt>
                <c:pt idx="12">
                  <c:v>5.0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63.7</c:v>
                </c:pt>
                <c:pt idx="1">
                  <c:v/>
                </c:pt>
                <c:pt idx="2">
                  <c:v>57.9</c:v>
                </c:pt>
                <c:pt idx="3">
                  <c:v>69.7</c:v>
                </c:pt>
                <c:pt idx="4">
                  <c:v/>
                </c:pt>
                <c:pt idx="5">
                  <c:v>64.3</c:v>
                </c:pt>
                <c:pt idx="6">
                  <c:v>62.8</c:v>
                </c:pt>
                <c:pt idx="7">
                  <c:v>66.6</c:v>
                </c:pt>
                <c:pt idx="8">
                  <c:v>60.2</c:v>
                </c:pt>
                <c:pt idx="9">
                  <c:v/>
                </c:pt>
                <c:pt idx="10">
                  <c:v/>
                </c:pt>
                <c:pt idx="11">
                  <c:v/>
                </c:pt>
                <c:pt idx="12">
                  <c:v>66.8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03444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4.1</c:v>
                </c:pt>
                <c:pt idx="3">
                  <c:v>3.0</c:v>
                </c:pt>
                <c:pt idx="4">
                  <c:v/>
                </c:pt>
                <c:pt idx="5">
                  <c:v>5.5</c:v>
                </c:pt>
                <c:pt idx="6">
                  <c:v>4.4</c:v>
                </c:pt>
                <c:pt idx="7">
                  <c:v>3.6</c:v>
                </c:pt>
                <c:pt idx="8">
                  <c:v>4.2</c:v>
                </c:pt>
                <c:pt idx="9">
                  <c:v/>
                </c:pt>
                <c:pt idx="10">
                  <c:v>0</c:v>
                </c:pt>
                <c:pt idx="11">
                  <c:v>0</c:v>
                </c:pt>
                <c:pt idx="12">
                  <c:v>3.0</c:v>
                </c:pt>
              </c:numLit>
            </c:plus>
            <c:minus>
              <c:numLit>
                <c:formatCode>General</c:formatCode>
                <c:ptCount val="13"/>
                <c:pt idx="0">
                  <c:v>3.4</c:v>
                </c:pt>
                <c:pt idx="1">
                  <c:v/>
                </c:pt>
                <c:pt idx="2">
                  <c:v>5.5</c:v>
                </c:pt>
                <c:pt idx="3">
                  <c:v>4.1</c:v>
                </c:pt>
                <c:pt idx="4">
                  <c:v/>
                </c:pt>
                <c:pt idx="5">
                  <c:v>7.8</c:v>
                </c:pt>
                <c:pt idx="6">
                  <c:v>6.1</c:v>
                </c:pt>
                <c:pt idx="7">
                  <c:v>6.0</c:v>
                </c:pt>
                <c:pt idx="8">
                  <c:v>7.9</c:v>
                </c:pt>
                <c:pt idx="9">
                  <c:v/>
                </c:pt>
                <c:pt idx="10">
                  <c:v>0</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88.5</c:v>
                </c:pt>
                <c:pt idx="1">
                  <c:v/>
                </c:pt>
                <c:pt idx="2">
                  <c:v>86.8</c:v>
                </c:pt>
                <c:pt idx="3">
                  <c:v>89.9</c:v>
                </c:pt>
                <c:pt idx="4">
                  <c:v/>
                </c:pt>
                <c:pt idx="5">
                  <c:v>85.2</c:v>
                </c:pt>
                <c:pt idx="6">
                  <c:v>86.5</c:v>
                </c:pt>
                <c:pt idx="7">
                  <c:v>92.0</c:v>
                </c:pt>
                <c:pt idx="8">
                  <c:v>91.8</c:v>
                </c:pt>
                <c:pt idx="9">
                  <c:v/>
                </c:pt>
                <c:pt idx="10">
                  <c:v/>
                </c:pt>
                <c:pt idx="11">
                  <c:v/>
                </c:pt>
                <c:pt idx="12">
                  <c:v>90.7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8774"/>
                </c:manualLayout>
              </c:layout>
              <c:showLegendKey val="0"/>
              <c:showVal val="1"/>
              <c:showCatName val="0"/>
              <c:showSerName val="0"/>
              <c:showPercent val="0"/>
            </c:dLbl>
            <c:dLbl>
              <c:idx val="8"/>
              <c:layout>
                <c:manualLayout>
                  <c:x val="0"/>
                  <c:y val="-0.04674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5.9</c:v>
                </c:pt>
                <c:pt idx="3">
                  <c:v>5.5</c:v>
                </c:pt>
                <c:pt idx="4">
                  <c:v/>
                </c:pt>
                <c:pt idx="5">
                  <c:v>4.8</c:v>
                </c:pt>
                <c:pt idx="6">
                  <c:v>5.0</c:v>
                </c:pt>
                <c:pt idx="7">
                  <c:v>10.7</c:v>
                </c:pt>
                <c:pt idx="8">
                  <c:v>5.7</c:v>
                </c:pt>
                <c:pt idx="9">
                  <c:v/>
                </c:pt>
                <c:pt idx="10">
                  <c:v>0</c:v>
                </c:pt>
                <c:pt idx="11">
                  <c:v>0</c:v>
                </c:pt>
                <c:pt idx="12">
                  <c:v>4.4</c:v>
                </c:pt>
              </c:numLit>
            </c:plus>
            <c:minus>
              <c:numLit>
                <c:formatCode>General</c:formatCode>
                <c:ptCount val="13"/>
                <c:pt idx="0">
                  <c:v>3.3</c:v>
                </c:pt>
                <c:pt idx="1">
                  <c:v/>
                </c:pt>
                <c:pt idx="2">
                  <c:v>5.6</c:v>
                </c:pt>
                <c:pt idx="3">
                  <c:v>5.1</c:v>
                </c:pt>
                <c:pt idx="4">
                  <c:v/>
                </c:pt>
                <c:pt idx="5">
                  <c:v>4.6</c:v>
                </c:pt>
                <c:pt idx="6">
                  <c:v>4.6</c:v>
                </c:pt>
                <c:pt idx="7">
                  <c:v>9.1</c:v>
                </c:pt>
                <c:pt idx="8">
                  <c:v>5.5</c:v>
                </c:pt>
                <c:pt idx="9">
                  <c:v/>
                </c:pt>
                <c:pt idx="10">
                  <c:v>0</c:v>
                </c:pt>
                <c:pt idx="11">
                  <c:v>0</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34.7</c:v>
                </c:pt>
                <c:pt idx="1">
                  <c:v/>
                </c:pt>
                <c:pt idx="2">
                  <c:v>37.0</c:v>
                </c:pt>
                <c:pt idx="3">
                  <c:v>32.3</c:v>
                </c:pt>
                <c:pt idx="4">
                  <c:v/>
                </c:pt>
                <c:pt idx="5">
                  <c:v>37.9</c:v>
                </c:pt>
                <c:pt idx="6">
                  <c:v>31.1</c:v>
                </c:pt>
                <c:pt idx="7">
                  <c:v>30.7</c:v>
                </c:pt>
                <c:pt idx="8">
                  <c:v>39.9</c:v>
                </c:pt>
                <c:pt idx="9">
                  <c:v/>
                </c:pt>
                <c:pt idx="10">
                  <c:v/>
                </c:pt>
                <c:pt idx="11">
                  <c:v/>
                </c:pt>
                <c:pt idx="12">
                  <c:v>29.7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12"/>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0565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4.6</c:v>
                </c:pt>
                <c:pt idx="3">
                  <c:v>3.7</c:v>
                </c:pt>
                <c:pt idx="4">
                  <c:v/>
                </c:pt>
                <c:pt idx="5">
                  <c:v>6.6</c:v>
                </c:pt>
                <c:pt idx="6">
                  <c:v>7.0</c:v>
                </c:pt>
                <c:pt idx="7">
                  <c:v>5.3</c:v>
                </c:pt>
                <c:pt idx="8">
                  <c:v>6.9</c:v>
                </c:pt>
                <c:pt idx="9">
                  <c:v/>
                </c:pt>
                <c:pt idx="10">
                  <c:v>0</c:v>
                </c:pt>
                <c:pt idx="11">
                  <c:v>0</c:v>
                </c:pt>
                <c:pt idx="12">
                  <c:v>3.7</c:v>
                </c:pt>
              </c:numLit>
            </c:plus>
            <c:minus>
              <c:numLit>
                <c:formatCode>General</c:formatCode>
                <c:ptCount val="13"/>
                <c:pt idx="0">
                  <c:v>1.8</c:v>
                </c:pt>
                <c:pt idx="1">
                  <c:v/>
                </c:pt>
                <c:pt idx="2">
                  <c:v>3.0</c:v>
                </c:pt>
                <c:pt idx="3">
                  <c:v>1.9</c:v>
                </c:pt>
                <c:pt idx="4">
                  <c:v/>
                </c:pt>
                <c:pt idx="5">
                  <c:v>3.5</c:v>
                </c:pt>
                <c:pt idx="6">
                  <c:v>2.7</c:v>
                </c:pt>
                <c:pt idx="7">
                  <c:v>3.2</c:v>
                </c:pt>
                <c:pt idx="8">
                  <c:v>2.5</c:v>
                </c:pt>
                <c:pt idx="9">
                  <c:v/>
                </c:pt>
                <c:pt idx="10">
                  <c:v>0</c:v>
                </c:pt>
                <c:pt idx="11">
                  <c:v>0</c:v>
                </c:pt>
                <c:pt idx="12">
                  <c:v>2.4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5.9</c:v>
                </c:pt>
                <c:pt idx="1">
                  <c:v/>
                </c:pt>
                <c:pt idx="2">
                  <c:v>7.9</c:v>
                </c:pt>
                <c:pt idx="3">
                  <c:v>3.9</c:v>
                </c:pt>
                <c:pt idx="4">
                  <c:v/>
                </c:pt>
                <c:pt idx="5">
                  <c:v>6.7</c:v>
                </c:pt>
                <c:pt idx="6">
                  <c:v>4.2</c:v>
                </c:pt>
                <c:pt idx="7">
                  <c:v>7.3</c:v>
                </c:pt>
                <c:pt idx="8">
                  <c:v>3.8</c:v>
                </c:pt>
                <c:pt idx="9">
                  <c:v/>
                </c:pt>
                <c:pt idx="10">
                  <c:v/>
                </c:pt>
                <c:pt idx="11">
                  <c:v/>
                </c:pt>
                <c:pt idx="12">
                  <c:v>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7298"/>
                </c:manualLayout>
              </c:layout>
              <c:showLegendKey val="0"/>
              <c:showVal val="1"/>
              <c:showCatName val="0"/>
              <c:showSerName val="0"/>
              <c:showPercent val="0"/>
            </c:dLbl>
            <c:dLbl>
              <c:idx val="7"/>
              <c:layout>
                <c:manualLayout>
                  <c:x val="0"/>
                  <c:y val="-0.06396"/>
                </c:manualLayout>
              </c:layout>
              <c:showLegendKey val="0"/>
              <c:showVal val="1"/>
              <c:showCatName val="0"/>
              <c:showSerName val="0"/>
              <c:showPercent val="0"/>
            </c:dLbl>
            <c:dLbl>
              <c:idx val="8"/>
              <c:layout>
                <c:manualLayout>
                  <c:x val="0"/>
                  <c:y val="-0.04346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5.0</c:v>
                </c:pt>
                <c:pt idx="3">
                  <c:v>5.7</c:v>
                </c:pt>
                <c:pt idx="4">
                  <c:v/>
                </c:pt>
                <c:pt idx="5">
                  <c:v>5.5</c:v>
                </c:pt>
                <c:pt idx="6">
                  <c:v>8.9</c:v>
                </c:pt>
                <c:pt idx="7">
                  <c:v>7.8</c:v>
                </c:pt>
                <c:pt idx="8">
                  <c:v>5.3</c:v>
                </c:pt>
                <c:pt idx="9">
                  <c:v/>
                </c:pt>
                <c:pt idx="10">
                  <c:v>0</c:v>
                </c:pt>
                <c:pt idx="11">
                  <c:v>0</c:v>
                </c:pt>
                <c:pt idx="12">
                  <c:v>4.9</c:v>
                </c:pt>
              </c:numLit>
            </c:plus>
            <c:minus>
              <c:numLit>
                <c:formatCode>General</c:formatCode>
                <c:ptCount val="13"/>
                <c:pt idx="0">
                  <c:v>3.2</c:v>
                </c:pt>
                <c:pt idx="1">
                  <c:v/>
                </c:pt>
                <c:pt idx="2">
                  <c:v>5.5</c:v>
                </c:pt>
                <c:pt idx="3">
                  <c:v>6.0</c:v>
                </c:pt>
                <c:pt idx="4">
                  <c:v/>
                </c:pt>
                <c:pt idx="5">
                  <c:v>6.0</c:v>
                </c:pt>
                <c:pt idx="6">
                  <c:v>9.7</c:v>
                </c:pt>
                <c:pt idx="7">
                  <c:v>8.8</c:v>
                </c:pt>
                <c:pt idx="8">
                  <c:v>5.9</c:v>
                </c:pt>
                <c:pt idx="9">
                  <c:v/>
                </c:pt>
                <c:pt idx="10">
                  <c:v>0</c:v>
                </c:pt>
                <c:pt idx="11">
                  <c:v>0</c:v>
                </c:pt>
                <c:pt idx="12">
                  <c:v>5.2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65.4</c:v>
                </c:pt>
                <c:pt idx="1">
                  <c:v/>
                </c:pt>
                <c:pt idx="2">
                  <c:v>66.1</c:v>
                </c:pt>
                <c:pt idx="3">
                  <c:v>64.9</c:v>
                </c:pt>
                <c:pt idx="4">
                  <c:v/>
                </c:pt>
                <c:pt idx="5">
                  <c:v>66.1</c:v>
                </c:pt>
                <c:pt idx="6">
                  <c:v>60.9</c:v>
                </c:pt>
                <c:pt idx="7">
                  <c:v>66.4</c:v>
                </c:pt>
                <c:pt idx="8">
                  <c:v>69.9</c:v>
                </c:pt>
                <c:pt idx="9">
                  <c:v/>
                </c:pt>
                <c:pt idx="10">
                  <c:v/>
                </c:pt>
                <c:pt idx="11">
                  <c:v/>
                </c:pt>
                <c:pt idx="12">
                  <c:v>62.2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5002"/>
                </c:manualLayout>
              </c:layout>
              <c:showLegendKey val="0"/>
              <c:showVal val="1"/>
              <c:showCatName val="0"/>
              <c:showSerName val="0"/>
              <c:showPercent val="0"/>
            </c:dLbl>
            <c:dLbl>
              <c:idx val="7"/>
              <c:layout>
                <c:manualLayout>
                  <c:x val="0"/>
                  <c:y val="-0.06232"/>
                </c:manualLayout>
              </c:layout>
              <c:showLegendKey val="0"/>
              <c:showVal val="1"/>
              <c:showCatName val="0"/>
              <c:showSerName val="0"/>
              <c:showPercent val="0"/>
            </c:dLbl>
            <c:dLbl>
              <c:idx val="8"/>
              <c:layout>
                <c:manualLayout>
                  <c:x val="0"/>
                  <c:y val="-0.07626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6.1</c:v>
                </c:pt>
                <c:pt idx="3">
                  <c:v>5.6</c:v>
                </c:pt>
                <c:pt idx="4">
                  <c:v/>
                </c:pt>
                <c:pt idx="5">
                  <c:v>5.4</c:v>
                </c:pt>
                <c:pt idx="6">
                  <c:v>6.1</c:v>
                </c:pt>
                <c:pt idx="7">
                  <c:v>7.6</c:v>
                </c:pt>
                <c:pt idx="8">
                  <c:v>9.3</c:v>
                </c:pt>
                <c:pt idx="9">
                  <c:v/>
                </c:pt>
                <c:pt idx="10">
                  <c:v>0</c:v>
                </c:pt>
                <c:pt idx="11">
                  <c:v>0</c:v>
                </c:pt>
                <c:pt idx="12">
                  <c:v>4.8</c:v>
                </c:pt>
              </c:numLit>
            </c:plus>
            <c:minus>
              <c:numLit>
                <c:formatCode>General</c:formatCode>
                <c:ptCount val="13"/>
                <c:pt idx="0">
                  <c:v>3.4</c:v>
                </c:pt>
                <c:pt idx="1">
                  <c:v/>
                </c:pt>
                <c:pt idx="2">
                  <c:v>5.2</c:v>
                </c:pt>
                <c:pt idx="3">
                  <c:v>4.8</c:v>
                </c:pt>
                <c:pt idx="4">
                  <c:v/>
                </c:pt>
                <c:pt idx="5">
                  <c:v>4.8</c:v>
                </c:pt>
                <c:pt idx="6">
                  <c:v>5.0</c:v>
                </c:pt>
                <c:pt idx="7">
                  <c:v>6.0</c:v>
                </c:pt>
                <c:pt idx="8">
                  <c:v>7.6</c:v>
                </c:pt>
                <c:pt idx="9">
                  <c:v/>
                </c:pt>
                <c:pt idx="10">
                  <c:v>0</c:v>
                </c:pt>
                <c:pt idx="11">
                  <c:v>0</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23.7</c:v>
                </c:pt>
                <c:pt idx="1">
                  <c:v/>
                </c:pt>
                <c:pt idx="2">
                  <c:v>25.2</c:v>
                </c:pt>
                <c:pt idx="3">
                  <c:v>22.4</c:v>
                </c:pt>
                <c:pt idx="4">
                  <c:v/>
                </c:pt>
                <c:pt idx="5">
                  <c:v>26.9</c:v>
                </c:pt>
                <c:pt idx="6">
                  <c:v>21.3</c:v>
                </c:pt>
                <c:pt idx="7">
                  <c:v>21.2</c:v>
                </c:pt>
                <c:pt idx="8">
                  <c:v>26.4</c:v>
                </c:pt>
                <c:pt idx="9">
                  <c:v/>
                </c:pt>
                <c:pt idx="10">
                  <c:v/>
                </c:pt>
                <c:pt idx="11">
                  <c:v/>
                </c:pt>
                <c:pt idx="12">
                  <c:v>19.5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1500000000000006"/>
                </c:manualLayout>
              </c:layout>
              <c:showLegendKey val="0"/>
              <c:showVal val="1"/>
              <c:showCatName val="0"/>
              <c:showSerName val="0"/>
              <c:showPercent val="0"/>
            </c:dLbl>
            <c:dLbl>
              <c:idx val="6"/>
              <c:layout>
                <c:manualLayout>
                  <c:x val="0"/>
                  <c:y val="-0.07872"/>
                </c:manualLayout>
              </c:layout>
              <c:showLegendKey val="0"/>
              <c:showVal val="1"/>
              <c:showCatName val="0"/>
              <c:showSerName val="0"/>
              <c:showPercent val="0"/>
            </c:dLbl>
            <c:dLbl>
              <c:idx val="7"/>
              <c:layout>
                <c:manualLayout>
                  <c:x val="0"/>
                  <c:y val="-0.061500000000000006"/>
                </c:manualLayout>
              </c:layout>
              <c:showLegendKey val="0"/>
              <c:showVal val="1"/>
              <c:showCatName val="0"/>
              <c:showSerName val="0"/>
              <c:showPercent val="0"/>
            </c:dLbl>
            <c:dLbl>
              <c:idx val="8"/>
              <c:layout>
                <c:manualLayout>
                  <c:x val="0"/>
                  <c:y val="-0.073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4.1</c:v>
                </c:pt>
                <c:pt idx="1">
                  <c:v/>
                </c:pt>
                <c:pt idx="2">
                  <c:v>5.1</c:v>
                </c:pt>
                <c:pt idx="3">
                  <c:v>5.7</c:v>
                </c:pt>
                <c:pt idx="4">
                  <c:v/>
                </c:pt>
                <c:pt idx="5">
                  <c:v>7.5</c:v>
                </c:pt>
                <c:pt idx="6">
                  <c:v>9.6</c:v>
                </c:pt>
                <c:pt idx="7">
                  <c:v>7.5</c:v>
                </c:pt>
                <c:pt idx="8">
                  <c:v>9.0</c:v>
                </c:pt>
                <c:pt idx="9">
                  <c:v/>
                </c:pt>
                <c:pt idx="10">
                  <c:v>0</c:v>
                </c:pt>
                <c:pt idx="11">
                  <c:v>0</c:v>
                </c:pt>
                <c:pt idx="12">
                  <c:v>5.1</c:v>
                </c:pt>
              </c:numLit>
            </c:plus>
            <c:minus>
              <c:numLit>
                <c:formatCode>General</c:formatCode>
                <c:ptCount val="13"/>
                <c:pt idx="0">
                  <c:v>3.6</c:v>
                </c:pt>
                <c:pt idx="1">
                  <c:v/>
                </c:pt>
                <c:pt idx="2">
                  <c:v>4.7</c:v>
                </c:pt>
                <c:pt idx="3">
                  <c:v>4.4</c:v>
                </c:pt>
                <c:pt idx="4">
                  <c:v/>
                </c:pt>
                <c:pt idx="5">
                  <c:v>6.6</c:v>
                </c:pt>
                <c:pt idx="6">
                  <c:v>7.3</c:v>
                </c:pt>
                <c:pt idx="7">
                  <c:v>5.8</c:v>
                </c:pt>
                <c:pt idx="8">
                  <c:v>6.6</c:v>
                </c:pt>
                <c:pt idx="9">
                  <c:v/>
                </c:pt>
                <c:pt idx="10">
                  <c:v>0</c:v>
                </c:pt>
                <c:pt idx="11">
                  <c:v>0</c:v>
                </c:pt>
                <c:pt idx="12">
                  <c:v>4.5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23.2</c:v>
                </c:pt>
                <c:pt idx="1">
                  <c:v/>
                </c:pt>
                <c:pt idx="2">
                  <c:v>30.7</c:v>
                </c:pt>
                <c:pt idx="3">
                  <c:v>16.4</c:v>
                </c:pt>
                <c:pt idx="4">
                  <c:v/>
                </c:pt>
                <c:pt idx="5">
                  <c:v>29.3</c:v>
                </c:pt>
                <c:pt idx="6">
                  <c:v>22.5</c:v>
                </c:pt>
                <c:pt idx="7">
                  <c:v>20.3</c:v>
                </c:pt>
                <c:pt idx="8">
                  <c:v>19.6</c:v>
                </c:pt>
                <c:pt idx="9">
                  <c:v/>
                </c:pt>
                <c:pt idx="10">
                  <c:v/>
                </c:pt>
                <c:pt idx="11">
                  <c:v/>
                </c:pt>
                <c:pt idx="12">
                  <c:v>24.0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713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7872"/>
                </c:manualLayout>
              </c:layout>
              <c:showLegendKey val="0"/>
              <c:showVal val="1"/>
              <c:showCatName val="0"/>
              <c:showSerName val="0"/>
              <c:showPercent val="0"/>
            </c:dLbl>
            <c:dLbl>
              <c:idx val="3"/>
              <c:layout>
                <c:manualLayout>
                  <c:x val="0"/>
                  <c:y val="-0.10086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68060000000000009"/>
                </c:manualLayout>
              </c:layout>
              <c:showLegendKey val="0"/>
              <c:showVal val="1"/>
              <c:showCatName val="0"/>
              <c:showSerName val="0"/>
              <c:showPercent val="0"/>
            </c:dLbl>
            <c:dLbl>
              <c:idx val="8"/>
              <c:layout>
                <c:manualLayout>
                  <c:x val="0"/>
                  <c:y val="-0.10332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9430000000000000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8.7</c:v>
                </c:pt>
                <c:pt idx="1">
                  <c:v/>
                </c:pt>
                <c:pt idx="2">
                  <c:v>9.6</c:v>
                </c:pt>
                <c:pt idx="3">
                  <c:v>12.3</c:v>
                </c:pt>
                <c:pt idx="4">
                  <c:v/>
                </c:pt>
                <c:pt idx="5">
                  <c:v>0</c:v>
                </c:pt>
                <c:pt idx="6">
                  <c:v>0</c:v>
                </c:pt>
                <c:pt idx="7">
                  <c:v>8.3</c:v>
                </c:pt>
                <c:pt idx="8">
                  <c:v>12.6</c:v>
                </c:pt>
                <c:pt idx="9">
                  <c:v/>
                </c:pt>
                <c:pt idx="10">
                  <c:v>0</c:v>
                </c:pt>
                <c:pt idx="11">
                  <c:v>0</c:v>
                </c:pt>
                <c:pt idx="12">
                  <c:v>11.5</c:v>
                </c:pt>
              </c:numLit>
            </c:plus>
            <c:minus>
              <c:numLit>
                <c:formatCode>General</c:formatCode>
                <c:ptCount val="13"/>
                <c:pt idx="0">
                  <c:v>8.4</c:v>
                </c:pt>
                <c:pt idx="1">
                  <c:v/>
                </c:pt>
                <c:pt idx="2">
                  <c:v>9.3</c:v>
                </c:pt>
                <c:pt idx="3">
                  <c:v>11.6</c:v>
                </c:pt>
                <c:pt idx="4">
                  <c:v/>
                </c:pt>
                <c:pt idx="5">
                  <c:v>0</c:v>
                </c:pt>
                <c:pt idx="6">
                  <c:v>0</c:v>
                </c:pt>
                <c:pt idx="7">
                  <c:v>8.7</c:v>
                </c:pt>
                <c:pt idx="8">
                  <c:v>14.1</c:v>
                </c:pt>
                <c:pt idx="9">
                  <c:v/>
                </c:pt>
                <c:pt idx="10">
                  <c:v>0</c:v>
                </c:pt>
                <c:pt idx="11">
                  <c:v>0</c:v>
                </c:pt>
                <c:pt idx="12">
                  <c:v>11.4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44.6</c:v>
                </c:pt>
                <c:pt idx="1">
                  <c:v/>
                </c:pt>
                <c:pt idx="2">
                  <c:v>45.4</c:v>
                </c:pt>
                <c:pt idx="3">
                  <c:v>44.1</c:v>
                </c:pt>
                <c:pt idx="4">
                  <c:v/>
                </c:pt>
                <c:pt idx="5">
                  <c:v/>
                </c:pt>
                <c:pt idx="6">
                  <c:v/>
                </c:pt>
                <c:pt idx="7">
                  <c:v>56.4</c:v>
                </c:pt>
                <c:pt idx="8">
                  <c:v>61.0</c:v>
                </c:pt>
                <c:pt idx="9">
                  <c:v/>
                </c:pt>
                <c:pt idx="10">
                  <c:v/>
                </c:pt>
                <c:pt idx="11">
                  <c:v/>
                </c:pt>
                <c:pt idx="12">
                  <c:v>48.4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5440000000000007"/>
                </c:manualLayout>
              </c:layout>
              <c:showLegendKey val="0"/>
              <c:showVal val="1"/>
              <c:showCatName val="0"/>
              <c:showSerName val="0"/>
              <c:showPercent val="0"/>
            </c:dLbl>
            <c:dLbl>
              <c:idx val="6"/>
              <c:layout>
                <c:manualLayout>
                  <c:x val="0"/>
                  <c:y val="-0.06478"/>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06806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6.0</c:v>
                </c:pt>
                <c:pt idx="3">
                  <c:v>5.6</c:v>
                </c:pt>
                <c:pt idx="4">
                  <c:v/>
                </c:pt>
                <c:pt idx="5">
                  <c:v>9.2</c:v>
                </c:pt>
                <c:pt idx="6">
                  <c:v>7.9</c:v>
                </c:pt>
                <c:pt idx="7">
                  <c:v>4.4</c:v>
                </c:pt>
                <c:pt idx="8">
                  <c:v>8.3</c:v>
                </c:pt>
                <c:pt idx="9">
                  <c:v/>
                </c:pt>
                <c:pt idx="10">
                  <c:v>0</c:v>
                </c:pt>
                <c:pt idx="11">
                  <c:v>0</c:v>
                </c:pt>
                <c:pt idx="12">
                  <c:v>4.8</c:v>
                </c:pt>
              </c:numLit>
            </c:plus>
            <c:minus>
              <c:numLit>
                <c:formatCode>General</c:formatCode>
                <c:ptCount val="13"/>
                <c:pt idx="0">
                  <c:v>3.5</c:v>
                </c:pt>
                <c:pt idx="1">
                  <c:v/>
                </c:pt>
                <c:pt idx="2">
                  <c:v>5.1</c:v>
                </c:pt>
                <c:pt idx="3">
                  <c:v>5.0</c:v>
                </c:pt>
                <c:pt idx="4">
                  <c:v/>
                </c:pt>
                <c:pt idx="5">
                  <c:v>7.6</c:v>
                </c:pt>
                <c:pt idx="6">
                  <c:v>6.3</c:v>
                </c:pt>
                <c:pt idx="7">
                  <c:v>3.7</c:v>
                </c:pt>
                <c:pt idx="8">
                  <c:v>7.1</c:v>
                </c:pt>
                <c:pt idx="9">
                  <c:v/>
                </c:pt>
                <c:pt idx="10">
                  <c:v>0</c:v>
                </c:pt>
                <c:pt idx="11">
                  <c:v>0</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25.1</c:v>
                </c:pt>
                <c:pt idx="1">
                  <c:v/>
                </c:pt>
                <c:pt idx="2">
                  <c:v>22.1</c:v>
                </c:pt>
                <c:pt idx="3">
                  <c:v>28.0</c:v>
                </c:pt>
                <c:pt idx="4">
                  <c:v/>
                </c:pt>
                <c:pt idx="5">
                  <c:v>27.3</c:v>
                </c:pt>
                <c:pt idx="6">
                  <c:v>22.4</c:v>
                </c:pt>
                <c:pt idx="7">
                  <c:v>22.0</c:v>
                </c:pt>
                <c:pt idx="8">
                  <c:v>30.2</c:v>
                </c:pt>
                <c:pt idx="9">
                  <c:v/>
                </c:pt>
                <c:pt idx="10">
                  <c:v/>
                </c:pt>
                <c:pt idx="11">
                  <c:v/>
                </c:pt>
                <c:pt idx="12">
                  <c:v>23.0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475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880000000000011"/>
                </c:manualLayout>
              </c:layout>
              <c:showLegendKey val="0"/>
              <c:showVal val="1"/>
              <c:showCatName val="0"/>
              <c:showSerName val="0"/>
              <c:showPercent val="0"/>
            </c:dLbl>
            <c:dLbl>
              <c:idx val="6"/>
              <c:layout>
                <c:manualLayout>
                  <c:x val="0"/>
                  <c:y val="-0.11316000000000001"/>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0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08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6.2</c:v>
                </c:pt>
                <c:pt idx="3">
                  <c:v>5.8</c:v>
                </c:pt>
                <c:pt idx="4">
                  <c:v/>
                </c:pt>
                <c:pt idx="5">
                  <c:v>8.4</c:v>
                </c:pt>
                <c:pt idx="6">
                  <c:v>13.8</c:v>
                </c:pt>
                <c:pt idx="7">
                  <c:v>7.9</c:v>
                </c:pt>
                <c:pt idx="8">
                  <c:v>10.0</c:v>
                </c:pt>
                <c:pt idx="9">
                  <c:v/>
                </c:pt>
                <c:pt idx="10">
                  <c:v>0</c:v>
                </c:pt>
                <c:pt idx="11">
                  <c:v>0</c:v>
                </c:pt>
                <c:pt idx="12">
                  <c:v>6.2</c:v>
                </c:pt>
              </c:numLit>
            </c:plus>
            <c:minus>
              <c:numLit>
                <c:formatCode>General</c:formatCode>
                <c:ptCount val="13"/>
                <c:pt idx="0">
                  <c:v>3.6</c:v>
                </c:pt>
                <c:pt idx="1">
                  <c:v/>
                </c:pt>
                <c:pt idx="2">
                  <c:v>5.1</c:v>
                </c:pt>
                <c:pt idx="3">
                  <c:v>3.8</c:v>
                </c:pt>
                <c:pt idx="4">
                  <c:v/>
                </c:pt>
                <c:pt idx="5">
                  <c:v>6.3</c:v>
                </c:pt>
                <c:pt idx="6">
                  <c:v>8.6</c:v>
                </c:pt>
                <c:pt idx="7">
                  <c:v>4.8</c:v>
                </c:pt>
                <c:pt idx="8">
                  <c:v>5.9</c:v>
                </c:pt>
                <c:pt idx="9">
                  <c:v/>
                </c:pt>
                <c:pt idx="10">
                  <c:v>0</c:v>
                </c:pt>
                <c:pt idx="11">
                  <c:v>0</c:v>
                </c:pt>
                <c:pt idx="12">
                  <c:v>4.6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15.7</c:v>
                </c:pt>
                <c:pt idx="1">
                  <c:v/>
                </c:pt>
                <c:pt idx="2">
                  <c:v>21.7</c:v>
                </c:pt>
                <c:pt idx="3">
                  <c:v>10.1</c:v>
                </c:pt>
                <c:pt idx="4">
                  <c:v/>
                </c:pt>
                <c:pt idx="5">
                  <c:v>19.7</c:v>
                </c:pt>
                <c:pt idx="6">
                  <c:v>18.1</c:v>
                </c:pt>
                <c:pt idx="7">
                  <c:v>10.7</c:v>
                </c:pt>
                <c:pt idx="8">
                  <c:v>12.6</c:v>
                </c:pt>
                <c:pt idx="9">
                  <c:v/>
                </c:pt>
                <c:pt idx="10">
                  <c:v/>
                </c:pt>
                <c:pt idx="11">
                  <c:v/>
                </c:pt>
                <c:pt idx="12">
                  <c:v>14.6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41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1500000000000006"/>
                </c:manualLayout>
              </c:layout>
              <c:showLegendKey val="0"/>
              <c:showVal val="1"/>
              <c:showCatName val="0"/>
              <c:showSerName val="0"/>
              <c:showPercent val="0"/>
            </c:dLbl>
            <c:dLbl>
              <c:idx val="6"/>
              <c:layout>
                <c:manualLayout>
                  <c:x val="0"/>
                  <c:y val="-0.12464"/>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05330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4.3</c:v>
                </c:pt>
                <c:pt idx="1">
                  <c:v/>
                </c:pt>
                <c:pt idx="2">
                  <c:v>5.4</c:v>
                </c:pt>
                <c:pt idx="3">
                  <c:v>5.1</c:v>
                </c:pt>
                <c:pt idx="4">
                  <c:v/>
                </c:pt>
                <c:pt idx="5">
                  <c:v>7.5</c:v>
                </c:pt>
                <c:pt idx="6">
                  <c:v>15.2</c:v>
                </c:pt>
                <c:pt idx="7">
                  <c:v>6.1</c:v>
                </c:pt>
                <c:pt idx="8">
                  <c:v>6.5</c:v>
                </c:pt>
                <c:pt idx="9">
                  <c:v/>
                </c:pt>
                <c:pt idx="10">
                  <c:v>0</c:v>
                </c:pt>
                <c:pt idx="11">
                  <c:v>0</c:v>
                </c:pt>
                <c:pt idx="12">
                  <c:v>5.8</c:v>
                </c:pt>
              </c:numLit>
            </c:plus>
            <c:minus>
              <c:numLit>
                <c:formatCode>General</c:formatCode>
                <c:ptCount val="13"/>
                <c:pt idx="0">
                  <c:v>2.9</c:v>
                </c:pt>
                <c:pt idx="1">
                  <c:v/>
                </c:pt>
                <c:pt idx="2">
                  <c:v>3.9</c:v>
                </c:pt>
                <c:pt idx="3">
                  <c:v>2.5</c:v>
                </c:pt>
                <c:pt idx="4">
                  <c:v/>
                </c:pt>
                <c:pt idx="5">
                  <c:v>4.6</c:v>
                </c:pt>
                <c:pt idx="6">
                  <c:v>6.8</c:v>
                </c:pt>
                <c:pt idx="7">
                  <c:v>2.6</c:v>
                </c:pt>
                <c:pt idx="8">
                  <c:v>2.9</c:v>
                </c:pt>
                <c:pt idx="9">
                  <c:v/>
                </c:pt>
                <c:pt idx="10">
                  <c:v>0</c:v>
                </c:pt>
                <c:pt idx="11">
                  <c:v>0</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8.5</c:v>
                </c:pt>
                <c:pt idx="1">
                  <c:v/>
                </c:pt>
                <c:pt idx="2">
                  <c:v>12.4</c:v>
                </c:pt>
                <c:pt idx="3">
                  <c:v>4.7</c:v>
                </c:pt>
                <c:pt idx="4">
                  <c:v/>
                </c:pt>
                <c:pt idx="5">
                  <c:v>11.1</c:v>
                </c:pt>
                <c:pt idx="6">
                  <c:v>10.8</c:v>
                </c:pt>
                <c:pt idx="7">
                  <c:v>4.5</c:v>
                </c:pt>
                <c:pt idx="8">
                  <c:v>5.2</c:v>
                </c:pt>
                <c:pt idx="9">
                  <c:v/>
                </c:pt>
                <c:pt idx="10">
                  <c:v/>
                </c:pt>
                <c:pt idx="11">
                  <c:v/>
                </c:pt>
                <c:pt idx="12">
                  <c:v>8.0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232"/>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54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4.7</c:v>
                </c:pt>
                <c:pt idx="3">
                  <c:v>3.7</c:v>
                </c:pt>
                <c:pt idx="4">
                  <c:v/>
                </c:pt>
                <c:pt idx="5">
                  <c:v>7.6</c:v>
                </c:pt>
                <c:pt idx="6">
                  <c:v>6.2</c:v>
                </c:pt>
                <c:pt idx="7">
                  <c:v>4.0</c:v>
                </c:pt>
                <c:pt idx="8">
                  <c:v>6.6</c:v>
                </c:pt>
                <c:pt idx="9">
                  <c:v/>
                </c:pt>
                <c:pt idx="10">
                  <c:v>0</c:v>
                </c:pt>
                <c:pt idx="11">
                  <c:v>0</c:v>
                </c:pt>
                <c:pt idx="12">
                  <c:v>3.0</c:v>
                </c:pt>
              </c:numLit>
            </c:plus>
            <c:minus>
              <c:numLit>
                <c:formatCode>General</c:formatCode>
                <c:ptCount val="13"/>
                <c:pt idx="0">
                  <c:v>2.3</c:v>
                </c:pt>
                <c:pt idx="1">
                  <c:v/>
                </c:pt>
                <c:pt idx="2">
                  <c:v>3.7</c:v>
                </c:pt>
                <c:pt idx="3">
                  <c:v>2.4</c:v>
                </c:pt>
                <c:pt idx="4">
                  <c:v/>
                </c:pt>
                <c:pt idx="5">
                  <c:v>5.1</c:v>
                </c:pt>
                <c:pt idx="6">
                  <c:v>4.2</c:v>
                </c:pt>
                <c:pt idx="7">
                  <c:v>3.0</c:v>
                </c:pt>
                <c:pt idx="8">
                  <c:v>3.8</c:v>
                </c:pt>
                <c:pt idx="9">
                  <c:v/>
                </c:pt>
                <c:pt idx="10">
                  <c:v>0</c:v>
                </c:pt>
                <c:pt idx="11">
                  <c:v>0</c:v>
                </c:pt>
                <c:pt idx="12">
                  <c:v>2.4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10.6</c:v>
                </c:pt>
                <c:pt idx="1">
                  <c:v/>
                </c:pt>
                <c:pt idx="2">
                  <c:v>15.3</c:v>
                </c:pt>
                <c:pt idx="3">
                  <c:v>6.4</c:v>
                </c:pt>
                <c:pt idx="4">
                  <c:v/>
                </c:pt>
                <c:pt idx="5">
                  <c:v>13.4</c:v>
                </c:pt>
                <c:pt idx="6">
                  <c:v>11.3</c:v>
                </c:pt>
                <c:pt idx="7">
                  <c:v>9.5</c:v>
                </c:pt>
                <c:pt idx="8">
                  <c:v>8.1</c:v>
                </c:pt>
                <c:pt idx="9">
                  <c:v/>
                </c:pt>
                <c:pt idx="10">
                  <c:v/>
                </c:pt>
                <c:pt idx="11">
                  <c:v/>
                </c:pt>
                <c:pt idx="12">
                  <c:v>10.2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478"/>
                </c:manualLayout>
              </c:layout>
              <c:showLegendKey val="0"/>
              <c:showVal val="1"/>
              <c:showCatName val="0"/>
              <c:showSerName val="0"/>
              <c:showPercent val="0"/>
            </c:dLbl>
            <c:dLbl>
              <c:idx val="6"/>
              <c:layout>
                <c:manualLayout>
                  <c:x val="0"/>
                  <c:y val="-0.05002"/>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07790000000000001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5.8</c:v>
                </c:pt>
                <c:pt idx="3">
                  <c:v>4.8</c:v>
                </c:pt>
                <c:pt idx="4">
                  <c:v/>
                </c:pt>
                <c:pt idx="5">
                  <c:v>7.9</c:v>
                </c:pt>
                <c:pt idx="6">
                  <c:v>6.1</c:v>
                </c:pt>
                <c:pt idx="7">
                  <c:v>7.3</c:v>
                </c:pt>
                <c:pt idx="8">
                  <c:v>9.5</c:v>
                </c:pt>
                <c:pt idx="9">
                  <c:v/>
                </c:pt>
                <c:pt idx="10">
                  <c:v>0</c:v>
                </c:pt>
                <c:pt idx="11">
                  <c:v>0</c:v>
                </c:pt>
                <c:pt idx="12">
                  <c:v>3.4</c:v>
                </c:pt>
              </c:numLit>
            </c:plus>
            <c:minus>
              <c:numLit>
                <c:formatCode>General</c:formatCode>
                <c:ptCount val="13"/>
                <c:pt idx="0">
                  <c:v>3.2</c:v>
                </c:pt>
                <c:pt idx="1">
                  <c:v/>
                </c:pt>
                <c:pt idx="2">
                  <c:v>4.8</c:v>
                </c:pt>
                <c:pt idx="3">
                  <c:v>4.3</c:v>
                </c:pt>
                <c:pt idx="4">
                  <c:v/>
                </c:pt>
                <c:pt idx="5">
                  <c:v>6.8</c:v>
                </c:pt>
                <c:pt idx="6">
                  <c:v>4.9</c:v>
                </c:pt>
                <c:pt idx="7">
                  <c:v>5.7</c:v>
                </c:pt>
                <c:pt idx="8">
                  <c:v>7.6</c:v>
                </c:pt>
                <c:pt idx="9">
                  <c:v/>
                </c:pt>
                <c:pt idx="10">
                  <c:v>0</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23.0</c:v>
                </c:pt>
                <c:pt idx="1">
                  <c:v/>
                </c:pt>
                <c:pt idx="2">
                  <c:v>20.7</c:v>
                </c:pt>
                <c:pt idx="3">
                  <c:v>25.3</c:v>
                </c:pt>
                <c:pt idx="4">
                  <c:v/>
                </c:pt>
                <c:pt idx="5">
                  <c:v>28.6</c:v>
                </c:pt>
                <c:pt idx="6">
                  <c:v>18.9</c:v>
                </c:pt>
                <c:pt idx="7">
                  <c:v>19.6</c:v>
                </c:pt>
                <c:pt idx="8">
                  <c:v>25.8</c:v>
                </c:pt>
                <c:pt idx="9">
                  <c:v/>
                </c:pt>
                <c:pt idx="10">
                  <c:v/>
                </c:pt>
                <c:pt idx="11">
                  <c:v/>
                </c:pt>
                <c:pt idx="12">
                  <c:v>16.4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96"/>
                </c:manualLayout>
              </c:layout>
              <c:showLegendKey val="0"/>
              <c:showVal val="1"/>
              <c:showCatName val="0"/>
              <c:showSerName val="0"/>
              <c:showPercent val="0"/>
            </c:dLbl>
            <c:dLbl>
              <c:idx val="6"/>
              <c:layout>
                <c:manualLayout>
                  <c:x val="0"/>
                  <c:y val="-0.072160000000000016"/>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09266000000000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6.1</c:v>
                </c:pt>
                <c:pt idx="3">
                  <c:v>5.5</c:v>
                </c:pt>
                <c:pt idx="4">
                  <c:v/>
                </c:pt>
                <c:pt idx="5">
                  <c:v>7.8</c:v>
                </c:pt>
                <c:pt idx="6">
                  <c:v>8.8</c:v>
                </c:pt>
                <c:pt idx="7">
                  <c:v>6.8</c:v>
                </c:pt>
                <c:pt idx="8">
                  <c:v>11.3</c:v>
                </c:pt>
                <c:pt idx="9">
                  <c:v/>
                </c:pt>
                <c:pt idx="10">
                  <c:v>0</c:v>
                </c:pt>
                <c:pt idx="11">
                  <c:v>0</c:v>
                </c:pt>
                <c:pt idx="12">
                  <c:v>5.5</c:v>
                </c:pt>
              </c:numLit>
            </c:plus>
            <c:minus>
              <c:numLit>
                <c:formatCode>General</c:formatCode>
                <c:ptCount val="13"/>
                <c:pt idx="0">
                  <c:v>4.0</c:v>
                </c:pt>
                <c:pt idx="1">
                  <c:v/>
                </c:pt>
                <c:pt idx="2">
                  <c:v>5.8</c:v>
                </c:pt>
                <c:pt idx="3">
                  <c:v>4.8</c:v>
                </c:pt>
                <c:pt idx="4">
                  <c:v/>
                </c:pt>
                <c:pt idx="5">
                  <c:v>6.9</c:v>
                </c:pt>
                <c:pt idx="6">
                  <c:v>7.8</c:v>
                </c:pt>
                <c:pt idx="7">
                  <c:v>6.5</c:v>
                </c:pt>
                <c:pt idx="8">
                  <c:v>9.4</c:v>
                </c:pt>
                <c:pt idx="9">
                  <c:v/>
                </c:pt>
                <c:pt idx="10">
                  <c:v>0</c:v>
                </c:pt>
                <c:pt idx="11">
                  <c:v>0</c:v>
                </c:pt>
                <c:pt idx="12">
                  <c:v>5.1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34.0</c:v>
                </c:pt>
                <c:pt idx="1">
                  <c:v/>
                </c:pt>
                <c:pt idx="2">
                  <c:v>41.4</c:v>
                </c:pt>
                <c:pt idx="3">
                  <c:v>27.3</c:v>
                </c:pt>
                <c:pt idx="4">
                  <c:v/>
                </c:pt>
                <c:pt idx="5">
                  <c:v>31.7</c:v>
                </c:pt>
                <c:pt idx="6">
                  <c:v>34.6</c:v>
                </c:pt>
                <c:pt idx="7">
                  <c:v>39.2</c:v>
                </c:pt>
                <c:pt idx="8">
                  <c:v>30.5</c:v>
                </c:pt>
                <c:pt idx="9">
                  <c:v/>
                </c:pt>
                <c:pt idx="10">
                  <c:v/>
                </c:pt>
                <c:pt idx="11">
                  <c:v/>
                </c:pt>
                <c:pt idx="12">
                  <c:v>38.1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94"/>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7134"/>
                </c:manualLayout>
              </c:layout>
              <c:showLegendKey val="0"/>
              <c:showVal val="1"/>
              <c:showCatName val="0"/>
              <c:showSerName val="0"/>
              <c:showPercent val="0"/>
            </c:dLbl>
            <c:dLbl>
              <c:idx val="7"/>
              <c:layout>
                <c:manualLayout>
                  <c:x val="0"/>
                  <c:y val="-0.059040000000000009"/>
                </c:manualLayout>
              </c:layout>
              <c:showLegendKey val="0"/>
              <c:showVal val="1"/>
              <c:showCatName val="0"/>
              <c:showSerName val="0"/>
              <c:showPercent val="0"/>
            </c:dLbl>
            <c:dLbl>
              <c:idx val="8"/>
              <c:layout>
                <c:manualLayout>
                  <c:x val="0"/>
                  <c:y val="-0.04920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6.7</c:v>
                </c:pt>
                <c:pt idx="3">
                  <c:v>5.0</c:v>
                </c:pt>
                <c:pt idx="4">
                  <c:v/>
                </c:pt>
                <c:pt idx="5">
                  <c:v>8.1</c:v>
                </c:pt>
                <c:pt idx="6">
                  <c:v>8.7</c:v>
                </c:pt>
                <c:pt idx="7">
                  <c:v>7.2</c:v>
                </c:pt>
                <c:pt idx="8">
                  <c:v>6.0</c:v>
                </c:pt>
                <c:pt idx="9">
                  <c:v/>
                </c:pt>
                <c:pt idx="10">
                  <c:v>0</c:v>
                </c:pt>
                <c:pt idx="11">
                  <c:v>0</c:v>
                </c:pt>
                <c:pt idx="12">
                  <c:v>4.8</c:v>
                </c:pt>
              </c:numLit>
            </c:plus>
            <c:minus>
              <c:numLit>
                <c:formatCode>General</c:formatCode>
                <c:ptCount val="13"/>
                <c:pt idx="0">
                  <c:v>3.3</c:v>
                </c:pt>
                <c:pt idx="1">
                  <c:v/>
                </c:pt>
                <c:pt idx="2">
                  <c:v>5.8</c:v>
                </c:pt>
                <c:pt idx="3">
                  <c:v>3.8</c:v>
                </c:pt>
                <c:pt idx="4">
                  <c:v/>
                </c:pt>
                <c:pt idx="5">
                  <c:v>6.2</c:v>
                </c:pt>
                <c:pt idx="6">
                  <c:v>6.6</c:v>
                </c:pt>
                <c:pt idx="7">
                  <c:v>5.8</c:v>
                </c:pt>
                <c:pt idx="8">
                  <c:v>4.4</c:v>
                </c:pt>
                <c:pt idx="9">
                  <c:v/>
                </c:pt>
                <c:pt idx="10">
                  <c:v>0</c:v>
                </c:pt>
                <c:pt idx="11">
                  <c:v>0</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19.3</c:v>
                </c:pt>
                <c:pt idx="1">
                  <c:v/>
                </c:pt>
                <c:pt idx="2">
                  <c:v>26.3</c:v>
                </c:pt>
                <c:pt idx="3">
                  <c:v>13.1</c:v>
                </c:pt>
                <c:pt idx="4">
                  <c:v/>
                </c:pt>
                <c:pt idx="5">
                  <c:v>19.9</c:v>
                </c:pt>
                <c:pt idx="6">
                  <c:v>20.5</c:v>
                </c:pt>
                <c:pt idx="7">
                  <c:v>22.0</c:v>
                </c:pt>
                <c:pt idx="8">
                  <c:v>14.7</c:v>
                </c:pt>
                <c:pt idx="9">
                  <c:v/>
                </c:pt>
                <c:pt idx="10">
                  <c:v/>
                </c:pt>
                <c:pt idx="11">
                  <c:v/>
                </c:pt>
                <c:pt idx="12">
                  <c:v>21.1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9700000000000012"/>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1180000000000016"/>
                </c:manualLayout>
              </c:layout>
              <c:showLegendKey val="0"/>
              <c:showVal val="1"/>
              <c:showCatName val="0"/>
              <c:showSerName val="0"/>
              <c:showPercent val="0"/>
            </c:dLbl>
            <c:dLbl>
              <c:idx val="6"/>
              <c:layout>
                <c:manualLayout>
                  <c:x val="0"/>
                  <c:y val="-0.06232"/>
                </c:manualLayout>
              </c:layout>
              <c:showLegendKey val="0"/>
              <c:showVal val="1"/>
              <c:showCatName val="0"/>
              <c:showSerName val="0"/>
              <c:showPercent val="0"/>
            </c:dLbl>
            <c:dLbl>
              <c:idx val="7"/>
              <c:layout>
                <c:manualLayout>
                  <c:x val="0"/>
                  <c:y val="-0.08774"/>
                </c:manualLayout>
              </c:layout>
              <c:showLegendKey val="0"/>
              <c:showVal val="1"/>
              <c:showCatName val="0"/>
              <c:showSerName val="0"/>
              <c:showPercent val="0"/>
            </c:dLbl>
            <c:dLbl>
              <c:idx val="8"/>
              <c:layout>
                <c:manualLayout>
                  <c:x val="0"/>
                  <c:y val="-0.0877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8.5</c:v>
                </c:pt>
                <c:pt idx="3">
                  <c:v>6.3</c:v>
                </c:pt>
                <c:pt idx="4">
                  <c:v/>
                </c:pt>
                <c:pt idx="5">
                  <c:v>9.9</c:v>
                </c:pt>
                <c:pt idx="6">
                  <c:v>7.6</c:v>
                </c:pt>
                <c:pt idx="7">
                  <c:v>10.7</c:v>
                </c:pt>
                <c:pt idx="8">
                  <c:v>10.7</c:v>
                </c:pt>
                <c:pt idx="9">
                  <c:v/>
                </c:pt>
                <c:pt idx="10">
                  <c:v>0</c:v>
                </c:pt>
                <c:pt idx="11">
                  <c:v>0</c:v>
                </c:pt>
                <c:pt idx="12">
                  <c:v>6.1</c:v>
                </c:pt>
              </c:numLit>
            </c:plus>
            <c:minus>
              <c:numLit>
                <c:formatCode>General</c:formatCode>
                <c:ptCount val="13"/>
                <c:pt idx="0">
                  <c:v>4.6</c:v>
                </c:pt>
                <c:pt idx="1">
                  <c:v/>
                </c:pt>
                <c:pt idx="2">
                  <c:v>8.1</c:v>
                </c:pt>
                <c:pt idx="3">
                  <c:v>5.7</c:v>
                </c:pt>
                <c:pt idx="4">
                  <c:v/>
                </c:pt>
                <c:pt idx="5">
                  <c:v>8.6</c:v>
                </c:pt>
                <c:pt idx="6">
                  <c:v>7.0</c:v>
                </c:pt>
                <c:pt idx="7">
                  <c:v>9.9</c:v>
                </c:pt>
                <c:pt idx="8">
                  <c:v>9.9</c:v>
                </c:pt>
                <c:pt idx="9">
                  <c:v/>
                </c:pt>
                <c:pt idx="10">
                  <c:v>0</c:v>
                </c:pt>
                <c:pt idx="11">
                  <c:v>0</c:v>
                </c:pt>
                <c:pt idx="12">
                  <c:v>5.7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37.7</c:v>
                </c:pt>
                <c:pt idx="1">
                  <c:v/>
                </c:pt>
                <c:pt idx="2">
                  <c:v>41.1</c:v>
                </c:pt>
                <c:pt idx="3">
                  <c:v>34.4</c:v>
                </c:pt>
                <c:pt idx="4">
                  <c:v/>
                </c:pt>
                <c:pt idx="5">
                  <c:v>34.2</c:v>
                </c:pt>
                <c:pt idx="6">
                  <c:v>36.4</c:v>
                </c:pt>
                <c:pt idx="7">
                  <c:v>39.1</c:v>
                </c:pt>
                <c:pt idx="8">
                  <c:v>40.9</c:v>
                </c:pt>
                <c:pt idx="9">
                  <c:v/>
                </c:pt>
                <c:pt idx="10">
                  <c:v/>
                </c:pt>
                <c:pt idx="11">
                  <c:v/>
                </c:pt>
                <c:pt idx="12">
                  <c:v>37.8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232"/>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8774"/>
                </c:manualLayout>
              </c:layout>
              <c:showLegendKey val="0"/>
              <c:showVal val="1"/>
              <c:showCatName val="0"/>
              <c:showSerName val="0"/>
              <c:showPercent val="0"/>
            </c:dLbl>
            <c:dLbl>
              <c:idx val="8"/>
              <c:layout>
                <c:manualLayout>
                  <c:x val="0"/>
                  <c:y val="-0.03444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7.6</c:v>
                </c:pt>
                <c:pt idx="3">
                  <c:v>3.6</c:v>
                </c:pt>
                <c:pt idx="4">
                  <c:v/>
                </c:pt>
                <c:pt idx="5">
                  <c:v>8.1</c:v>
                </c:pt>
                <c:pt idx="6">
                  <c:v>6.3</c:v>
                </c:pt>
                <c:pt idx="7">
                  <c:v>10.7</c:v>
                </c:pt>
                <c:pt idx="8">
                  <c:v>4.2</c:v>
                </c:pt>
                <c:pt idx="9">
                  <c:v/>
                </c:pt>
                <c:pt idx="10">
                  <c:v>0</c:v>
                </c:pt>
                <c:pt idx="11">
                  <c:v>0</c:v>
                </c:pt>
                <c:pt idx="12">
                  <c:v>5.0</c:v>
                </c:pt>
              </c:numLit>
            </c:plus>
            <c:minus>
              <c:numLit>
                <c:formatCode>General</c:formatCode>
                <c:ptCount val="13"/>
                <c:pt idx="0">
                  <c:v>3.2</c:v>
                </c:pt>
                <c:pt idx="1">
                  <c:v/>
                </c:pt>
                <c:pt idx="2">
                  <c:v>5.7</c:v>
                </c:pt>
                <c:pt idx="3">
                  <c:v>3.0</c:v>
                </c:pt>
                <c:pt idx="4">
                  <c:v/>
                </c:pt>
                <c:pt idx="5">
                  <c:v>6.0</c:v>
                </c:pt>
                <c:pt idx="6">
                  <c:v>4.7</c:v>
                </c:pt>
                <c:pt idx="7">
                  <c:v>6.9</c:v>
                </c:pt>
                <c:pt idx="8">
                  <c:v>3.2</c:v>
                </c:pt>
                <c:pt idx="9">
                  <c:v/>
                </c:pt>
                <c:pt idx="10">
                  <c:v>0</c:v>
                </c:pt>
                <c:pt idx="11">
                  <c:v>0</c:v>
                </c:pt>
                <c:pt idx="12">
                  <c:v>3.8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15.3</c:v>
                </c:pt>
                <c:pt idx="1">
                  <c:v/>
                </c:pt>
                <c:pt idx="2">
                  <c:v>17.9</c:v>
                </c:pt>
                <c:pt idx="3">
                  <c:v>13.2</c:v>
                </c:pt>
                <c:pt idx="4">
                  <c:v/>
                </c:pt>
                <c:pt idx="5">
                  <c:v>17.7</c:v>
                </c:pt>
                <c:pt idx="6">
                  <c:v>14.5</c:v>
                </c:pt>
                <c:pt idx="7">
                  <c:v>15.8</c:v>
                </c:pt>
                <c:pt idx="8">
                  <c:v>11.9</c:v>
                </c:pt>
                <c:pt idx="9">
                  <c:v/>
                </c:pt>
                <c:pt idx="10">
                  <c:v/>
                </c:pt>
                <c:pt idx="11">
                  <c:v/>
                </c:pt>
                <c:pt idx="12">
                  <c:v>12.9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9700000000000012"/>
                </c:manualLayout>
              </c:layout>
              <c:showLegendKey val="0"/>
              <c:showVal val="1"/>
              <c:showCatName val="0"/>
              <c:showSerName val="0"/>
              <c:showPercent val="0"/>
            </c:dLbl>
            <c:dLbl>
              <c:idx val="3"/>
              <c:layout>
                <c:manualLayout>
                  <c:x val="0"/>
                  <c:y val="-0.0565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134"/>
                </c:manualLayout>
              </c:layout>
              <c:showLegendKey val="0"/>
              <c:showVal val="1"/>
              <c:showCatName val="0"/>
              <c:showSerName val="0"/>
              <c:showPercent val="0"/>
            </c:dLbl>
            <c:dLbl>
              <c:idx val="6"/>
              <c:layout>
                <c:manualLayout>
                  <c:x val="0"/>
                  <c:y val="-0.10988"/>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073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33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8.5</c:v>
                </c:pt>
                <c:pt idx="3">
                  <c:v>6.9</c:v>
                </c:pt>
                <c:pt idx="4">
                  <c:v/>
                </c:pt>
                <c:pt idx="5">
                  <c:v>8.7</c:v>
                </c:pt>
                <c:pt idx="6">
                  <c:v>13.4</c:v>
                </c:pt>
                <c:pt idx="7">
                  <c:v>6.6</c:v>
                </c:pt>
                <c:pt idx="8">
                  <c:v>9.0</c:v>
                </c:pt>
                <c:pt idx="9">
                  <c:v/>
                </c:pt>
                <c:pt idx="10">
                  <c:v>0</c:v>
                </c:pt>
                <c:pt idx="11">
                  <c:v>0</c:v>
                </c:pt>
                <c:pt idx="12">
                  <c:v>6.5</c:v>
                </c:pt>
              </c:numLit>
            </c:plus>
            <c:minus>
              <c:numLit>
                <c:formatCode>General</c:formatCode>
                <c:ptCount val="13"/>
                <c:pt idx="0">
                  <c:v>4.8</c:v>
                </c:pt>
                <c:pt idx="1">
                  <c:v/>
                </c:pt>
                <c:pt idx="2">
                  <c:v>8.3</c:v>
                </c:pt>
                <c:pt idx="3">
                  <c:v>6.1</c:v>
                </c:pt>
                <c:pt idx="4">
                  <c:v/>
                </c:pt>
                <c:pt idx="5">
                  <c:v>8.1</c:v>
                </c:pt>
                <c:pt idx="6">
                  <c:v>12.1</c:v>
                </c:pt>
                <c:pt idx="7">
                  <c:v>6.0</c:v>
                </c:pt>
                <c:pt idx="8">
                  <c:v>8.3</c:v>
                </c:pt>
                <c:pt idx="9">
                  <c:v/>
                </c:pt>
                <c:pt idx="10">
                  <c:v>0</c:v>
                </c:pt>
                <c:pt idx="11">
                  <c:v>0</c:v>
                </c:pt>
                <c:pt idx="12">
                  <c:v>6.3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38.6</c:v>
                </c:pt>
                <c:pt idx="1">
                  <c:v/>
                </c:pt>
                <c:pt idx="2">
                  <c:v>45.1</c:v>
                </c:pt>
                <c:pt idx="3">
                  <c:v>32.5</c:v>
                </c:pt>
                <c:pt idx="4">
                  <c:v/>
                </c:pt>
                <c:pt idx="5">
                  <c:v>40.1</c:v>
                </c:pt>
                <c:pt idx="6">
                  <c:v>39.5</c:v>
                </c:pt>
                <c:pt idx="7">
                  <c:v>36.5</c:v>
                </c:pt>
                <c:pt idx="8">
                  <c:v>38.4</c:v>
                </c:pt>
                <c:pt idx="9">
                  <c:v/>
                </c:pt>
                <c:pt idx="10">
                  <c:v/>
                </c:pt>
                <c:pt idx="11">
                  <c:v/>
                </c:pt>
                <c:pt idx="12">
                  <c:v>43.8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0606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5.0</c:v>
                </c:pt>
                <c:pt idx="3">
                  <c:v>4.2</c:v>
                </c:pt>
                <c:pt idx="4">
                  <c:v/>
                </c:pt>
                <c:pt idx="5">
                  <c:v>5.4</c:v>
                </c:pt>
                <c:pt idx="6">
                  <c:v>6.6</c:v>
                </c:pt>
                <c:pt idx="7">
                  <c:v>5.5</c:v>
                </c:pt>
                <c:pt idx="8">
                  <c:v>7.4</c:v>
                </c:pt>
                <c:pt idx="9">
                  <c:v/>
                </c:pt>
                <c:pt idx="10">
                  <c:v>0</c:v>
                </c:pt>
                <c:pt idx="11">
                  <c:v>0</c:v>
                </c:pt>
                <c:pt idx="12">
                  <c:v>5.1</c:v>
                </c:pt>
              </c:numLit>
            </c:plus>
            <c:minus>
              <c:numLit>
                <c:formatCode>General</c:formatCode>
                <c:ptCount val="13"/>
                <c:pt idx="0">
                  <c:v>2.7</c:v>
                </c:pt>
                <c:pt idx="1">
                  <c:v/>
                </c:pt>
                <c:pt idx="2">
                  <c:v>4.0</c:v>
                </c:pt>
                <c:pt idx="3">
                  <c:v>3.8</c:v>
                </c:pt>
                <c:pt idx="4">
                  <c:v/>
                </c:pt>
                <c:pt idx="5">
                  <c:v>4.4</c:v>
                </c:pt>
                <c:pt idx="6">
                  <c:v>5.3</c:v>
                </c:pt>
                <c:pt idx="7">
                  <c:v>4.7</c:v>
                </c:pt>
                <c:pt idx="8">
                  <c:v>5.7</c:v>
                </c:pt>
                <c:pt idx="9">
                  <c:v/>
                </c:pt>
                <c:pt idx="10">
                  <c:v>0</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19.6</c:v>
                </c:pt>
                <c:pt idx="1">
                  <c:v/>
                </c:pt>
                <c:pt idx="2">
                  <c:v>15.4</c:v>
                </c:pt>
                <c:pt idx="3">
                  <c:v>23.7</c:v>
                </c:pt>
                <c:pt idx="4">
                  <c:v/>
                </c:pt>
                <c:pt idx="5">
                  <c:v>17.6</c:v>
                </c:pt>
                <c:pt idx="6">
                  <c:v>19.0</c:v>
                </c:pt>
                <c:pt idx="7">
                  <c:v>21.1</c:v>
                </c:pt>
                <c:pt idx="8">
                  <c:v>18.9</c:v>
                </c:pt>
                <c:pt idx="9">
                  <c:v/>
                </c:pt>
                <c:pt idx="10">
                  <c:v/>
                </c:pt>
                <c:pt idx="11">
                  <c:v/>
                </c:pt>
                <c:pt idx="12">
                  <c:v>15.7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2480000000000006"/>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900000000000011"/>
                </c:manualLayout>
              </c:layout>
              <c:showLegendKey val="0"/>
              <c:showVal val="1"/>
              <c:showCatName val="0"/>
              <c:showSerName val="0"/>
              <c:showPercent val="0"/>
            </c:dLbl>
            <c:dLbl>
              <c:idx val="6"/>
              <c:layout>
                <c:manualLayout>
                  <c:x val="0"/>
                  <c:y val="-0.07298"/>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05576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6.4</c:v>
                </c:pt>
                <c:pt idx="3">
                  <c:v>5.4</c:v>
                </c:pt>
                <c:pt idx="4">
                  <c:v/>
                </c:pt>
                <c:pt idx="5">
                  <c:v>9.5</c:v>
                </c:pt>
                <c:pt idx="6">
                  <c:v>8.9</c:v>
                </c:pt>
                <c:pt idx="7">
                  <c:v>5.5</c:v>
                </c:pt>
                <c:pt idx="8">
                  <c:v>6.8</c:v>
                </c:pt>
                <c:pt idx="9">
                  <c:v/>
                </c:pt>
                <c:pt idx="10">
                  <c:v>0</c:v>
                </c:pt>
                <c:pt idx="11">
                  <c:v>0</c:v>
                </c:pt>
                <c:pt idx="12">
                  <c:v>4.3</c:v>
                </c:pt>
              </c:numLit>
            </c:plus>
            <c:minus>
              <c:numLit>
                <c:formatCode>General</c:formatCode>
                <c:ptCount val="13"/>
                <c:pt idx="0">
                  <c:v>3.6</c:v>
                </c:pt>
                <c:pt idx="1">
                  <c:v/>
                </c:pt>
                <c:pt idx="2">
                  <c:v>5.5</c:v>
                </c:pt>
                <c:pt idx="3">
                  <c:v>4.4</c:v>
                </c:pt>
                <c:pt idx="4">
                  <c:v/>
                </c:pt>
                <c:pt idx="5">
                  <c:v>7.2</c:v>
                </c:pt>
                <c:pt idx="6">
                  <c:v>6.9</c:v>
                </c:pt>
                <c:pt idx="7">
                  <c:v>4.5</c:v>
                </c:pt>
                <c:pt idx="8">
                  <c:v>5.3</c:v>
                </c:pt>
                <c:pt idx="9">
                  <c:v/>
                </c:pt>
                <c:pt idx="10">
                  <c:v>0</c:v>
                </c:pt>
                <c:pt idx="11">
                  <c:v>0</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21.3</c:v>
                </c:pt>
                <c:pt idx="1">
                  <c:v/>
                </c:pt>
                <c:pt idx="2">
                  <c:v>25.5</c:v>
                </c:pt>
                <c:pt idx="3">
                  <c:v>17.0</c:v>
                </c:pt>
                <c:pt idx="4">
                  <c:v/>
                </c:pt>
                <c:pt idx="5">
                  <c:v>21.7</c:v>
                </c:pt>
                <c:pt idx="6">
                  <c:v>22.1</c:v>
                </c:pt>
                <c:pt idx="7">
                  <c:v>19.8</c:v>
                </c:pt>
                <c:pt idx="8">
                  <c:v>19.6</c:v>
                </c:pt>
                <c:pt idx="9">
                  <c:v/>
                </c:pt>
                <c:pt idx="10">
                  <c:v/>
                </c:pt>
                <c:pt idx="11">
                  <c:v/>
                </c:pt>
                <c:pt idx="12">
                  <c:v>23.3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8880000000000011"/>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6760000000000013"/>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063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4.3</c:v>
                </c:pt>
                <c:pt idx="1">
                  <c:v/>
                </c:pt>
                <c:pt idx="2">
                  <c:v>8.4</c:v>
                </c:pt>
                <c:pt idx="3">
                  <c:v>5.5</c:v>
                </c:pt>
                <c:pt idx="4">
                  <c:v/>
                </c:pt>
                <c:pt idx="5">
                  <c:v>11.8</c:v>
                </c:pt>
                <c:pt idx="6">
                  <c:v>6.0</c:v>
                </c:pt>
                <c:pt idx="7">
                  <c:v>7.9</c:v>
                </c:pt>
                <c:pt idx="8">
                  <c:v>7.7</c:v>
                </c:pt>
                <c:pt idx="9">
                  <c:v/>
                </c:pt>
                <c:pt idx="10">
                  <c:v>0</c:v>
                </c:pt>
                <c:pt idx="11">
                  <c:v>0</c:v>
                </c:pt>
                <c:pt idx="12">
                  <c:v>4.4</c:v>
                </c:pt>
              </c:numLit>
            </c:plus>
            <c:minus>
              <c:numLit>
                <c:formatCode>General</c:formatCode>
                <c:ptCount val="13"/>
                <c:pt idx="0">
                  <c:v>4.0</c:v>
                </c:pt>
                <c:pt idx="1">
                  <c:v/>
                </c:pt>
                <c:pt idx="2">
                  <c:v>7.5</c:v>
                </c:pt>
                <c:pt idx="3">
                  <c:v>5.1</c:v>
                </c:pt>
                <c:pt idx="4">
                  <c:v/>
                </c:pt>
                <c:pt idx="5">
                  <c:v>10.1</c:v>
                </c:pt>
                <c:pt idx="6">
                  <c:v>5.3</c:v>
                </c:pt>
                <c:pt idx="7">
                  <c:v>6.9</c:v>
                </c:pt>
                <c:pt idx="8">
                  <c:v>6.7</c:v>
                </c:pt>
                <c:pt idx="9">
                  <c:v/>
                </c:pt>
                <c:pt idx="10">
                  <c:v>0</c:v>
                </c:pt>
                <c:pt idx="11">
                  <c:v>0</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31.8</c:v>
                </c:pt>
                <c:pt idx="1">
                  <c:v/>
                </c:pt>
                <c:pt idx="2">
                  <c:v>35.0</c:v>
                </c:pt>
                <c:pt idx="3">
                  <c:v>28.9</c:v>
                </c:pt>
                <c:pt idx="4">
                  <c:v/>
                </c:pt>
                <c:pt idx="5">
                  <c:v>34.4</c:v>
                </c:pt>
                <c:pt idx="6">
                  <c:v>29.3</c:v>
                </c:pt>
                <c:pt idx="7">
                  <c:v>32.1</c:v>
                </c:pt>
                <c:pt idx="8">
                  <c:v>30.3</c:v>
                </c:pt>
                <c:pt idx="9">
                  <c:v/>
                </c:pt>
                <c:pt idx="10">
                  <c:v/>
                </c:pt>
                <c:pt idx="11">
                  <c:v/>
                </c:pt>
                <c:pt idx="12">
                  <c:v>26.0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475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004"/>
                </c:manualLayout>
              </c:layout>
              <c:showLegendKey val="0"/>
              <c:showVal val="1"/>
              <c:showCatName val="0"/>
              <c:showSerName val="0"/>
              <c:showPercent val="0"/>
            </c:dLbl>
            <c:dLbl>
              <c:idx val="6"/>
              <c:layout>
                <c:manualLayout>
                  <c:x val="0"/>
                  <c:y val="-0.06232"/>
                </c:manualLayout>
              </c:layout>
              <c:showLegendKey val="0"/>
              <c:showVal val="1"/>
              <c:showCatName val="0"/>
              <c:showSerName val="0"/>
              <c:showPercent val="0"/>
            </c:dLbl>
            <c:dLbl>
              <c:idx val="7"/>
              <c:layout>
                <c:manualLayout>
                  <c:x val="0"/>
                  <c:y val="-0.0902"/>
                </c:manualLayout>
              </c:layout>
              <c:showLegendKey val="0"/>
              <c:showVal val="1"/>
              <c:showCatName val="0"/>
              <c:showSerName val="0"/>
              <c:showPercent val="0"/>
            </c:dLbl>
            <c:dLbl>
              <c:idx val="8"/>
              <c:layout>
                <c:manualLayout>
                  <c:x val="0"/>
                  <c:y val="-0.05576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16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6.3</c:v>
                </c:pt>
                <c:pt idx="3">
                  <c:v>5.8</c:v>
                </c:pt>
                <c:pt idx="4">
                  <c:v/>
                </c:pt>
                <c:pt idx="5">
                  <c:v>12.2</c:v>
                </c:pt>
                <c:pt idx="6">
                  <c:v>7.6</c:v>
                </c:pt>
                <c:pt idx="7">
                  <c:v>11.0</c:v>
                </c:pt>
                <c:pt idx="8">
                  <c:v>6.8</c:v>
                </c:pt>
                <c:pt idx="9">
                  <c:v/>
                </c:pt>
                <c:pt idx="10">
                  <c:v>0</c:v>
                </c:pt>
                <c:pt idx="11">
                  <c:v>0</c:v>
                </c:pt>
                <c:pt idx="12">
                  <c:v>6.3</c:v>
                </c:pt>
              </c:numLit>
            </c:plus>
            <c:minus>
              <c:numLit>
                <c:formatCode>General</c:formatCode>
                <c:ptCount val="13"/>
                <c:pt idx="0">
                  <c:v>4.7</c:v>
                </c:pt>
                <c:pt idx="1">
                  <c:v/>
                </c:pt>
                <c:pt idx="2">
                  <c:v>6.1</c:v>
                </c:pt>
                <c:pt idx="3">
                  <c:v>5.4</c:v>
                </c:pt>
                <c:pt idx="4">
                  <c:v/>
                </c:pt>
                <c:pt idx="5">
                  <c:v>11.4</c:v>
                </c:pt>
                <c:pt idx="6">
                  <c:v>6.9</c:v>
                </c:pt>
                <c:pt idx="7">
                  <c:v>9.8</c:v>
                </c:pt>
                <c:pt idx="8">
                  <c:v>6.3</c:v>
                </c:pt>
                <c:pt idx="9">
                  <c:v/>
                </c:pt>
                <c:pt idx="10">
                  <c:v>0</c:v>
                </c:pt>
                <c:pt idx="11">
                  <c:v>0</c:v>
                </c:pt>
                <c:pt idx="12">
                  <c:v>5.9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38.9</c:v>
                </c:pt>
                <c:pt idx="1">
                  <c:v/>
                </c:pt>
                <c:pt idx="2">
                  <c:v>42.9</c:v>
                </c:pt>
                <c:pt idx="3">
                  <c:v>35.0</c:v>
                </c:pt>
                <c:pt idx="4">
                  <c:v/>
                </c:pt>
                <c:pt idx="5">
                  <c:v>43.3</c:v>
                </c:pt>
                <c:pt idx="6">
                  <c:v>37.0</c:v>
                </c:pt>
                <c:pt idx="7">
                  <c:v>38.1</c:v>
                </c:pt>
                <c:pt idx="8">
                  <c:v>36.3</c:v>
                </c:pt>
                <c:pt idx="9">
                  <c:v/>
                </c:pt>
                <c:pt idx="10">
                  <c:v/>
                </c:pt>
                <c:pt idx="11">
                  <c:v/>
                </c:pt>
                <c:pt idx="12">
                  <c:v>34.9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7790000000000001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85280000000000009"/>
                </c:manualLayout>
              </c:layout>
              <c:showLegendKey val="0"/>
              <c:showVal val="1"/>
              <c:showCatName val="0"/>
              <c:showSerName val="0"/>
              <c:showPercent val="0"/>
            </c:dLbl>
            <c:dLbl>
              <c:idx val="3"/>
              <c:layout>
                <c:manualLayout>
                  <c:x val="0"/>
                  <c:y val="-0.0934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3038000000000002"/>
                </c:manualLayout>
              </c:layout>
              <c:showLegendKey val="0"/>
              <c:showVal val="1"/>
              <c:showCatName val="0"/>
              <c:showSerName val="0"/>
              <c:showPercent val="0"/>
            </c:dLbl>
            <c:dLbl>
              <c:idx val="6"/>
              <c:layout>
                <c:manualLayout>
                  <c:x val="0"/>
                  <c:y val="-0.14924"/>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12136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83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9.5</c:v>
                </c:pt>
                <c:pt idx="1">
                  <c:v/>
                </c:pt>
                <c:pt idx="2">
                  <c:v>10.4</c:v>
                </c:pt>
                <c:pt idx="3">
                  <c:v>11.4</c:v>
                </c:pt>
                <c:pt idx="4">
                  <c:v/>
                </c:pt>
                <c:pt idx="5">
                  <c:v>15.9</c:v>
                </c:pt>
                <c:pt idx="6">
                  <c:v>18.2</c:v>
                </c:pt>
                <c:pt idx="7">
                  <c:v>8.4</c:v>
                </c:pt>
                <c:pt idx="8">
                  <c:v>14.8</c:v>
                </c:pt>
                <c:pt idx="9">
                  <c:v/>
                </c:pt>
                <c:pt idx="10">
                  <c:v>0</c:v>
                </c:pt>
                <c:pt idx="11">
                  <c:v>0</c:v>
                </c:pt>
                <c:pt idx="12">
                  <c:v>10.2</c:v>
                </c:pt>
              </c:numLit>
            </c:plus>
            <c:minus>
              <c:numLit>
                <c:formatCode>General</c:formatCode>
                <c:ptCount val="13"/>
                <c:pt idx="0">
                  <c:v>9.2</c:v>
                </c:pt>
                <c:pt idx="1">
                  <c:v/>
                </c:pt>
                <c:pt idx="2">
                  <c:v>10.4</c:v>
                </c:pt>
                <c:pt idx="3">
                  <c:v>10.6</c:v>
                </c:pt>
                <c:pt idx="4">
                  <c:v/>
                </c:pt>
                <c:pt idx="5">
                  <c:v>19.1</c:v>
                </c:pt>
                <c:pt idx="6">
                  <c:v>20.3</c:v>
                </c:pt>
                <c:pt idx="7">
                  <c:v>7.2</c:v>
                </c:pt>
                <c:pt idx="8">
                  <c:v>12.2</c:v>
                </c:pt>
                <c:pt idx="9">
                  <c:v/>
                </c:pt>
                <c:pt idx="10">
                  <c:v>0</c:v>
                </c:pt>
                <c:pt idx="11">
                  <c:v>0</c:v>
                </c:pt>
                <c:pt idx="12">
                  <c:v>9.8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47.0</c:v>
                </c:pt>
                <c:pt idx="1">
                  <c:v/>
                </c:pt>
                <c:pt idx="2">
                  <c:v>51.0</c:v>
                </c:pt>
                <c:pt idx="3">
                  <c:v>42.9</c:v>
                </c:pt>
                <c:pt idx="4">
                  <c:v/>
                </c:pt>
                <c:pt idx="5">
                  <c:v>62.8</c:v>
                </c:pt>
                <c:pt idx="6">
                  <c:v>56.7</c:v>
                </c:pt>
                <c:pt idx="7">
                  <c:v>28.9</c:v>
                </c:pt>
                <c:pt idx="8">
                  <c:v>34.6</c:v>
                </c:pt>
                <c:pt idx="9">
                  <c:v/>
                </c:pt>
                <c:pt idx="10">
                  <c:v/>
                </c:pt>
                <c:pt idx="11">
                  <c:v/>
                </c:pt>
                <c:pt idx="12">
                  <c:v>45.3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9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396"/>
                </c:manualLayout>
              </c:layout>
              <c:showLegendKey val="0"/>
              <c:showVal val="1"/>
              <c:showCatName val="0"/>
              <c:showSerName val="0"/>
              <c:showPercent val="0"/>
            </c:dLbl>
            <c:dLbl>
              <c:idx val="3"/>
              <c:layout>
                <c:manualLayout>
                  <c:x val="0"/>
                  <c:y val="-0.0631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8286000000000002"/>
                </c:manualLayout>
              </c:layout>
              <c:showLegendKey val="0"/>
              <c:showVal val="1"/>
              <c:showCatName val="0"/>
              <c:showSerName val="0"/>
              <c:showPercent val="0"/>
            </c:dLbl>
            <c:dLbl>
              <c:idx val="6"/>
              <c:layout>
                <c:manualLayout>
                  <c:x val="0"/>
                  <c:y val="-0.25010000000000004"/>
                </c:manualLayout>
              </c:layout>
              <c:showLegendKey val="0"/>
              <c:showVal val="1"/>
              <c:showCatName val="0"/>
              <c:showSerName val="0"/>
              <c:showPercent val="0"/>
            </c:dLbl>
            <c:dLbl>
              <c:idx val="7"/>
              <c:layout>
                <c:manualLayout>
                  <c:x val="0"/>
                  <c:y val="-0.088560000000000014"/>
                </c:manualLayout>
              </c:layout>
              <c:showLegendKey val="0"/>
              <c:showVal val="1"/>
              <c:showCatName val="0"/>
              <c:showSerName val="0"/>
              <c:showPercent val="0"/>
            </c:dLbl>
            <c:dLbl>
              <c:idx val="8"/>
              <c:layout>
                <c:manualLayout>
                  <c:x val="0"/>
                  <c:y val="-0.0565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87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6.7</c:v>
                </c:pt>
                <c:pt idx="1">
                  <c:v/>
                </c:pt>
                <c:pt idx="2">
                  <c:v>7.8</c:v>
                </c:pt>
                <c:pt idx="3">
                  <c:v>7.7</c:v>
                </c:pt>
                <c:pt idx="4">
                  <c:v/>
                </c:pt>
                <c:pt idx="5">
                  <c:v>22.3</c:v>
                </c:pt>
                <c:pt idx="6">
                  <c:v>30.5</c:v>
                </c:pt>
                <c:pt idx="7">
                  <c:v>10.8</c:v>
                </c:pt>
                <c:pt idx="8">
                  <c:v>6.9</c:v>
                </c:pt>
                <c:pt idx="9">
                  <c:v/>
                </c:pt>
                <c:pt idx="10">
                  <c:v>0</c:v>
                </c:pt>
                <c:pt idx="11">
                  <c:v>0</c:v>
                </c:pt>
                <c:pt idx="12">
                  <c:v>9.6</c:v>
                </c:pt>
              </c:numLit>
            </c:plus>
            <c:minus>
              <c:numLit>
                <c:formatCode>General</c:formatCode>
                <c:ptCount val="13"/>
                <c:pt idx="0">
                  <c:v>4.6</c:v>
                </c:pt>
                <c:pt idx="1">
                  <c:v/>
                </c:pt>
                <c:pt idx="2">
                  <c:v>5.8</c:v>
                </c:pt>
                <c:pt idx="3">
                  <c:v>4.2</c:v>
                </c:pt>
                <c:pt idx="4">
                  <c:v/>
                </c:pt>
                <c:pt idx="5">
                  <c:v>8.0</c:v>
                </c:pt>
                <c:pt idx="6">
                  <c:v>12.6</c:v>
                </c:pt>
                <c:pt idx="7">
                  <c:v>6.2</c:v>
                </c:pt>
                <c:pt idx="8">
                  <c:v>3.6</c:v>
                </c:pt>
                <c:pt idx="9">
                  <c:v/>
                </c:pt>
                <c:pt idx="10">
                  <c:v>0</c:v>
                </c:pt>
                <c:pt idx="11">
                  <c:v>0</c:v>
                </c:pt>
                <c:pt idx="12">
                  <c:v>6.2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12.5</c:v>
                </c:pt>
                <c:pt idx="1">
                  <c:v/>
                </c:pt>
                <c:pt idx="2">
                  <c:v>17.3</c:v>
                </c:pt>
                <c:pt idx="3">
                  <c:v>8.3</c:v>
                </c:pt>
                <c:pt idx="4">
                  <c:v/>
                </c:pt>
                <c:pt idx="5">
                  <c:v>11.0</c:v>
                </c:pt>
                <c:pt idx="6">
                  <c:v>17.0</c:v>
                </c:pt>
                <c:pt idx="7">
                  <c:v>12.6</c:v>
                </c:pt>
                <c:pt idx="8">
                  <c:v>6.9</c:v>
                </c:pt>
                <c:pt idx="9">
                  <c:v/>
                </c:pt>
                <c:pt idx="10">
                  <c:v/>
                </c:pt>
                <c:pt idx="11">
                  <c:v/>
                </c:pt>
                <c:pt idx="12">
                  <c:v>14.2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6260000000000008"/>
                </c:manualLayout>
              </c:layout>
              <c:showLegendKey val="0"/>
              <c:showVal val="1"/>
              <c:showCatName val="0"/>
              <c:showSerName val="0"/>
              <c:showPercent val="0"/>
            </c:dLbl>
            <c:dLbl>
              <c:idx val="6"/>
              <c:layout>
                <c:manualLayout>
                  <c:x val="0"/>
                  <c:y val="-0.0656"/>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0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7134"/>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5.9</c:v>
                </c:pt>
                <c:pt idx="3">
                  <c:v>3.8</c:v>
                </c:pt>
                <c:pt idx="4">
                  <c:v/>
                </c:pt>
                <c:pt idx="5">
                  <c:v>9.3</c:v>
                </c:pt>
                <c:pt idx="6">
                  <c:v>8.0</c:v>
                </c:pt>
                <c:pt idx="7">
                  <c:v>5.7</c:v>
                </c:pt>
                <c:pt idx="8">
                  <c:v>10.0</c:v>
                </c:pt>
                <c:pt idx="9">
                  <c:v/>
                </c:pt>
                <c:pt idx="10">
                  <c:v>0</c:v>
                </c:pt>
                <c:pt idx="11">
                  <c:v>8.7</c:v>
                </c:pt>
                <c:pt idx="12">
                  <c:v>5.1</c:v>
                </c:pt>
              </c:numLit>
            </c:plus>
            <c:minus>
              <c:numLit>
                <c:formatCode>General</c:formatCode>
                <c:ptCount val="13"/>
                <c:pt idx="0">
                  <c:v>3.3</c:v>
                </c:pt>
                <c:pt idx="1">
                  <c:v/>
                </c:pt>
                <c:pt idx="2">
                  <c:v>5.3</c:v>
                </c:pt>
                <c:pt idx="3">
                  <c:v>2.4</c:v>
                </c:pt>
                <c:pt idx="4">
                  <c:v/>
                </c:pt>
                <c:pt idx="5">
                  <c:v>7.1</c:v>
                </c:pt>
                <c:pt idx="6">
                  <c:v>5.9</c:v>
                </c:pt>
                <c:pt idx="7">
                  <c:v>4.4</c:v>
                </c:pt>
                <c:pt idx="8">
                  <c:v>6.0</c:v>
                </c:pt>
                <c:pt idx="9">
                  <c:v/>
                </c:pt>
                <c:pt idx="10">
                  <c:v>0</c:v>
                </c:pt>
                <c:pt idx="11">
                  <c:v>5.1</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17.4</c:v>
                </c:pt>
                <c:pt idx="1">
                  <c:v/>
                </c:pt>
                <c:pt idx="2">
                  <c:v>29.1</c:v>
                </c:pt>
                <c:pt idx="3">
                  <c:v>5.8</c:v>
                </c:pt>
                <c:pt idx="4">
                  <c:v/>
                </c:pt>
                <c:pt idx="5">
                  <c:v>21.4</c:v>
                </c:pt>
                <c:pt idx="6">
                  <c:v>17.7</c:v>
                </c:pt>
                <c:pt idx="7">
                  <c:v>15.6</c:v>
                </c:pt>
                <c:pt idx="8">
                  <c:v>13.2</c:v>
                </c:pt>
                <c:pt idx="9">
                  <c:v/>
                </c:pt>
                <c:pt idx="10">
                  <c:v/>
                </c:pt>
                <c:pt idx="11">
                  <c:v>11.1</c:v>
                </c:pt>
                <c:pt idx="12">
                  <c:v>19.5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623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9700000000000012"/>
                </c:manualLayout>
              </c:layout>
              <c:showLegendKey val="0"/>
              <c:showVal val="1"/>
              <c:showCatName val="0"/>
              <c:showSerName val="0"/>
              <c:showPercent val="0"/>
            </c:dLbl>
            <c:dLbl>
              <c:idx val="6"/>
              <c:layout>
                <c:manualLayout>
                  <c:x val="0"/>
                  <c:y val="-0.06396"/>
                </c:manualLayout>
              </c:layout>
              <c:showLegendKey val="0"/>
              <c:showVal val="1"/>
              <c:showCatName val="0"/>
              <c:showSerName val="0"/>
              <c:showPercent val="0"/>
            </c:dLbl>
            <c:dLbl>
              <c:idx val="7"/>
              <c:layout>
                <c:manualLayout>
                  <c:x val="0"/>
                  <c:y val="-0.082"/>
                </c:manualLayout>
              </c:layout>
              <c:showLegendKey val="0"/>
              <c:showVal val="1"/>
              <c:showCatName val="0"/>
              <c:showSerName val="0"/>
              <c:showPercent val="0"/>
            </c:dLbl>
            <c:dLbl>
              <c:idx val="8"/>
              <c:layout>
                <c:manualLayout>
                  <c:x val="0"/>
                  <c:y val="-0.10496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5.8</c:v>
                </c:pt>
                <c:pt idx="3">
                  <c:v>7.6</c:v>
                </c:pt>
                <c:pt idx="4">
                  <c:v/>
                </c:pt>
                <c:pt idx="5">
                  <c:v>8.5</c:v>
                </c:pt>
                <c:pt idx="6">
                  <c:v>7.8</c:v>
                </c:pt>
                <c:pt idx="7">
                  <c:v>10.0</c:v>
                </c:pt>
                <c:pt idx="8">
                  <c:v>12.8</c:v>
                </c:pt>
                <c:pt idx="9">
                  <c:v/>
                </c:pt>
                <c:pt idx="10">
                  <c:v>0</c:v>
                </c:pt>
                <c:pt idx="11">
                  <c:v>0</c:v>
                </c:pt>
                <c:pt idx="12">
                  <c:v>5.7</c:v>
                </c:pt>
              </c:numLit>
            </c:plus>
            <c:minus>
              <c:numLit>
                <c:formatCode>General</c:formatCode>
                <c:ptCount val="13"/>
                <c:pt idx="0">
                  <c:v>4.9</c:v>
                </c:pt>
                <c:pt idx="1">
                  <c:v/>
                </c:pt>
                <c:pt idx="2">
                  <c:v>6.0</c:v>
                </c:pt>
                <c:pt idx="3">
                  <c:v>7.7</c:v>
                </c:pt>
                <c:pt idx="4">
                  <c:v/>
                </c:pt>
                <c:pt idx="5">
                  <c:v>9.2</c:v>
                </c:pt>
                <c:pt idx="6">
                  <c:v>8.5</c:v>
                </c:pt>
                <c:pt idx="7">
                  <c:v>9.7</c:v>
                </c:pt>
                <c:pt idx="8">
                  <c:v>12.6</c:v>
                </c:pt>
                <c:pt idx="9">
                  <c:v/>
                </c:pt>
                <c:pt idx="10">
                  <c:v>0</c:v>
                </c:pt>
                <c:pt idx="11">
                  <c:v>0</c:v>
                </c:pt>
                <c:pt idx="12">
                  <c:v>5.8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55.9</c:v>
                </c:pt>
                <c:pt idx="1">
                  <c:v/>
                </c:pt>
                <c:pt idx="2">
                  <c:v>58.4</c:v>
                </c:pt>
                <c:pt idx="3">
                  <c:v>52.9</c:v>
                </c:pt>
                <c:pt idx="4">
                  <c:v/>
                </c:pt>
                <c:pt idx="5">
                  <c:v>61.5</c:v>
                </c:pt>
                <c:pt idx="6">
                  <c:v>61.8</c:v>
                </c:pt>
                <c:pt idx="7">
                  <c:v>46.2</c:v>
                </c:pt>
                <c:pt idx="8">
                  <c:v>49.6</c:v>
                </c:pt>
                <c:pt idx="9">
                  <c:v/>
                </c:pt>
                <c:pt idx="10">
                  <c:v/>
                </c:pt>
                <c:pt idx="11">
                  <c:v/>
                </c:pt>
                <c:pt idx="12">
                  <c:v>56.6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4920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5440000000000007"/>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05166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5.0</c:v>
                </c:pt>
                <c:pt idx="3">
                  <c:v>6.0</c:v>
                </c:pt>
                <c:pt idx="4">
                  <c:v/>
                </c:pt>
                <c:pt idx="5">
                  <c:v>9.2</c:v>
                </c:pt>
                <c:pt idx="6">
                  <c:v>5.9</c:v>
                </c:pt>
                <c:pt idx="7">
                  <c:v>3.7</c:v>
                </c:pt>
                <c:pt idx="8">
                  <c:v>6.3</c:v>
                </c:pt>
                <c:pt idx="9">
                  <c:v/>
                </c:pt>
                <c:pt idx="10">
                  <c:v>0</c:v>
                </c:pt>
                <c:pt idx="11">
                  <c:v>0</c:v>
                </c:pt>
                <c:pt idx="12">
                  <c:v>4.0</c:v>
                </c:pt>
              </c:numLit>
            </c:plus>
            <c:minus>
              <c:numLit>
                <c:formatCode>General</c:formatCode>
                <c:ptCount val="13"/>
                <c:pt idx="0">
                  <c:v>4.7</c:v>
                </c:pt>
                <c:pt idx="1">
                  <c:v/>
                </c:pt>
                <c:pt idx="2">
                  <c:v>6.6</c:v>
                </c:pt>
                <c:pt idx="3">
                  <c:v>7.8</c:v>
                </c:pt>
                <c:pt idx="4">
                  <c:v/>
                </c:pt>
                <c:pt idx="5">
                  <c:v>12.8</c:v>
                </c:pt>
                <c:pt idx="6">
                  <c:v>7.8</c:v>
                </c:pt>
                <c:pt idx="7">
                  <c:v>5.5</c:v>
                </c:pt>
                <c:pt idx="8">
                  <c:v>8.8</c:v>
                </c:pt>
                <c:pt idx="9">
                  <c:v/>
                </c:pt>
                <c:pt idx="10">
                  <c:v>0</c:v>
                </c:pt>
                <c:pt idx="11">
                  <c:v>0</c:v>
                </c:pt>
                <c:pt idx="12">
                  <c:v>5.1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81.9</c:v>
                </c:pt>
                <c:pt idx="1">
                  <c:v/>
                </c:pt>
                <c:pt idx="2">
                  <c:v>84.2</c:v>
                </c:pt>
                <c:pt idx="3">
                  <c:v>80.3</c:v>
                </c:pt>
                <c:pt idx="4">
                  <c:v/>
                </c:pt>
                <c:pt idx="5">
                  <c:v>77.1</c:v>
                </c:pt>
                <c:pt idx="6">
                  <c:v>81.1</c:v>
                </c:pt>
                <c:pt idx="7">
                  <c:v>89.9</c:v>
                </c:pt>
                <c:pt idx="8">
                  <c:v>82.8</c:v>
                </c:pt>
                <c:pt idx="9">
                  <c:v/>
                </c:pt>
                <c:pt idx="10">
                  <c:v/>
                </c:pt>
                <c:pt idx="11">
                  <c:v/>
                </c:pt>
                <c:pt idx="12">
                  <c:v>85.1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478"/>
                </c:manualLayout>
              </c:layout>
              <c:showLegendKey val="0"/>
              <c:showVal val="1"/>
              <c:showCatName val="0"/>
              <c:showSerName val="0"/>
              <c:showPercent val="0"/>
            </c:dLbl>
            <c:dLbl>
              <c:idx val="6"/>
              <c:layout>
                <c:manualLayout>
                  <c:x val="0"/>
                  <c:y val="-0.059860000000000003"/>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073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5.3</c:v>
                </c:pt>
                <c:pt idx="3">
                  <c:v>5.3</c:v>
                </c:pt>
                <c:pt idx="4">
                  <c:v/>
                </c:pt>
                <c:pt idx="5">
                  <c:v>7.9</c:v>
                </c:pt>
                <c:pt idx="6">
                  <c:v>7.3</c:v>
                </c:pt>
                <c:pt idx="7">
                  <c:v>6.9</c:v>
                </c:pt>
                <c:pt idx="8">
                  <c:v>9.0</c:v>
                </c:pt>
                <c:pt idx="9">
                  <c:v/>
                </c:pt>
                <c:pt idx="10">
                  <c:v>0</c:v>
                </c:pt>
                <c:pt idx="11">
                  <c:v>0</c:v>
                </c:pt>
                <c:pt idx="12">
                  <c:v>4.9</c:v>
                </c:pt>
              </c:numLit>
            </c:plus>
            <c:minus>
              <c:numLit>
                <c:formatCode>General</c:formatCode>
                <c:ptCount val="13"/>
                <c:pt idx="0">
                  <c:v>3.4</c:v>
                </c:pt>
                <c:pt idx="1">
                  <c:v/>
                </c:pt>
                <c:pt idx="2">
                  <c:v>4.5</c:v>
                </c:pt>
                <c:pt idx="3">
                  <c:v>4.5</c:v>
                </c:pt>
                <c:pt idx="4">
                  <c:v/>
                </c:pt>
                <c:pt idx="5">
                  <c:v>6.4</c:v>
                </c:pt>
                <c:pt idx="6">
                  <c:v>5.9</c:v>
                </c:pt>
                <c:pt idx="7">
                  <c:v>5.4</c:v>
                </c:pt>
                <c:pt idx="8">
                  <c:v>7.0</c:v>
                </c:pt>
                <c:pt idx="9">
                  <c:v/>
                </c:pt>
                <c:pt idx="10">
                  <c:v>0</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21.6</c:v>
                </c:pt>
                <c:pt idx="1">
                  <c:v/>
                </c:pt>
                <c:pt idx="2">
                  <c:v>20.3</c:v>
                </c:pt>
                <c:pt idx="3">
                  <c:v>22.5</c:v>
                </c:pt>
                <c:pt idx="4">
                  <c:v/>
                </c:pt>
                <c:pt idx="5">
                  <c:v>23.8</c:v>
                </c:pt>
                <c:pt idx="6">
                  <c:v>21.6</c:v>
                </c:pt>
                <c:pt idx="7">
                  <c:v>18.4</c:v>
                </c:pt>
                <c:pt idx="8">
                  <c:v>21.9</c:v>
                </c:pt>
                <c:pt idx="9">
                  <c:v/>
                </c:pt>
                <c:pt idx="10">
                  <c:v/>
                </c:pt>
                <c:pt idx="11">
                  <c:v/>
                </c:pt>
                <c:pt idx="12">
                  <c:v>20.8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33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396"/>
                </c:manualLayout>
              </c:layout>
              <c:showLegendKey val="0"/>
              <c:showVal val="1"/>
              <c:showCatName val="0"/>
              <c:showSerName val="0"/>
              <c:showPercent val="0"/>
            </c:dLbl>
            <c:dLbl>
              <c:idx val="3"/>
              <c:layout>
                <c:manualLayout>
                  <c:x val="0"/>
                  <c:y val="-0.0582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6920000000000011"/>
                </c:manualLayout>
              </c:layout>
              <c:showLegendKey val="0"/>
              <c:showVal val="1"/>
              <c:showCatName val="0"/>
              <c:showSerName val="0"/>
              <c:showPercent val="0"/>
            </c:dLbl>
            <c:dLbl>
              <c:idx val="6"/>
              <c:layout>
                <c:manualLayout>
                  <c:x val="0"/>
                  <c:y val="-0.10742"/>
                </c:manualLayout>
              </c:layout>
              <c:showLegendKey val="0"/>
              <c:showVal val="1"/>
              <c:showCatName val="0"/>
              <c:showSerName val="0"/>
              <c:showPercent val="0"/>
            </c:dLbl>
            <c:dLbl>
              <c:idx val="7"/>
              <c:layout>
                <c:manualLayout>
                  <c:x val="0"/>
                  <c:y val="-0.084460000000000007"/>
                </c:manualLayout>
              </c:layout>
              <c:showLegendKey val="0"/>
              <c:showVal val="1"/>
              <c:showCatName val="0"/>
              <c:showSerName val="0"/>
              <c:showPercent val="0"/>
            </c:dLbl>
            <c:dLbl>
              <c:idx val="8"/>
              <c:layout>
                <c:manualLayout>
                  <c:x val="0"/>
                  <c:y val="-0.045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69700000000000012"/>
                </c:manualLayout>
              </c:layout>
              <c:showLegendKey val="0"/>
              <c:showVal val="1"/>
              <c:showCatName val="0"/>
              <c:showSerName val="0"/>
              <c:showPercent val="0"/>
            </c:dLbl>
            <c:dLbl>
              <c:idx val="12"/>
              <c:layout>
                <c:manualLayout>
                  <c:x val="0"/>
                  <c:y val="-0.0574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6.5</c:v>
                </c:pt>
                <c:pt idx="1">
                  <c:v/>
                </c:pt>
                <c:pt idx="2">
                  <c:v>7.8</c:v>
                </c:pt>
                <c:pt idx="3">
                  <c:v>7.1</c:v>
                </c:pt>
                <c:pt idx="4">
                  <c:v/>
                </c:pt>
                <c:pt idx="5">
                  <c:v>10.6</c:v>
                </c:pt>
                <c:pt idx="6">
                  <c:v>13.1</c:v>
                </c:pt>
                <c:pt idx="7">
                  <c:v>10.3</c:v>
                </c:pt>
                <c:pt idx="8">
                  <c:v>5.5</c:v>
                </c:pt>
                <c:pt idx="9">
                  <c:v/>
                </c:pt>
                <c:pt idx="10">
                  <c:v>0</c:v>
                </c:pt>
                <c:pt idx="11">
                  <c:v>8.5</c:v>
                </c:pt>
                <c:pt idx="12">
                  <c:v>7.0</c:v>
                </c:pt>
              </c:numLit>
            </c:plus>
            <c:minus>
              <c:numLit>
                <c:formatCode>General</c:formatCode>
                <c:ptCount val="13"/>
                <c:pt idx="0">
                  <c:v>7.4</c:v>
                </c:pt>
                <c:pt idx="1">
                  <c:v/>
                </c:pt>
                <c:pt idx="2">
                  <c:v>8.7</c:v>
                </c:pt>
                <c:pt idx="3">
                  <c:v>8.8</c:v>
                </c:pt>
                <c:pt idx="4">
                  <c:v/>
                </c:pt>
                <c:pt idx="5">
                  <c:v>11.6</c:v>
                </c:pt>
                <c:pt idx="6">
                  <c:v>20.4</c:v>
                </c:pt>
                <c:pt idx="7">
                  <c:v>12.1</c:v>
                </c:pt>
                <c:pt idx="8">
                  <c:v>8.4</c:v>
                </c:pt>
                <c:pt idx="9">
                  <c:v/>
                </c:pt>
                <c:pt idx="10">
                  <c:v>0</c:v>
                </c:pt>
                <c:pt idx="11">
                  <c:v>9.9</c:v>
                </c:pt>
                <c:pt idx="12">
                  <c:v>8.3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70.9</c:v>
                </c:pt>
                <c:pt idx="1">
                  <c:v/>
                </c:pt>
                <c:pt idx="2">
                  <c:v>66.1</c:v>
                </c:pt>
                <c:pt idx="3">
                  <c:v>76.1</c:v>
                </c:pt>
                <c:pt idx="4">
                  <c:v/>
                </c:pt>
                <c:pt idx="5">
                  <c:v>60.5</c:v>
                </c:pt>
                <c:pt idx="6">
                  <c:v>75.5</c:v>
                </c:pt>
                <c:pt idx="7">
                  <c:v>67.2</c:v>
                </c:pt>
                <c:pt idx="8">
                  <c:v>86.5</c:v>
                </c:pt>
                <c:pt idx="9">
                  <c:v/>
                </c:pt>
                <c:pt idx="10">
                  <c:v/>
                </c:pt>
                <c:pt idx="11">
                  <c:v>68.3</c:v>
                </c:pt>
                <c:pt idx="12">
                  <c:v>73.6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984"/>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558"/>
                </c:manualLayout>
              </c:layout>
              <c:showLegendKey val="0"/>
              <c:showVal val="1"/>
              <c:showCatName val="0"/>
              <c:showSerName val="0"/>
              <c:showPercent val="0"/>
            </c:dLbl>
            <c:dLbl>
              <c:idx val="6"/>
              <c:layout>
                <c:manualLayout>
                  <c:x val="0"/>
                  <c:y val="-0.010660000000000001"/>
                </c:manualLayout>
              </c:layout>
              <c:showLegendKey val="0"/>
              <c:showVal val="1"/>
              <c:showCatName val="0"/>
              <c:showSerName val="0"/>
              <c:showPercent val="0"/>
            </c:dLbl>
            <c:dLbl>
              <c:idx val="7"/>
              <c:layout>
                <c:manualLayout>
                  <c:x val="0"/>
                  <c:y val="-0.010660000000000001"/>
                </c:manualLayout>
              </c:layout>
              <c:showLegendKey val="0"/>
              <c:showVal val="1"/>
              <c:showCatName val="0"/>
              <c:showSerName val="0"/>
              <c:showPercent val="0"/>
            </c:dLbl>
            <c:dLbl>
              <c:idx val="8"/>
              <c:layout>
                <c:manualLayout>
                  <c:x val="0"/>
                  <c:y val="-0.010660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2300000000000002"/>
                </c:manualLayout>
              </c:layout>
              <c:showLegendKey val="0"/>
              <c:showVal val="1"/>
              <c:showCatName val="0"/>
              <c:showSerName val="0"/>
              <c:showPercent val="0"/>
            </c:dLbl>
            <c:dLbl>
              <c:idx val="12"/>
              <c:layout>
                <c:manualLayout>
                  <c:x val="0"/>
                  <c:y val="-0.0114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1.1</c:v>
                </c:pt>
                <c:pt idx="1">
                  <c:v/>
                </c:pt>
                <c:pt idx="2">
                  <c:v>1.2</c:v>
                </c:pt>
                <c:pt idx="3">
                  <c:v>1.5</c:v>
                </c:pt>
                <c:pt idx="4">
                  <c:v/>
                </c:pt>
                <c:pt idx="5">
                  <c:v>1.9</c:v>
                </c:pt>
                <c:pt idx="6">
                  <c:v>1.3</c:v>
                </c:pt>
                <c:pt idx="7">
                  <c:v>1.3</c:v>
                </c:pt>
                <c:pt idx="8">
                  <c:v>1.3</c:v>
                </c:pt>
                <c:pt idx="9">
                  <c:v/>
                </c:pt>
                <c:pt idx="10">
                  <c:v>0</c:v>
                </c:pt>
                <c:pt idx="11">
                  <c:v>1.5</c:v>
                </c:pt>
                <c:pt idx="12">
                  <c:v>1.4</c:v>
                </c:pt>
              </c:numLit>
            </c:plus>
            <c:minus>
              <c:numLit>
                <c:formatCode>General</c:formatCode>
                <c:ptCount val="13"/>
                <c:pt idx="0">
                  <c:v>1.9</c:v>
                </c:pt>
                <c:pt idx="1">
                  <c:v/>
                </c:pt>
                <c:pt idx="2">
                  <c:v>2.0</c:v>
                </c:pt>
                <c:pt idx="3">
                  <c:v>3.0</c:v>
                </c:pt>
                <c:pt idx="4">
                  <c:v/>
                </c:pt>
                <c:pt idx="5">
                  <c:v>5.1</c:v>
                </c:pt>
                <c:pt idx="6">
                  <c:v>3.4</c:v>
                </c:pt>
                <c:pt idx="7">
                  <c:v>2.6</c:v>
                </c:pt>
                <c:pt idx="8">
                  <c:v>3.7</c:v>
                </c:pt>
                <c:pt idx="9">
                  <c:v/>
                </c:pt>
                <c:pt idx="10">
                  <c:v>0</c:v>
                </c:pt>
                <c:pt idx="11">
                  <c:v>4.9</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97.2</c:v>
                </c:pt>
                <c:pt idx="1">
                  <c:v/>
                </c:pt>
                <c:pt idx="2">
                  <c:v>97.5</c:v>
                </c:pt>
                <c:pt idx="3">
                  <c:v>97.3</c:v>
                </c:pt>
                <c:pt idx="4">
                  <c:v/>
                </c:pt>
                <c:pt idx="5">
                  <c:v>97.1</c:v>
                </c:pt>
                <c:pt idx="6">
                  <c:v>97.9</c:v>
                </c:pt>
                <c:pt idx="7">
                  <c:v>97.2</c:v>
                </c:pt>
                <c:pt idx="8">
                  <c:v>98.0</c:v>
                </c:pt>
                <c:pt idx="9">
                  <c:v/>
                </c:pt>
                <c:pt idx="10">
                  <c:v/>
                </c:pt>
                <c:pt idx="11">
                  <c:v>97.9</c:v>
                </c:pt>
                <c:pt idx="12">
                  <c:v>97.3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1500000000000006"/>
                </c:manualLayout>
              </c:layout>
              <c:showLegendKey val="0"/>
              <c:showVal val="1"/>
              <c:showCatName val="0"/>
              <c:showSerName val="0"/>
              <c:showPercent val="0"/>
            </c:dLbl>
            <c:dLbl>
              <c:idx val="6"/>
              <c:layout>
                <c:manualLayout>
                  <c:x val="0"/>
                  <c:y val="-0.056580000000000005"/>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06806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6580000000000005"/>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4.7</c:v>
                </c:pt>
                <c:pt idx="3">
                  <c:v>3.3</c:v>
                </c:pt>
                <c:pt idx="4">
                  <c:v/>
                </c:pt>
                <c:pt idx="5">
                  <c:v>7.5</c:v>
                </c:pt>
                <c:pt idx="6">
                  <c:v>6.9</c:v>
                </c:pt>
                <c:pt idx="7">
                  <c:v>6.8</c:v>
                </c:pt>
                <c:pt idx="8">
                  <c:v>8.3</c:v>
                </c:pt>
                <c:pt idx="9">
                  <c:v/>
                </c:pt>
                <c:pt idx="10">
                  <c:v>0</c:v>
                </c:pt>
                <c:pt idx="11">
                  <c:v>6.9</c:v>
                </c:pt>
                <c:pt idx="12">
                  <c:v>3.3</c:v>
                </c:pt>
              </c:numLit>
            </c:plus>
            <c:minus>
              <c:numLit>
                <c:formatCode>General</c:formatCode>
                <c:ptCount val="13"/>
                <c:pt idx="0">
                  <c:v>2.1</c:v>
                </c:pt>
                <c:pt idx="1">
                  <c:v/>
                </c:pt>
                <c:pt idx="2">
                  <c:v>3.5</c:v>
                </c:pt>
                <c:pt idx="3">
                  <c:v>2.9</c:v>
                </c:pt>
                <c:pt idx="4">
                  <c:v/>
                </c:pt>
                <c:pt idx="5">
                  <c:v>5.4</c:v>
                </c:pt>
                <c:pt idx="6">
                  <c:v>5.2</c:v>
                </c:pt>
                <c:pt idx="7">
                  <c:v>4.6</c:v>
                </c:pt>
                <c:pt idx="8">
                  <c:v>4.4</c:v>
                </c:pt>
                <c:pt idx="9">
                  <c:v/>
                </c:pt>
                <c:pt idx="10">
                  <c:v>0</c:v>
                </c:pt>
                <c:pt idx="11">
                  <c:v>4.3</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13.4</c:v>
                </c:pt>
                <c:pt idx="1">
                  <c:v/>
                </c:pt>
                <c:pt idx="2">
                  <c:v>12.2</c:v>
                </c:pt>
                <c:pt idx="3">
                  <c:v>14.5</c:v>
                </c:pt>
                <c:pt idx="4">
                  <c:v/>
                </c:pt>
                <c:pt idx="5">
                  <c:v>15.7</c:v>
                </c:pt>
                <c:pt idx="6">
                  <c:v>16.2</c:v>
                </c:pt>
                <c:pt idx="7">
                  <c:v>12.3</c:v>
                </c:pt>
                <c:pt idx="8">
                  <c:v>8.2</c:v>
                </c:pt>
                <c:pt idx="9">
                  <c:v/>
                </c:pt>
                <c:pt idx="10">
                  <c:v/>
                </c:pt>
                <c:pt idx="11">
                  <c:v>10.0</c:v>
                </c:pt>
                <c:pt idx="12">
                  <c:v>14.0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6580000000000005"/>
                </c:manualLayout>
              </c:layout>
              <c:showLegendKey val="0"/>
              <c:showVal val="1"/>
              <c:showCatName val="0"/>
              <c:showSerName val="0"/>
              <c:showPercent val="0"/>
            </c:dLbl>
            <c:dLbl>
              <c:idx val="3"/>
              <c:layout>
                <c:manualLayout>
                  <c:x val="0"/>
                  <c:y val="-0.05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512000000000001"/>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0459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10496000000000001"/>
                </c:manualLayout>
              </c:layout>
              <c:showLegendKey val="0"/>
              <c:showVal val="1"/>
              <c:showCatName val="0"/>
              <c:showSerName val="0"/>
              <c:showPercent val="0"/>
            </c:dLbl>
            <c:dLbl>
              <c:idx val="12"/>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4.3</c:v>
                </c:pt>
                <c:pt idx="1">
                  <c:v/>
                </c:pt>
                <c:pt idx="2">
                  <c:v>6.9</c:v>
                </c:pt>
                <c:pt idx="3">
                  <c:v>6.1</c:v>
                </c:pt>
                <c:pt idx="4">
                  <c:v/>
                </c:pt>
                <c:pt idx="5">
                  <c:v>11.6</c:v>
                </c:pt>
                <c:pt idx="6">
                  <c:v>5.4</c:v>
                </c:pt>
                <c:pt idx="7">
                  <c:v>6.6</c:v>
                </c:pt>
                <c:pt idx="8">
                  <c:v>5.6</c:v>
                </c:pt>
                <c:pt idx="9">
                  <c:v/>
                </c:pt>
                <c:pt idx="10">
                  <c:v>0</c:v>
                </c:pt>
                <c:pt idx="11">
                  <c:v>12.8</c:v>
                </c:pt>
                <c:pt idx="12">
                  <c:v>4.5</c:v>
                </c:pt>
              </c:numLit>
            </c:plus>
            <c:minus>
              <c:numLit>
                <c:formatCode>General</c:formatCode>
                <c:ptCount val="13"/>
                <c:pt idx="0">
                  <c:v>3.6</c:v>
                </c:pt>
                <c:pt idx="1">
                  <c:v/>
                </c:pt>
                <c:pt idx="2">
                  <c:v>4.9</c:v>
                </c:pt>
                <c:pt idx="3">
                  <c:v>4.8</c:v>
                </c:pt>
                <c:pt idx="4">
                  <c:v/>
                </c:pt>
                <c:pt idx="5">
                  <c:v>8.7</c:v>
                </c:pt>
                <c:pt idx="6">
                  <c:v>3.4</c:v>
                </c:pt>
                <c:pt idx="7">
                  <c:v>5.0</c:v>
                </c:pt>
                <c:pt idx="8">
                  <c:v>4.2</c:v>
                </c:pt>
                <c:pt idx="9">
                  <c:v/>
                </c:pt>
                <c:pt idx="10">
                  <c:v>0</c:v>
                </c:pt>
                <c:pt idx="11">
                  <c:v>8.1</c:v>
                </c:pt>
                <c:pt idx="12">
                  <c:v>3.4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16.0</c:v>
                </c:pt>
                <c:pt idx="1">
                  <c:v/>
                </c:pt>
                <c:pt idx="2">
                  <c:v>13.9</c:v>
                </c:pt>
                <c:pt idx="3">
                  <c:v>17.9</c:v>
                </c:pt>
                <c:pt idx="4">
                  <c:v/>
                </c:pt>
                <c:pt idx="5">
                  <c:v>23.7</c:v>
                </c:pt>
                <c:pt idx="6">
                  <c:v>8.5</c:v>
                </c:pt>
                <c:pt idx="7">
                  <c:v>16.7</c:v>
                </c:pt>
                <c:pt idx="8">
                  <c:v>13.8</c:v>
                </c:pt>
                <c:pt idx="9">
                  <c:v/>
                </c:pt>
                <c:pt idx="10">
                  <c:v/>
                </c:pt>
                <c:pt idx="11">
                  <c:v>17.3</c:v>
                </c:pt>
                <c:pt idx="12">
                  <c:v>13.2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04838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dLbl>
              <c:idx val="12"/>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3.5</c:v>
                </c:pt>
                <c:pt idx="3">
                  <c:v>3.0</c:v>
                </c:pt>
                <c:pt idx="4">
                  <c:v/>
                </c:pt>
                <c:pt idx="5">
                  <c:v>6.1</c:v>
                </c:pt>
                <c:pt idx="6">
                  <c:v>4.9</c:v>
                </c:pt>
                <c:pt idx="7">
                  <c:v>3.6</c:v>
                </c:pt>
                <c:pt idx="8">
                  <c:v>5.9</c:v>
                </c:pt>
                <c:pt idx="9">
                  <c:v/>
                </c:pt>
                <c:pt idx="10">
                  <c:v>0</c:v>
                </c:pt>
                <c:pt idx="11">
                  <c:v>5.0</c:v>
                </c:pt>
                <c:pt idx="12">
                  <c:v>2.9</c:v>
                </c:pt>
              </c:numLit>
            </c:plus>
            <c:minus>
              <c:numLit>
                <c:formatCode>General</c:formatCode>
                <c:ptCount val="13"/>
                <c:pt idx="0">
                  <c:v>1.7</c:v>
                </c:pt>
                <c:pt idx="1">
                  <c:v/>
                </c:pt>
                <c:pt idx="2">
                  <c:v>2.2</c:v>
                </c:pt>
                <c:pt idx="3">
                  <c:v>2.4</c:v>
                </c:pt>
                <c:pt idx="4">
                  <c:v/>
                </c:pt>
                <c:pt idx="5">
                  <c:v>3.4</c:v>
                </c:pt>
                <c:pt idx="6">
                  <c:v>3.1</c:v>
                </c:pt>
                <c:pt idx="7">
                  <c:v>2.3</c:v>
                </c:pt>
                <c:pt idx="8">
                  <c:v>3.7</c:v>
                </c:pt>
                <c:pt idx="9">
                  <c:v/>
                </c:pt>
                <c:pt idx="10">
                  <c:v>0</c:v>
                </c:pt>
                <c:pt idx="11">
                  <c:v>3.2</c:v>
                </c:pt>
                <c:pt idx="12">
                  <c:v>2.1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7.7</c:v>
                </c:pt>
                <c:pt idx="1">
                  <c:v/>
                </c:pt>
                <c:pt idx="2">
                  <c:v>5.8</c:v>
                </c:pt>
                <c:pt idx="3">
                  <c:v>9.6</c:v>
                </c:pt>
                <c:pt idx="4">
                  <c:v/>
                </c:pt>
                <c:pt idx="5">
                  <c:v>7.1</c:v>
                </c:pt>
                <c:pt idx="6">
                  <c:v>8.2</c:v>
                </c:pt>
                <c:pt idx="7">
                  <c:v>6.2</c:v>
                </c:pt>
                <c:pt idx="8">
                  <c:v>8.9</c:v>
                </c:pt>
                <c:pt idx="9">
                  <c:v/>
                </c:pt>
                <c:pt idx="10">
                  <c:v/>
                </c:pt>
                <c:pt idx="11">
                  <c:v>7.8</c:v>
                </c:pt>
                <c:pt idx="12">
                  <c:v>8.1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04674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738"/>
                </c:manualLayout>
              </c:layout>
              <c:showLegendKey val="0"/>
              <c:showVal val="1"/>
              <c:showCatName val="0"/>
              <c:showSerName val="0"/>
              <c:showPercent val="0"/>
            </c:dLbl>
            <c:dLbl>
              <c:idx val="12"/>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3.9</c:v>
                </c:pt>
                <c:pt idx="3">
                  <c:v>3.8</c:v>
                </c:pt>
                <c:pt idx="4">
                  <c:v/>
                </c:pt>
                <c:pt idx="5">
                  <c:v>4.8</c:v>
                </c:pt>
                <c:pt idx="6">
                  <c:v>4.3</c:v>
                </c:pt>
                <c:pt idx="7">
                  <c:v>7.9</c:v>
                </c:pt>
                <c:pt idx="8">
                  <c:v>5.7</c:v>
                </c:pt>
                <c:pt idx="9">
                  <c:v/>
                </c:pt>
                <c:pt idx="10">
                  <c:v>0</c:v>
                </c:pt>
                <c:pt idx="11">
                  <c:v>9.0</c:v>
                </c:pt>
                <c:pt idx="12">
                  <c:v>3.4</c:v>
                </c:pt>
              </c:numLit>
            </c:plus>
            <c:minus>
              <c:numLit>
                <c:formatCode>General</c:formatCode>
                <c:ptCount val="13"/>
                <c:pt idx="0">
                  <c:v>2.3</c:v>
                </c:pt>
                <c:pt idx="1">
                  <c:v/>
                </c:pt>
                <c:pt idx="2">
                  <c:v>2.7</c:v>
                </c:pt>
                <c:pt idx="3">
                  <c:v>3.0</c:v>
                </c:pt>
                <c:pt idx="4">
                  <c:v/>
                </c:pt>
                <c:pt idx="5">
                  <c:v>3.0</c:v>
                </c:pt>
                <c:pt idx="6">
                  <c:v>3.2</c:v>
                </c:pt>
                <c:pt idx="7">
                  <c:v>4.7</c:v>
                </c:pt>
                <c:pt idx="8">
                  <c:v>3.8</c:v>
                </c:pt>
                <c:pt idx="9">
                  <c:v/>
                </c:pt>
                <c:pt idx="10">
                  <c:v>0</c:v>
                </c:pt>
                <c:pt idx="11">
                  <c:v>4.6</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9.9</c:v>
                </c:pt>
                <c:pt idx="1">
                  <c:v/>
                </c:pt>
                <c:pt idx="2">
                  <c:v>7.8</c:v>
                </c:pt>
                <c:pt idx="3">
                  <c:v>12.0</c:v>
                </c:pt>
                <c:pt idx="4">
                  <c:v/>
                </c:pt>
                <c:pt idx="5">
                  <c:v>7.4</c:v>
                </c:pt>
                <c:pt idx="6">
                  <c:v>11.4</c:v>
                </c:pt>
                <c:pt idx="7">
                  <c:v>10.3</c:v>
                </c:pt>
                <c:pt idx="8">
                  <c:v>9.9</c:v>
                </c:pt>
                <c:pt idx="9">
                  <c:v/>
                </c:pt>
                <c:pt idx="10">
                  <c:v/>
                </c:pt>
                <c:pt idx="11">
                  <c:v>8.5</c:v>
                </c:pt>
                <c:pt idx="12">
                  <c:v>10.6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56"/>
                </c:manualLayout>
              </c:layout>
              <c:showLegendKey val="0"/>
              <c:showVal val="1"/>
              <c:showCatName val="0"/>
              <c:showSerName val="0"/>
              <c:showPercent val="0"/>
            </c:dLbl>
            <c:dLbl>
              <c:idx val="6"/>
              <c:layout>
                <c:manualLayout>
                  <c:x val="0"/>
                  <c:y val="-0.09512000000000001"/>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0770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9040000000000009"/>
                </c:manualLayout>
              </c:layout>
              <c:showLegendKey val="0"/>
              <c:showVal val="1"/>
              <c:showCatName val="0"/>
              <c:showSerName val="0"/>
              <c:showPercent val="0"/>
            </c:dLbl>
            <c:dLbl>
              <c:idx val="12"/>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6.2</c:v>
                </c:pt>
                <c:pt idx="3">
                  <c:v>4.9</c:v>
                </c:pt>
                <c:pt idx="4">
                  <c:v/>
                </c:pt>
                <c:pt idx="5">
                  <c:v>8.0</c:v>
                </c:pt>
                <c:pt idx="6">
                  <c:v>11.6</c:v>
                </c:pt>
                <c:pt idx="7">
                  <c:v>6.6</c:v>
                </c:pt>
                <c:pt idx="8">
                  <c:v>9.4</c:v>
                </c:pt>
                <c:pt idx="9">
                  <c:v/>
                </c:pt>
                <c:pt idx="10">
                  <c:v>0</c:v>
                </c:pt>
                <c:pt idx="11">
                  <c:v>7.2</c:v>
                </c:pt>
                <c:pt idx="12">
                  <c:v>6.1</c:v>
                </c:pt>
              </c:numLit>
            </c:plus>
            <c:minus>
              <c:numLit>
                <c:formatCode>General</c:formatCode>
                <c:ptCount val="13"/>
                <c:pt idx="0">
                  <c:v>5.6</c:v>
                </c:pt>
                <c:pt idx="1">
                  <c:v/>
                </c:pt>
                <c:pt idx="2">
                  <c:v>7.2</c:v>
                </c:pt>
                <c:pt idx="3">
                  <c:v>5.4</c:v>
                </c:pt>
                <c:pt idx="4">
                  <c:v/>
                </c:pt>
                <c:pt idx="5">
                  <c:v>10.7</c:v>
                </c:pt>
                <c:pt idx="6">
                  <c:v>14.2</c:v>
                </c:pt>
                <c:pt idx="7">
                  <c:v>7.4</c:v>
                </c:pt>
                <c:pt idx="8">
                  <c:v>11.7</c:v>
                </c:pt>
                <c:pt idx="9">
                  <c:v/>
                </c:pt>
                <c:pt idx="10">
                  <c:v>0</c:v>
                </c:pt>
                <c:pt idx="11">
                  <c:v>10.5</c:v>
                </c:pt>
                <c:pt idx="12">
                  <c:v>6.7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71.7</c:v>
                </c:pt>
                <c:pt idx="1">
                  <c:v/>
                </c:pt>
                <c:pt idx="2">
                  <c:v>73.0</c:v>
                </c:pt>
                <c:pt idx="3">
                  <c:v>70.5</c:v>
                </c:pt>
                <c:pt idx="4">
                  <c:v/>
                </c:pt>
                <c:pt idx="5">
                  <c:v>77.7</c:v>
                </c:pt>
                <c:pt idx="6">
                  <c:v>67.4</c:v>
                </c:pt>
                <c:pt idx="7">
                  <c:v>70.0</c:v>
                </c:pt>
                <c:pt idx="8">
                  <c:v>71.8</c:v>
                </c:pt>
                <c:pt idx="9">
                  <c:v/>
                </c:pt>
                <c:pt idx="10">
                  <c:v/>
                </c:pt>
                <c:pt idx="11">
                  <c:v>82.0</c:v>
                </c:pt>
                <c:pt idx="12">
                  <c:v>65.4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1180000000000016"/>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04018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6740000000000004"/>
                </c:manualLayout>
              </c:layout>
              <c:showLegendKey val="0"/>
              <c:showVal val="1"/>
              <c:showCatName val="0"/>
              <c:showSerName val="0"/>
              <c:showPercent val="0"/>
            </c:dLbl>
            <c:dLbl>
              <c:idx val="12"/>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3.1</c:v>
                </c:pt>
                <c:pt idx="3">
                  <c:v>5.3</c:v>
                </c:pt>
                <c:pt idx="4">
                  <c:v/>
                </c:pt>
                <c:pt idx="5">
                  <c:v>9.9</c:v>
                </c:pt>
                <c:pt idx="6">
                  <c:v>5.2</c:v>
                </c:pt>
                <c:pt idx="7">
                  <c:v>6.8</c:v>
                </c:pt>
                <c:pt idx="8">
                  <c:v>4.9</c:v>
                </c:pt>
                <c:pt idx="9">
                  <c:v/>
                </c:pt>
                <c:pt idx="10">
                  <c:v>0</c:v>
                </c:pt>
                <c:pt idx="11">
                  <c:v>5.7</c:v>
                </c:pt>
                <c:pt idx="12">
                  <c:v>2.9</c:v>
                </c:pt>
              </c:numLit>
            </c:plus>
            <c:minus>
              <c:numLit>
                <c:formatCode>General</c:formatCode>
                <c:ptCount val="13"/>
                <c:pt idx="0">
                  <c:v>2.4</c:v>
                </c:pt>
                <c:pt idx="1">
                  <c:v/>
                </c:pt>
                <c:pt idx="2">
                  <c:v>2.3</c:v>
                </c:pt>
                <c:pt idx="3">
                  <c:v>3.6</c:v>
                </c:pt>
                <c:pt idx="4">
                  <c:v/>
                </c:pt>
                <c:pt idx="5">
                  <c:v>6.3</c:v>
                </c:pt>
                <c:pt idx="6">
                  <c:v>3.2</c:v>
                </c:pt>
                <c:pt idx="7">
                  <c:v>3.1</c:v>
                </c:pt>
                <c:pt idx="8">
                  <c:v>2.5</c:v>
                </c:pt>
                <c:pt idx="9">
                  <c:v/>
                </c:pt>
                <c:pt idx="10">
                  <c:v>0</c:v>
                </c:pt>
                <c:pt idx="11">
                  <c:v>3.4</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8.8</c:v>
                </c:pt>
                <c:pt idx="1">
                  <c:v/>
                </c:pt>
                <c:pt idx="2">
                  <c:v>7.8</c:v>
                </c:pt>
                <c:pt idx="3">
                  <c:v>9.8</c:v>
                </c:pt>
                <c:pt idx="4">
                  <c:v/>
                </c:pt>
                <c:pt idx="5">
                  <c:v>14.5</c:v>
                </c:pt>
                <c:pt idx="6">
                  <c:v>8.0</c:v>
                </c:pt>
                <c:pt idx="7">
                  <c:v>5.5</c:v>
                </c:pt>
                <c:pt idx="8">
                  <c:v>4.9</c:v>
                </c:pt>
                <c:pt idx="9">
                  <c:v/>
                </c:pt>
                <c:pt idx="10">
                  <c:v/>
                </c:pt>
                <c:pt idx="11">
                  <c:v>7.8</c:v>
                </c:pt>
                <c:pt idx="12">
                  <c:v>8.0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134"/>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03772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88560000000000014"/>
                </c:manualLayout>
              </c:layout>
              <c:showLegendKey val="0"/>
              <c:showVal val="1"/>
              <c:showCatName val="0"/>
              <c:showSerName val="0"/>
              <c:showPercent val="0"/>
            </c:dLbl>
            <c:dLbl>
              <c:idx val="12"/>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5.4</c:v>
                </c:pt>
                <c:pt idx="3">
                  <c:v>5.6</c:v>
                </c:pt>
                <c:pt idx="4">
                  <c:v/>
                </c:pt>
                <c:pt idx="5">
                  <c:v>8.7</c:v>
                </c:pt>
                <c:pt idx="6">
                  <c:v>6.7</c:v>
                </c:pt>
                <c:pt idx="7">
                  <c:v>6.0</c:v>
                </c:pt>
                <c:pt idx="8">
                  <c:v>4.6</c:v>
                </c:pt>
                <c:pt idx="9">
                  <c:v/>
                </c:pt>
                <c:pt idx="10">
                  <c:v>0</c:v>
                </c:pt>
                <c:pt idx="11">
                  <c:v>10.8</c:v>
                </c:pt>
                <c:pt idx="12">
                  <c:v>3.4</c:v>
                </c:pt>
              </c:numLit>
            </c:plus>
            <c:minus>
              <c:numLit>
                <c:formatCode>General</c:formatCode>
                <c:ptCount val="13"/>
                <c:pt idx="0">
                  <c:v>3.3</c:v>
                </c:pt>
                <c:pt idx="1">
                  <c:v/>
                </c:pt>
                <c:pt idx="2">
                  <c:v>4.2</c:v>
                </c:pt>
                <c:pt idx="3">
                  <c:v>4.7</c:v>
                </c:pt>
                <c:pt idx="4">
                  <c:v/>
                </c:pt>
                <c:pt idx="5">
                  <c:v>6.6</c:v>
                </c:pt>
                <c:pt idx="6">
                  <c:v>5.1</c:v>
                </c:pt>
                <c:pt idx="7">
                  <c:v>5.0</c:v>
                </c:pt>
                <c:pt idx="8">
                  <c:v>3.7</c:v>
                </c:pt>
                <c:pt idx="9">
                  <c:v/>
                </c:pt>
                <c:pt idx="10">
                  <c:v>0</c:v>
                </c:pt>
                <c:pt idx="11">
                  <c:v>5.5</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18.3</c:v>
                </c:pt>
                <c:pt idx="1">
                  <c:v/>
                </c:pt>
                <c:pt idx="2">
                  <c:v>15.5</c:v>
                </c:pt>
                <c:pt idx="3">
                  <c:v>21.4</c:v>
                </c:pt>
                <c:pt idx="4">
                  <c:v/>
                </c:pt>
                <c:pt idx="5">
                  <c:v>20.4</c:v>
                </c:pt>
                <c:pt idx="6">
                  <c:v>16.1</c:v>
                </c:pt>
                <c:pt idx="7">
                  <c:v>21.2</c:v>
                </c:pt>
                <c:pt idx="8">
                  <c:v>15.1</c:v>
                </c:pt>
                <c:pt idx="9">
                  <c:v/>
                </c:pt>
                <c:pt idx="10">
                  <c:v/>
                </c:pt>
                <c:pt idx="11">
                  <c:v>9.9</c:v>
                </c:pt>
                <c:pt idx="12">
                  <c:v>20.1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5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4460000000000007"/>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5084"/>
                </c:manualLayout>
              </c:layout>
              <c:showLegendKey val="0"/>
              <c:showVal val="1"/>
              <c:showCatName val="0"/>
              <c:showSerName val="0"/>
              <c:showPercent val="0"/>
            </c:dLbl>
            <c:dLbl>
              <c:idx val="8"/>
              <c:layout>
                <c:manualLayout>
                  <c:x val="0"/>
                  <c:y val="-0.03608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dLbl>
              <c:idx val="12"/>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4.0</c:v>
                </c:pt>
                <c:pt idx="3">
                  <c:v>6.1</c:v>
                </c:pt>
                <c:pt idx="4">
                  <c:v/>
                </c:pt>
                <c:pt idx="5">
                  <c:v>10.3</c:v>
                </c:pt>
                <c:pt idx="6">
                  <c:v>5.9</c:v>
                </c:pt>
                <c:pt idx="7">
                  <c:v>6.2</c:v>
                </c:pt>
                <c:pt idx="8">
                  <c:v>4.4</c:v>
                </c:pt>
                <c:pt idx="9">
                  <c:v/>
                </c:pt>
                <c:pt idx="10">
                  <c:v>0</c:v>
                </c:pt>
                <c:pt idx="11">
                  <c:v>5.3</c:v>
                </c:pt>
                <c:pt idx="12">
                  <c:v>4.5</c:v>
                </c:pt>
              </c:numLit>
            </c:plus>
            <c:minus>
              <c:numLit>
                <c:formatCode>General</c:formatCode>
                <c:ptCount val="13"/>
                <c:pt idx="0">
                  <c:v>2.7</c:v>
                </c:pt>
                <c:pt idx="1">
                  <c:v/>
                </c:pt>
                <c:pt idx="2">
                  <c:v>2.6</c:v>
                </c:pt>
                <c:pt idx="3">
                  <c:v>4.3</c:v>
                </c:pt>
                <c:pt idx="4">
                  <c:v/>
                </c:pt>
                <c:pt idx="5">
                  <c:v>6.4</c:v>
                </c:pt>
                <c:pt idx="6">
                  <c:v>3.8</c:v>
                </c:pt>
                <c:pt idx="7">
                  <c:v>3.8</c:v>
                </c:pt>
                <c:pt idx="8">
                  <c:v>2.3</c:v>
                </c:pt>
                <c:pt idx="9">
                  <c:v/>
                </c:pt>
                <c:pt idx="10">
                  <c:v>0</c:v>
                </c:pt>
                <c:pt idx="11">
                  <c:v>3.3</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9.9</c:v>
                </c:pt>
                <c:pt idx="1">
                  <c:v/>
                </c:pt>
                <c:pt idx="2">
                  <c:v>7.0</c:v>
                </c:pt>
                <c:pt idx="3">
                  <c:v>12.7</c:v>
                </c:pt>
                <c:pt idx="4">
                  <c:v/>
                </c:pt>
                <c:pt idx="5">
                  <c:v>14.6</c:v>
                </c:pt>
                <c:pt idx="6">
                  <c:v>9.6</c:v>
                </c:pt>
                <c:pt idx="7">
                  <c:v>9.2</c:v>
                </c:pt>
                <c:pt idx="8">
                  <c:v>4.7</c:v>
                </c:pt>
                <c:pt idx="9">
                  <c:v/>
                </c:pt>
                <c:pt idx="10">
                  <c:v/>
                </c:pt>
                <c:pt idx="11">
                  <c:v>8.0</c:v>
                </c:pt>
                <c:pt idx="12">
                  <c:v>10.0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26240000000000003"/>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03608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3300000000000007"/>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3.5</c:v>
                </c:pt>
                <c:pt idx="3">
                  <c:v>2.7</c:v>
                </c:pt>
                <c:pt idx="4">
                  <c:v/>
                </c:pt>
                <c:pt idx="5">
                  <c:v>5.0</c:v>
                </c:pt>
                <c:pt idx="6">
                  <c:v>3.2</c:v>
                </c:pt>
                <c:pt idx="7">
                  <c:v>2.8</c:v>
                </c:pt>
                <c:pt idx="8">
                  <c:v>4.4</c:v>
                </c:pt>
                <c:pt idx="9">
                  <c:v/>
                </c:pt>
                <c:pt idx="10">
                  <c:v>0</c:v>
                </c:pt>
                <c:pt idx="11">
                  <c:v>6.5</c:v>
                </c:pt>
                <c:pt idx="12">
                  <c:v>2.4</c:v>
                </c:pt>
              </c:numLit>
            </c:plus>
            <c:minus>
              <c:numLit>
                <c:formatCode>General</c:formatCode>
                <c:ptCount val="13"/>
                <c:pt idx="0">
                  <c:v>1.3</c:v>
                </c:pt>
                <c:pt idx="1">
                  <c:v/>
                </c:pt>
                <c:pt idx="2">
                  <c:v>2.2</c:v>
                </c:pt>
                <c:pt idx="3">
                  <c:v>0.8</c:v>
                </c:pt>
                <c:pt idx="4">
                  <c:v/>
                </c:pt>
                <c:pt idx="5">
                  <c:v>1.8</c:v>
                </c:pt>
                <c:pt idx="6">
                  <c:v>1.8</c:v>
                </c:pt>
                <c:pt idx="7">
                  <c:v>1.4</c:v>
                </c:pt>
                <c:pt idx="8">
                  <c:v>1.5</c:v>
                </c:pt>
                <c:pt idx="9">
                  <c:v/>
                </c:pt>
                <c:pt idx="10">
                  <c:v>0</c:v>
                </c:pt>
                <c:pt idx="11">
                  <c:v>2.5</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3.6</c:v>
                </c:pt>
                <c:pt idx="1">
                  <c:v/>
                </c:pt>
                <c:pt idx="2">
                  <c:v>5.5</c:v>
                </c:pt>
                <c:pt idx="3">
                  <c:v>1.2</c:v>
                </c:pt>
                <c:pt idx="4">
                  <c:v/>
                </c:pt>
                <c:pt idx="5">
                  <c:v>2.7</c:v>
                </c:pt>
                <c:pt idx="6">
                  <c:v>4.0</c:v>
                </c:pt>
                <c:pt idx="7">
                  <c:v>2.7</c:v>
                </c:pt>
                <c:pt idx="8">
                  <c:v>2.3</c:v>
                </c:pt>
                <c:pt idx="9">
                  <c:v/>
                </c:pt>
                <c:pt idx="10">
                  <c:v/>
                </c:pt>
                <c:pt idx="11">
                  <c:v>4.0</c:v>
                </c:pt>
                <c:pt idx="12">
                  <c:v>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5760000000000004"/>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4.4</c:v>
                </c:pt>
                <c:pt idx="1">
                  <c:v/>
                </c:pt>
                <c:pt idx="2">
                  <c:v>6.8</c:v>
                </c:pt>
                <c:pt idx="3">
                  <c:v>3.1</c:v>
                </c:pt>
                <c:pt idx="4">
                  <c:v/>
                </c:pt>
                <c:pt idx="5">
                  <c:v>0</c:v>
                </c:pt>
                <c:pt idx="6">
                  <c:v>0</c:v>
                </c:pt>
                <c:pt idx="7">
                  <c:v>0</c:v>
                </c:pt>
                <c:pt idx="8">
                  <c:v>0</c:v>
                </c:pt>
                <c:pt idx="9">
                  <c:v/>
                </c:pt>
                <c:pt idx="10">
                  <c:v>0</c:v>
                </c:pt>
                <c:pt idx="11">
                  <c:v>0</c:v>
                </c:pt>
                <c:pt idx="12">
                  <c:v>3.0</c:v>
                </c:pt>
              </c:numLit>
            </c:plus>
            <c:minus>
              <c:numLit>
                <c:formatCode>General</c:formatCode>
                <c:ptCount val="13"/>
                <c:pt idx="0">
                  <c:v>6.6</c:v>
                </c:pt>
                <c:pt idx="1">
                  <c:v/>
                </c:pt>
                <c:pt idx="2">
                  <c:v>11.1</c:v>
                </c:pt>
                <c:pt idx="3">
                  <c:v>5.6</c:v>
                </c:pt>
                <c:pt idx="4">
                  <c:v/>
                </c:pt>
                <c:pt idx="5">
                  <c:v>0</c:v>
                </c:pt>
                <c:pt idx="6">
                  <c:v>0</c:v>
                </c:pt>
                <c:pt idx="7">
                  <c:v>0</c:v>
                </c:pt>
                <c:pt idx="8">
                  <c:v>0</c:v>
                </c:pt>
                <c:pt idx="9">
                  <c:v/>
                </c:pt>
                <c:pt idx="10">
                  <c:v>0</c:v>
                </c:pt>
                <c:pt idx="11">
                  <c:v>0</c:v>
                </c:pt>
                <c:pt idx="12">
                  <c:v>5.2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88.9</c:v>
                </c:pt>
                <c:pt idx="1">
                  <c:v/>
                </c:pt>
                <c:pt idx="2">
                  <c:v>85.2</c:v>
                </c:pt>
                <c:pt idx="3">
                  <c:v>93.3</c:v>
                </c:pt>
                <c:pt idx="4">
                  <c:v/>
                </c:pt>
                <c:pt idx="5">
                  <c:v/>
                </c:pt>
                <c:pt idx="6">
                  <c:v/>
                </c:pt>
                <c:pt idx="7">
                  <c:v/>
                </c:pt>
                <c:pt idx="8">
                  <c:v/>
                </c:pt>
                <c:pt idx="9">
                  <c:v/>
                </c:pt>
                <c:pt idx="10">
                  <c:v/>
                </c:pt>
                <c:pt idx="11">
                  <c:v/>
                </c:pt>
                <c:pt idx="12">
                  <c:v>93.5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33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795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49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6.5</c:v>
                </c:pt>
                <c:pt idx="1">
                  <c:v/>
                </c:pt>
                <c:pt idx="2">
                  <c:v>0</c:v>
                </c:pt>
                <c:pt idx="3">
                  <c:v>9.7</c:v>
                </c:pt>
                <c:pt idx="4">
                  <c:v/>
                </c:pt>
                <c:pt idx="5">
                  <c:v>0</c:v>
                </c:pt>
                <c:pt idx="6">
                  <c:v>0</c:v>
                </c:pt>
                <c:pt idx="7">
                  <c:v>0</c:v>
                </c:pt>
                <c:pt idx="8">
                  <c:v>0</c:v>
                </c:pt>
                <c:pt idx="9">
                  <c:v/>
                </c:pt>
                <c:pt idx="10">
                  <c:v>0</c:v>
                </c:pt>
                <c:pt idx="11">
                  <c:v>0</c:v>
                </c:pt>
                <c:pt idx="12">
                  <c:v>6.7</c:v>
                </c:pt>
              </c:numLit>
            </c:plus>
            <c:minus>
              <c:numLit>
                <c:formatCode>General</c:formatCode>
                <c:ptCount val="13"/>
                <c:pt idx="0">
                  <c:v>6.6</c:v>
                </c:pt>
                <c:pt idx="1">
                  <c:v/>
                </c:pt>
                <c:pt idx="2">
                  <c:v>0</c:v>
                </c:pt>
                <c:pt idx="3">
                  <c:v>9.8</c:v>
                </c:pt>
                <c:pt idx="4">
                  <c:v/>
                </c:pt>
                <c:pt idx="5">
                  <c:v>0</c:v>
                </c:pt>
                <c:pt idx="6">
                  <c:v>0</c:v>
                </c:pt>
                <c:pt idx="7">
                  <c:v>0</c:v>
                </c:pt>
                <c:pt idx="8">
                  <c:v>0</c:v>
                </c:pt>
                <c:pt idx="9">
                  <c:v/>
                </c:pt>
                <c:pt idx="10">
                  <c:v>0</c:v>
                </c:pt>
                <c:pt idx="11">
                  <c:v>0</c:v>
                </c:pt>
                <c:pt idx="12">
                  <c:v>6.7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52.4</c:v>
                </c:pt>
                <c:pt idx="1">
                  <c:v/>
                </c:pt>
                <c:pt idx="2">
                  <c:v/>
                </c:pt>
                <c:pt idx="3">
                  <c:v>51.0</c:v>
                </c:pt>
                <c:pt idx="4">
                  <c:v/>
                </c:pt>
                <c:pt idx="5">
                  <c:v/>
                </c:pt>
                <c:pt idx="6">
                  <c:v/>
                </c:pt>
                <c:pt idx="7">
                  <c:v/>
                </c:pt>
                <c:pt idx="8">
                  <c:v/>
                </c:pt>
                <c:pt idx="9">
                  <c:v/>
                </c:pt>
                <c:pt idx="10">
                  <c:v/>
                </c:pt>
                <c:pt idx="11">
                  <c:v/>
                </c:pt>
                <c:pt idx="12">
                  <c:v>51.3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94"/>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07544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81180000000000016"/>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4.9</c:v>
                </c:pt>
                <c:pt idx="3">
                  <c:v>2.9</c:v>
                </c:pt>
                <c:pt idx="4">
                  <c:v/>
                </c:pt>
                <c:pt idx="5">
                  <c:v>6.7</c:v>
                </c:pt>
                <c:pt idx="6">
                  <c:v>6.0</c:v>
                </c:pt>
                <c:pt idx="7">
                  <c:v>4.4</c:v>
                </c:pt>
                <c:pt idx="8">
                  <c:v>9.2</c:v>
                </c:pt>
                <c:pt idx="9">
                  <c:v/>
                </c:pt>
                <c:pt idx="10">
                  <c:v>0</c:v>
                </c:pt>
                <c:pt idx="11">
                  <c:v>9.9</c:v>
                </c:pt>
                <c:pt idx="12">
                  <c:v>3.2</c:v>
                </c:pt>
              </c:numLit>
            </c:plus>
            <c:minus>
              <c:numLit>
                <c:formatCode>General</c:formatCode>
                <c:ptCount val="13"/>
                <c:pt idx="0">
                  <c:v>2.1</c:v>
                </c:pt>
                <c:pt idx="1">
                  <c:v/>
                </c:pt>
                <c:pt idx="2">
                  <c:v>3.6</c:v>
                </c:pt>
                <c:pt idx="3">
                  <c:v>1.2</c:v>
                </c:pt>
                <c:pt idx="4">
                  <c:v/>
                </c:pt>
                <c:pt idx="5">
                  <c:v>3.9</c:v>
                </c:pt>
                <c:pt idx="6">
                  <c:v>3.4</c:v>
                </c:pt>
                <c:pt idx="7">
                  <c:v>2.4</c:v>
                </c:pt>
                <c:pt idx="8">
                  <c:v>3.3</c:v>
                </c:pt>
                <c:pt idx="9">
                  <c:v/>
                </c:pt>
                <c:pt idx="10">
                  <c:v>0</c:v>
                </c:pt>
                <c:pt idx="11">
                  <c:v>4.0</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6.7</c:v>
                </c:pt>
                <c:pt idx="1">
                  <c:v/>
                </c:pt>
                <c:pt idx="2">
                  <c:v>11.3</c:v>
                </c:pt>
                <c:pt idx="3">
                  <c:v>2.0</c:v>
                </c:pt>
                <c:pt idx="4">
                  <c:v/>
                </c:pt>
                <c:pt idx="5">
                  <c:v>8.3</c:v>
                </c:pt>
                <c:pt idx="6">
                  <c:v>7.0</c:v>
                </c:pt>
                <c:pt idx="7">
                  <c:v>5.1</c:v>
                </c:pt>
                <c:pt idx="8">
                  <c:v>4.9</c:v>
                </c:pt>
                <c:pt idx="9">
                  <c:v/>
                </c:pt>
                <c:pt idx="10">
                  <c:v/>
                </c:pt>
                <c:pt idx="11">
                  <c:v>6.3</c:v>
                </c:pt>
                <c:pt idx="12">
                  <c:v>6.4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3300000000000007"/>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06888000000000001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494"/>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5.8</c:v>
                </c:pt>
                <c:pt idx="3">
                  <c:v>2.8</c:v>
                </c:pt>
                <c:pt idx="4">
                  <c:v/>
                </c:pt>
                <c:pt idx="5">
                  <c:v>6.5</c:v>
                </c:pt>
                <c:pt idx="6">
                  <c:v>4.8</c:v>
                </c:pt>
                <c:pt idx="7">
                  <c:v>7.1</c:v>
                </c:pt>
                <c:pt idx="8">
                  <c:v>8.4</c:v>
                </c:pt>
                <c:pt idx="9">
                  <c:v/>
                </c:pt>
                <c:pt idx="10">
                  <c:v>0</c:v>
                </c:pt>
                <c:pt idx="11">
                  <c:v>6.7</c:v>
                </c:pt>
                <c:pt idx="12">
                  <c:v>3.6</c:v>
                </c:pt>
              </c:numLit>
            </c:plus>
            <c:minus>
              <c:numLit>
                <c:formatCode>General</c:formatCode>
                <c:ptCount val="13"/>
                <c:pt idx="0">
                  <c:v>2.0</c:v>
                </c:pt>
                <c:pt idx="1">
                  <c:v/>
                </c:pt>
                <c:pt idx="2">
                  <c:v>3.5</c:v>
                </c:pt>
                <c:pt idx="3">
                  <c:v>1.2</c:v>
                </c:pt>
                <c:pt idx="4">
                  <c:v/>
                </c:pt>
                <c:pt idx="5">
                  <c:v>2.7</c:v>
                </c:pt>
                <c:pt idx="6">
                  <c:v>2.5</c:v>
                </c:pt>
                <c:pt idx="7">
                  <c:v>3.1</c:v>
                </c:pt>
                <c:pt idx="8">
                  <c:v>3.8</c:v>
                </c:pt>
                <c:pt idx="9">
                  <c:v/>
                </c:pt>
                <c:pt idx="10">
                  <c:v>0</c:v>
                </c:pt>
                <c:pt idx="11">
                  <c:v>1.9</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5.1</c:v>
                </c:pt>
                <c:pt idx="1">
                  <c:v/>
                </c:pt>
                <c:pt idx="2">
                  <c:v>8.1</c:v>
                </c:pt>
                <c:pt idx="3">
                  <c:v>2.1</c:v>
                </c:pt>
                <c:pt idx="4">
                  <c:v/>
                </c:pt>
                <c:pt idx="5">
                  <c:v>4.5</c:v>
                </c:pt>
                <c:pt idx="6">
                  <c:v>4.8</c:v>
                </c:pt>
                <c:pt idx="7">
                  <c:v>5.3</c:v>
                </c:pt>
                <c:pt idx="8">
                  <c:v>6.4</c:v>
                </c:pt>
                <c:pt idx="9">
                  <c:v/>
                </c:pt>
                <c:pt idx="10">
                  <c:v/>
                </c:pt>
                <c:pt idx="11">
                  <c:v>2.6</c:v>
                </c:pt>
                <c:pt idx="12">
                  <c:v>5.5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6314"/>
                </c:manualLayout>
              </c:layout>
              <c:showLegendKey val="0"/>
              <c:showVal val="1"/>
              <c:showCatName val="0"/>
              <c:showSerName val="0"/>
              <c:showPercent val="0"/>
            </c:dLbl>
            <c:dLbl>
              <c:idx val="8"/>
              <c:layout>
                <c:manualLayout>
                  <c:x val="0"/>
                  <c:y val="-0.054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656"/>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5.3</c:v>
                </c:pt>
                <c:pt idx="3">
                  <c:v>3.9</c:v>
                </c:pt>
                <c:pt idx="4">
                  <c:v/>
                </c:pt>
                <c:pt idx="5">
                  <c:v>6.3</c:v>
                </c:pt>
                <c:pt idx="6">
                  <c:v>5.2</c:v>
                </c:pt>
                <c:pt idx="7">
                  <c:v>7.7</c:v>
                </c:pt>
                <c:pt idx="8">
                  <c:v>6.7</c:v>
                </c:pt>
                <c:pt idx="9">
                  <c:v/>
                </c:pt>
                <c:pt idx="10">
                  <c:v>0</c:v>
                </c:pt>
                <c:pt idx="11">
                  <c:v>8.0</c:v>
                </c:pt>
                <c:pt idx="12">
                  <c:v>3.8</c:v>
                </c:pt>
              </c:numLit>
            </c:plus>
            <c:minus>
              <c:numLit>
                <c:formatCode>General</c:formatCode>
                <c:ptCount val="13"/>
                <c:pt idx="0">
                  <c:v>2.4</c:v>
                </c:pt>
                <c:pt idx="1">
                  <c:v/>
                </c:pt>
                <c:pt idx="2">
                  <c:v>3.9</c:v>
                </c:pt>
                <c:pt idx="3">
                  <c:v>2.6</c:v>
                </c:pt>
                <c:pt idx="4">
                  <c:v/>
                </c:pt>
                <c:pt idx="5">
                  <c:v>3.7</c:v>
                </c:pt>
                <c:pt idx="6">
                  <c:v>3.0</c:v>
                </c:pt>
                <c:pt idx="7">
                  <c:v>4.8</c:v>
                </c:pt>
                <c:pt idx="8">
                  <c:v>4.1</c:v>
                </c:pt>
                <c:pt idx="9">
                  <c:v/>
                </c:pt>
                <c:pt idx="10">
                  <c:v>0</c:v>
                </c:pt>
                <c:pt idx="11">
                  <c:v>4.1</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9.1</c:v>
                </c:pt>
                <c:pt idx="1">
                  <c:v/>
                </c:pt>
                <c:pt idx="2">
                  <c:v>11.8</c:v>
                </c:pt>
                <c:pt idx="3">
                  <c:v>6.4</c:v>
                </c:pt>
                <c:pt idx="4">
                  <c:v/>
                </c:pt>
                <c:pt idx="5">
                  <c:v>8.2</c:v>
                </c:pt>
                <c:pt idx="6">
                  <c:v>6.3</c:v>
                </c:pt>
                <c:pt idx="7">
                  <c:v>11.4</c:v>
                </c:pt>
                <c:pt idx="8">
                  <c:v>9.9</c:v>
                </c:pt>
                <c:pt idx="9">
                  <c:v/>
                </c:pt>
                <c:pt idx="10">
                  <c:v/>
                </c:pt>
                <c:pt idx="11">
                  <c:v>7.4</c:v>
                </c:pt>
                <c:pt idx="12">
                  <c:v>10.5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5760000000000004"/>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7872"/>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0877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6.8</c:v>
                </c:pt>
                <c:pt idx="3">
                  <c:v>4.5</c:v>
                </c:pt>
                <c:pt idx="4">
                  <c:v/>
                </c:pt>
                <c:pt idx="5">
                  <c:v>7.0</c:v>
                </c:pt>
                <c:pt idx="6">
                  <c:v>9.6</c:v>
                </c:pt>
                <c:pt idx="7">
                  <c:v>6.1</c:v>
                </c:pt>
                <c:pt idx="8">
                  <c:v>10.7</c:v>
                </c:pt>
                <c:pt idx="9">
                  <c:v/>
                </c:pt>
                <c:pt idx="10">
                  <c:v>0</c:v>
                </c:pt>
                <c:pt idx="11">
                  <c:v>0</c:v>
                </c:pt>
                <c:pt idx="12">
                  <c:v>5.3</c:v>
                </c:pt>
              </c:numLit>
            </c:plus>
            <c:minus>
              <c:numLit>
                <c:formatCode>General</c:formatCode>
                <c:ptCount val="13"/>
                <c:pt idx="0">
                  <c:v>3.3</c:v>
                </c:pt>
                <c:pt idx="1">
                  <c:v/>
                </c:pt>
                <c:pt idx="2">
                  <c:v>5.0</c:v>
                </c:pt>
                <c:pt idx="3">
                  <c:v>3.6</c:v>
                </c:pt>
                <c:pt idx="4">
                  <c:v/>
                </c:pt>
                <c:pt idx="5">
                  <c:v>4.4</c:v>
                </c:pt>
                <c:pt idx="6">
                  <c:v>5.9</c:v>
                </c:pt>
                <c:pt idx="7">
                  <c:v>5.0</c:v>
                </c:pt>
                <c:pt idx="8">
                  <c:v>6.9</c:v>
                </c:pt>
                <c:pt idx="9">
                  <c:v/>
                </c:pt>
                <c:pt idx="10">
                  <c:v>0</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14.8</c:v>
                </c:pt>
                <c:pt idx="1">
                  <c:v/>
                </c:pt>
                <c:pt idx="2">
                  <c:v>15.1</c:v>
                </c:pt>
                <c:pt idx="3">
                  <c:v>14.7</c:v>
                </c:pt>
                <c:pt idx="4">
                  <c:v/>
                </c:pt>
                <c:pt idx="5">
                  <c:v>10.6</c:v>
                </c:pt>
                <c:pt idx="6">
                  <c:v>13.2</c:v>
                </c:pt>
                <c:pt idx="7">
                  <c:v>19.7</c:v>
                </c:pt>
                <c:pt idx="8">
                  <c:v>15.8</c:v>
                </c:pt>
                <c:pt idx="9">
                  <c:v/>
                </c:pt>
                <c:pt idx="10">
                  <c:v/>
                </c:pt>
                <c:pt idx="11">
                  <c:v/>
                </c:pt>
                <c:pt idx="12">
                  <c:v>15.0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94"/>
                </c:manualLayout>
              </c:layout>
              <c:showLegendKey val="0"/>
              <c:showVal val="1"/>
              <c:showCatName val="0"/>
              <c:showSerName val="0"/>
              <c:showPercent val="0"/>
            </c:dLbl>
            <c:dLbl>
              <c:idx val="6"/>
              <c:layout>
                <c:manualLayout>
                  <c:x val="0"/>
                  <c:y val="-0.077900000000000011"/>
                </c:manualLayout>
              </c:layout>
              <c:showLegendKey val="0"/>
              <c:showVal val="1"/>
              <c:showCatName val="0"/>
              <c:showSerName val="0"/>
              <c:showPercent val="0"/>
            </c:dLbl>
            <c:dLbl>
              <c:idx val="7"/>
              <c:layout>
                <c:manualLayout>
                  <c:x val="0"/>
                  <c:y val="-0.059040000000000009"/>
                </c:manualLayout>
              </c:layout>
              <c:showLegendKey val="0"/>
              <c:showVal val="1"/>
              <c:showCatName val="0"/>
              <c:showSerName val="0"/>
              <c:showPercent val="0"/>
            </c:dLbl>
            <c:dLbl>
              <c:idx val="8"/>
              <c:layout>
                <c:manualLayout>
                  <c:x val="0"/>
                  <c:y val="-0.054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9040000000000009"/>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3.7</c:v>
                </c:pt>
                <c:pt idx="1">
                  <c:v/>
                </c:pt>
                <c:pt idx="2">
                  <c:v>6.1</c:v>
                </c:pt>
                <c:pt idx="3">
                  <c:v>3.6</c:v>
                </c:pt>
                <c:pt idx="4">
                  <c:v/>
                </c:pt>
                <c:pt idx="5">
                  <c:v>6.7</c:v>
                </c:pt>
                <c:pt idx="6">
                  <c:v>9.5</c:v>
                </c:pt>
                <c:pt idx="7">
                  <c:v>7.2</c:v>
                </c:pt>
                <c:pt idx="8">
                  <c:v>6.7</c:v>
                </c:pt>
                <c:pt idx="9">
                  <c:v/>
                </c:pt>
                <c:pt idx="10">
                  <c:v>0</c:v>
                </c:pt>
                <c:pt idx="11">
                  <c:v>7.2</c:v>
                </c:pt>
                <c:pt idx="12">
                  <c:v>4.7</c:v>
                </c:pt>
              </c:numLit>
            </c:plus>
            <c:minus>
              <c:numLit>
                <c:formatCode>General</c:formatCode>
                <c:ptCount val="13"/>
                <c:pt idx="0">
                  <c:v>2.5</c:v>
                </c:pt>
                <c:pt idx="1">
                  <c:v/>
                </c:pt>
                <c:pt idx="2">
                  <c:v>4.0</c:v>
                </c:pt>
                <c:pt idx="3">
                  <c:v>1.8</c:v>
                </c:pt>
                <c:pt idx="4">
                  <c:v/>
                </c:pt>
                <c:pt idx="5">
                  <c:v>3.7</c:v>
                </c:pt>
                <c:pt idx="6">
                  <c:v>4.8</c:v>
                </c:pt>
                <c:pt idx="7">
                  <c:v>3.5</c:v>
                </c:pt>
                <c:pt idx="8">
                  <c:v>3.1</c:v>
                </c:pt>
                <c:pt idx="9">
                  <c:v/>
                </c:pt>
                <c:pt idx="10">
                  <c:v>0</c:v>
                </c:pt>
                <c:pt idx="11">
                  <c:v>3.2</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7.2</c:v>
                </c:pt>
                <c:pt idx="1">
                  <c:v/>
                </c:pt>
                <c:pt idx="2">
                  <c:v>10.6</c:v>
                </c:pt>
                <c:pt idx="3">
                  <c:v>3.6</c:v>
                </c:pt>
                <c:pt idx="4">
                  <c:v/>
                </c:pt>
                <c:pt idx="5">
                  <c:v>7.6</c:v>
                </c:pt>
                <c:pt idx="6">
                  <c:v>8.8</c:v>
                </c:pt>
                <c:pt idx="7">
                  <c:v>6.3</c:v>
                </c:pt>
                <c:pt idx="8">
                  <c:v>5.6</c:v>
                </c:pt>
                <c:pt idx="9">
                  <c:v/>
                </c:pt>
                <c:pt idx="10">
                  <c:v/>
                </c:pt>
                <c:pt idx="11">
                  <c:v>5.6</c:v>
                </c:pt>
                <c:pt idx="12">
                  <c:v>6.8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822"/>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7.1</c:v>
                </c:pt>
                <c:pt idx="3">
                  <c:v>6.5</c:v>
                </c:pt>
                <c:pt idx="4">
                  <c:v/>
                </c:pt>
                <c:pt idx="5">
                  <c:v>0</c:v>
                </c:pt>
                <c:pt idx="6">
                  <c:v>0</c:v>
                </c:pt>
                <c:pt idx="7">
                  <c:v>7.9</c:v>
                </c:pt>
                <c:pt idx="8">
                  <c:v>0</c:v>
                </c:pt>
                <c:pt idx="9">
                  <c:v/>
                </c:pt>
                <c:pt idx="10">
                  <c:v>0</c:v>
                </c:pt>
                <c:pt idx="11">
                  <c:v>0</c:v>
                </c:pt>
                <c:pt idx="12">
                  <c:v>5.6</c:v>
                </c:pt>
              </c:numLit>
            </c:plus>
            <c:minus>
              <c:numLit>
                <c:formatCode>General</c:formatCode>
                <c:ptCount val="13"/>
                <c:pt idx="0">
                  <c:v>4.2</c:v>
                </c:pt>
                <c:pt idx="1">
                  <c:v/>
                </c:pt>
                <c:pt idx="2">
                  <c:v>5.2</c:v>
                </c:pt>
                <c:pt idx="3">
                  <c:v>5.6</c:v>
                </c:pt>
                <c:pt idx="4">
                  <c:v/>
                </c:pt>
                <c:pt idx="5">
                  <c:v>0</c:v>
                </c:pt>
                <c:pt idx="6">
                  <c:v>0</c:v>
                </c:pt>
                <c:pt idx="7">
                  <c:v>5.6</c:v>
                </c:pt>
                <c:pt idx="8">
                  <c:v>0</c:v>
                </c:pt>
                <c:pt idx="9">
                  <c:v/>
                </c:pt>
                <c:pt idx="10">
                  <c:v>0</c:v>
                </c:pt>
                <c:pt idx="11">
                  <c:v>0</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21.0</c:v>
                </c:pt>
                <c:pt idx="1">
                  <c:v/>
                </c:pt>
                <c:pt idx="2">
                  <c:v>15.3</c:v>
                </c:pt>
                <c:pt idx="3">
                  <c:v>26.3</c:v>
                </c:pt>
                <c:pt idx="4">
                  <c:v/>
                </c:pt>
                <c:pt idx="5">
                  <c:v/>
                </c:pt>
                <c:pt idx="6">
                  <c:v/>
                </c:pt>
                <c:pt idx="7">
                  <c:v>16.1</c:v>
                </c:pt>
                <c:pt idx="8">
                  <c:v/>
                </c:pt>
                <c:pt idx="9">
                  <c:v/>
                </c:pt>
                <c:pt idx="10">
                  <c:v/>
                </c:pt>
                <c:pt idx="11">
                  <c:v/>
                </c:pt>
                <c:pt idx="12">
                  <c:v>17.8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94"/>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050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3.5</c:v>
                </c:pt>
                <c:pt idx="3">
                  <c:v>3.1</c:v>
                </c:pt>
                <c:pt idx="4">
                  <c:v/>
                </c:pt>
                <c:pt idx="5">
                  <c:v>6.7</c:v>
                </c:pt>
                <c:pt idx="6">
                  <c:v>4.5</c:v>
                </c:pt>
                <c:pt idx="7">
                  <c:v>3.7</c:v>
                </c:pt>
                <c:pt idx="8">
                  <c:v>6.2</c:v>
                </c:pt>
                <c:pt idx="9">
                  <c:v/>
                </c:pt>
                <c:pt idx="10">
                  <c:v>0</c:v>
                </c:pt>
                <c:pt idx="11">
                  <c:v>0</c:v>
                </c:pt>
                <c:pt idx="12">
                  <c:v>2.4</c:v>
                </c:pt>
              </c:numLit>
            </c:plus>
            <c:minus>
              <c:numLit>
                <c:formatCode>General</c:formatCode>
                <c:ptCount val="13"/>
                <c:pt idx="0">
                  <c:v>1.4</c:v>
                </c:pt>
                <c:pt idx="1">
                  <c:v/>
                </c:pt>
                <c:pt idx="2">
                  <c:v>2.1</c:v>
                </c:pt>
                <c:pt idx="3">
                  <c:v>2.0</c:v>
                </c:pt>
                <c:pt idx="4">
                  <c:v/>
                </c:pt>
                <c:pt idx="5">
                  <c:v>3.0</c:v>
                </c:pt>
                <c:pt idx="6">
                  <c:v>2.2</c:v>
                </c:pt>
                <c:pt idx="7">
                  <c:v>2.2</c:v>
                </c:pt>
                <c:pt idx="8">
                  <c:v>3.4</c:v>
                </c:pt>
                <c:pt idx="9">
                  <c:v/>
                </c:pt>
                <c:pt idx="10">
                  <c:v>0</c:v>
                </c:pt>
                <c:pt idx="11">
                  <c:v>0</c:v>
                </c:pt>
                <c:pt idx="12">
                  <c:v>1.5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5.3</c:v>
                </c:pt>
                <c:pt idx="1">
                  <c:v/>
                </c:pt>
                <c:pt idx="2">
                  <c:v>5.2</c:v>
                </c:pt>
                <c:pt idx="3">
                  <c:v>5.5</c:v>
                </c:pt>
                <c:pt idx="4">
                  <c:v/>
                </c:pt>
                <c:pt idx="5">
                  <c:v>5.2</c:v>
                </c:pt>
                <c:pt idx="6">
                  <c:v>4.0</c:v>
                </c:pt>
                <c:pt idx="7">
                  <c:v>5.3</c:v>
                </c:pt>
                <c:pt idx="8">
                  <c:v>7.1</c:v>
                </c:pt>
                <c:pt idx="9">
                  <c:v/>
                </c:pt>
                <c:pt idx="10">
                  <c:v/>
                </c:pt>
                <c:pt idx="11">
                  <c:v/>
                </c:pt>
                <c:pt idx="12">
                  <c:v>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12"/>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0319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4.0</c:v>
                </c:pt>
                <c:pt idx="3">
                  <c:v>2.8</c:v>
                </c:pt>
                <c:pt idx="4">
                  <c:v/>
                </c:pt>
                <c:pt idx="5">
                  <c:v>6.6</c:v>
                </c:pt>
                <c:pt idx="6">
                  <c:v>4.7</c:v>
                </c:pt>
                <c:pt idx="7">
                  <c:v>3.2</c:v>
                </c:pt>
                <c:pt idx="8">
                  <c:v>3.9</c:v>
                </c:pt>
                <c:pt idx="9">
                  <c:v/>
                </c:pt>
                <c:pt idx="10">
                  <c:v>0</c:v>
                </c:pt>
                <c:pt idx="11">
                  <c:v>0</c:v>
                </c:pt>
                <c:pt idx="12">
                  <c:v>1.8</c:v>
                </c:pt>
              </c:numLit>
            </c:plus>
            <c:minus>
              <c:numLit>
                <c:formatCode>General</c:formatCode>
                <c:ptCount val="13"/>
                <c:pt idx="0">
                  <c:v>1.1</c:v>
                </c:pt>
                <c:pt idx="1">
                  <c:v/>
                </c:pt>
                <c:pt idx="2">
                  <c:v>1.5</c:v>
                </c:pt>
                <c:pt idx="3">
                  <c:v>0.9</c:v>
                </c:pt>
                <c:pt idx="4">
                  <c:v/>
                </c:pt>
                <c:pt idx="5">
                  <c:v>1.2</c:v>
                </c:pt>
                <c:pt idx="6">
                  <c:v>1.4</c:v>
                </c:pt>
                <c:pt idx="7">
                  <c:v>1.4</c:v>
                </c:pt>
                <c:pt idx="8">
                  <c:v>0.6</c:v>
                </c:pt>
                <c:pt idx="9">
                  <c:v/>
                </c:pt>
                <c:pt idx="10">
                  <c:v>0</c:v>
                </c:pt>
                <c:pt idx="11">
                  <c:v>0</c:v>
                </c:pt>
                <c:pt idx="12">
                  <c:v>0.7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c:v>
                </c:pt>
                <c:pt idx="1">
                  <c:v/>
                </c:pt>
                <c:pt idx="2">
                  <c:v>2.5</c:v>
                </c:pt>
                <c:pt idx="3">
                  <c:v>1.4</c:v>
                </c:pt>
                <c:pt idx="4">
                  <c:v/>
                </c:pt>
                <c:pt idx="5">
                  <c:v>1.5</c:v>
                </c:pt>
                <c:pt idx="6">
                  <c:v>1.9</c:v>
                </c:pt>
                <c:pt idx="7">
                  <c:v>2.5</c:v>
                </c:pt>
                <c:pt idx="8">
                  <c:v>0.7</c:v>
                </c:pt>
                <c:pt idx="9">
                  <c:v/>
                </c:pt>
                <c:pt idx="10">
                  <c:v/>
                </c:pt>
                <c:pt idx="11">
                  <c:v/>
                </c:pt>
                <c:pt idx="12">
                  <c:v>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041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3.3</c:v>
                </c:pt>
                <c:pt idx="3">
                  <c:v>3.4</c:v>
                </c:pt>
                <c:pt idx="4">
                  <c:v/>
                </c:pt>
                <c:pt idx="5">
                  <c:v>4.1</c:v>
                </c:pt>
                <c:pt idx="6">
                  <c:v>4.3</c:v>
                </c:pt>
                <c:pt idx="7">
                  <c:v>3.3</c:v>
                </c:pt>
                <c:pt idx="8">
                  <c:v>5.1</c:v>
                </c:pt>
                <c:pt idx="9">
                  <c:v/>
                </c:pt>
                <c:pt idx="10">
                  <c:v>0</c:v>
                </c:pt>
                <c:pt idx="11">
                  <c:v>0</c:v>
                </c:pt>
                <c:pt idx="12">
                  <c:v>2.4</c:v>
                </c:pt>
              </c:numLit>
            </c:plus>
            <c:minus>
              <c:numLit>
                <c:formatCode>General</c:formatCode>
                <c:ptCount val="13"/>
                <c:pt idx="0">
                  <c:v>1.6</c:v>
                </c:pt>
                <c:pt idx="1">
                  <c:v/>
                </c:pt>
                <c:pt idx="2">
                  <c:v>1.6</c:v>
                </c:pt>
                <c:pt idx="3">
                  <c:v>2.4</c:v>
                </c:pt>
                <c:pt idx="4">
                  <c:v/>
                </c:pt>
                <c:pt idx="5">
                  <c:v>2.8</c:v>
                </c:pt>
                <c:pt idx="6">
                  <c:v>2.0</c:v>
                </c:pt>
                <c:pt idx="7">
                  <c:v>1.7</c:v>
                </c:pt>
                <c:pt idx="8">
                  <c:v>2.8</c:v>
                </c:pt>
                <c:pt idx="9">
                  <c:v/>
                </c:pt>
                <c:pt idx="10">
                  <c:v>0</c:v>
                </c:pt>
                <c:pt idx="11">
                  <c:v>0</c:v>
                </c:pt>
                <c:pt idx="12">
                  <c:v>1.5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c:v>
                </c:pt>
                <c:pt idx="1">
                  <c:v/>
                </c:pt>
                <c:pt idx="2">
                  <c:v>3.2</c:v>
                </c:pt>
                <c:pt idx="3">
                  <c:v>7.5</c:v>
                </c:pt>
                <c:pt idx="4">
                  <c:v/>
                </c:pt>
                <c:pt idx="5">
                  <c:v>7.8</c:v>
                </c:pt>
                <c:pt idx="6">
                  <c:v>3.6</c:v>
                </c:pt>
                <c:pt idx="7">
                  <c:v>3.4</c:v>
                </c:pt>
                <c:pt idx="8">
                  <c:v>6.1</c:v>
                </c:pt>
                <c:pt idx="9">
                  <c:v/>
                </c:pt>
                <c:pt idx="10">
                  <c:v/>
                </c:pt>
                <c:pt idx="11">
                  <c:v/>
                </c:pt>
                <c:pt idx="12">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462"/>
                </c:manualLayout>
              </c:layout>
              <c:showLegendKey val="0"/>
              <c:showVal val="1"/>
              <c:showCatName val="0"/>
              <c:showSerName val="0"/>
              <c:showPercent val="0"/>
            </c:dLbl>
            <c:dLbl>
              <c:idx val="6"/>
              <c:layout>
                <c:manualLayout>
                  <c:x val="0"/>
                  <c:y val="-0.07708000000000001"/>
                </c:manualLayout>
              </c:layout>
              <c:showLegendKey val="0"/>
              <c:showVal val="1"/>
              <c:showCatName val="0"/>
              <c:showSerName val="0"/>
              <c:showPercent val="0"/>
            </c:dLbl>
            <c:dLbl>
              <c:idx val="7"/>
              <c:layout>
                <c:manualLayout>
                  <c:x val="0"/>
                  <c:y val="-0.04592"/>
                </c:manualLayout>
              </c:layout>
              <c:showLegendKey val="0"/>
              <c:showVal val="1"/>
              <c:showCatName val="0"/>
              <c:showSerName val="0"/>
              <c:showPercent val="0"/>
            </c:dLbl>
            <c:dLbl>
              <c:idx val="8"/>
              <c:layout>
                <c:manualLayout>
                  <c:x val="0"/>
                  <c:y val="-0.04018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3.6</c:v>
                </c:pt>
                <c:pt idx="3">
                  <c:v>4.9</c:v>
                </c:pt>
                <c:pt idx="4">
                  <c:v/>
                </c:pt>
                <c:pt idx="5">
                  <c:v>9.1</c:v>
                </c:pt>
                <c:pt idx="6">
                  <c:v>9.4</c:v>
                </c:pt>
                <c:pt idx="7">
                  <c:v>5.6</c:v>
                </c:pt>
                <c:pt idx="8">
                  <c:v>4.9</c:v>
                </c:pt>
                <c:pt idx="9">
                  <c:v/>
                </c:pt>
                <c:pt idx="10">
                  <c:v>0</c:v>
                </c:pt>
                <c:pt idx="11">
                  <c:v>0</c:v>
                </c:pt>
                <c:pt idx="12">
                  <c:v>3.9</c:v>
                </c:pt>
              </c:numLit>
            </c:plus>
            <c:minus>
              <c:numLit>
                <c:formatCode>General</c:formatCode>
                <c:ptCount val="13"/>
                <c:pt idx="0">
                  <c:v>2.3</c:v>
                </c:pt>
                <c:pt idx="1">
                  <c:v/>
                </c:pt>
                <c:pt idx="2">
                  <c:v>2.3</c:v>
                </c:pt>
                <c:pt idx="3">
                  <c:v>3.4</c:v>
                </c:pt>
                <c:pt idx="4">
                  <c:v/>
                </c:pt>
                <c:pt idx="5">
                  <c:v>4.4</c:v>
                </c:pt>
                <c:pt idx="6">
                  <c:v>4.6</c:v>
                </c:pt>
                <c:pt idx="7">
                  <c:v>3.2</c:v>
                </c:pt>
                <c:pt idx="8">
                  <c:v>2.9</c:v>
                </c:pt>
                <c:pt idx="9">
                  <c:v/>
                </c:pt>
                <c:pt idx="10">
                  <c:v>0</c:v>
                </c:pt>
                <c:pt idx="11">
                  <c:v>0</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7.6</c:v>
                </c:pt>
                <c:pt idx="1">
                  <c:v/>
                </c:pt>
                <c:pt idx="2">
                  <c:v>5.3</c:v>
                </c:pt>
                <c:pt idx="3">
                  <c:v>9.7</c:v>
                </c:pt>
                <c:pt idx="4">
                  <c:v/>
                </c:pt>
                <c:pt idx="5">
                  <c:v>7.7</c:v>
                </c:pt>
                <c:pt idx="6">
                  <c:v>8.3</c:v>
                </c:pt>
                <c:pt idx="7">
                  <c:v>6.7</c:v>
                </c:pt>
                <c:pt idx="8">
                  <c:v>6.9</c:v>
                </c:pt>
                <c:pt idx="9">
                  <c:v/>
                </c:pt>
                <c:pt idx="10">
                  <c:v/>
                </c:pt>
                <c:pt idx="11">
                  <c:v/>
                </c:pt>
                <c:pt idx="12">
                  <c:v>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1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77900000000000011"/>
                </c:manualLayout>
              </c:layout>
              <c:showLegendKey val="0"/>
              <c:showVal val="1"/>
              <c:showCatName val="0"/>
              <c:showSerName val="0"/>
              <c:showPercent val="0"/>
            </c:dLbl>
            <c:dLbl>
              <c:idx val="3"/>
              <c:layout>
                <c:manualLayout>
                  <c:x val="0"/>
                  <c:y val="-0.063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594"/>
                </c:manualLayout>
              </c:layout>
              <c:showLegendKey val="0"/>
              <c:showVal val="1"/>
              <c:showCatName val="0"/>
              <c:showSerName val="0"/>
              <c:showPercent val="0"/>
            </c:dLbl>
            <c:dLbl>
              <c:idx val="6"/>
              <c:layout>
                <c:manualLayout>
                  <c:x val="0"/>
                  <c:y val="-0.072160000000000016"/>
                </c:manualLayout>
              </c:layout>
              <c:showLegendKey val="0"/>
              <c:showVal val="1"/>
              <c:showCatName val="0"/>
              <c:showSerName val="0"/>
              <c:showPercent val="0"/>
            </c:dLbl>
            <c:dLbl>
              <c:idx val="7"/>
              <c:layout>
                <c:manualLayout>
                  <c:x val="0"/>
                  <c:y val="-0.0656"/>
                </c:manualLayout>
              </c:layout>
              <c:showLegendKey val="0"/>
              <c:showVal val="1"/>
              <c:showCatName val="0"/>
              <c:showSerName val="0"/>
              <c:showPercent val="0"/>
            </c:dLbl>
            <c:dLbl>
              <c:idx val="8"/>
              <c:layout>
                <c:manualLayout>
                  <c:x val="0"/>
                  <c:y val="-0.1098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72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6.6</c:v>
                </c:pt>
                <c:pt idx="1">
                  <c:v/>
                </c:pt>
                <c:pt idx="2">
                  <c:v>9.5</c:v>
                </c:pt>
                <c:pt idx="3">
                  <c:v>7.8</c:v>
                </c:pt>
                <c:pt idx="4">
                  <c:v/>
                </c:pt>
                <c:pt idx="5">
                  <c:v>11.7</c:v>
                </c:pt>
                <c:pt idx="6">
                  <c:v>8.8</c:v>
                </c:pt>
                <c:pt idx="7">
                  <c:v>8.0</c:v>
                </c:pt>
                <c:pt idx="8">
                  <c:v>13.4</c:v>
                </c:pt>
                <c:pt idx="9">
                  <c:v/>
                </c:pt>
                <c:pt idx="10">
                  <c:v>0</c:v>
                </c:pt>
                <c:pt idx="11">
                  <c:v>0</c:v>
                </c:pt>
                <c:pt idx="12">
                  <c:v>8.2</c:v>
                </c:pt>
              </c:numLit>
            </c:plus>
            <c:minus>
              <c:numLit>
                <c:formatCode>General</c:formatCode>
                <c:ptCount val="13"/>
                <c:pt idx="0">
                  <c:v>6.5</c:v>
                </c:pt>
                <c:pt idx="1">
                  <c:v/>
                </c:pt>
                <c:pt idx="2">
                  <c:v>9.5</c:v>
                </c:pt>
                <c:pt idx="3">
                  <c:v>7.5</c:v>
                </c:pt>
                <c:pt idx="4">
                  <c:v/>
                </c:pt>
                <c:pt idx="5">
                  <c:v>10.5</c:v>
                </c:pt>
                <c:pt idx="6">
                  <c:v>7.9</c:v>
                </c:pt>
                <c:pt idx="7">
                  <c:v>8.5</c:v>
                </c:pt>
                <c:pt idx="8">
                  <c:v>15.1</c:v>
                </c:pt>
                <c:pt idx="9">
                  <c:v/>
                </c:pt>
                <c:pt idx="10">
                  <c:v>0</c:v>
                </c:pt>
                <c:pt idx="11">
                  <c:v>0</c:v>
                </c:pt>
                <c:pt idx="12">
                  <c:v>8.1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47.8</c:v>
                </c:pt>
                <c:pt idx="1">
                  <c:v/>
                </c:pt>
                <c:pt idx="2">
                  <c:v>49.1</c:v>
                </c:pt>
                <c:pt idx="3">
                  <c:v>46.5</c:v>
                </c:pt>
                <c:pt idx="4">
                  <c:v/>
                </c:pt>
                <c:pt idx="5">
                  <c:v>39.4</c:v>
                </c:pt>
                <c:pt idx="6">
                  <c:v>34.9</c:v>
                </c:pt>
                <c:pt idx="7">
                  <c:v>60.1</c:v>
                </c:pt>
                <c:pt idx="8">
                  <c:v>59.7</c:v>
                </c:pt>
                <c:pt idx="9">
                  <c:v/>
                </c:pt>
                <c:pt idx="10">
                  <c:v/>
                </c:pt>
                <c:pt idx="11">
                  <c:v/>
                </c:pt>
                <c:pt idx="12">
                  <c:v>50.2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26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7134"/>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562"/>
                </c:manualLayout>
              </c:layout>
              <c:showLegendKey val="0"/>
              <c:showVal val="1"/>
              <c:showCatName val="0"/>
              <c:showSerName val="0"/>
              <c:showPercent val="0"/>
            </c:dLbl>
            <c:dLbl>
              <c:idx val="6"/>
              <c:layout>
                <c:manualLayout>
                  <c:x val="0"/>
                  <c:y val="-0.1107"/>
                </c:manualLayout>
              </c:layout>
              <c:showLegendKey val="0"/>
              <c:showVal val="1"/>
              <c:showCatName val="0"/>
              <c:showSerName val="0"/>
              <c:showPercent val="0"/>
            </c:dLbl>
            <c:dLbl>
              <c:idx val="7"/>
              <c:layout>
                <c:manualLayout>
                  <c:x val="0"/>
                  <c:y val="-0.076260000000000008"/>
                </c:manualLayout>
              </c:layout>
              <c:showLegendKey val="0"/>
              <c:showVal val="1"/>
              <c:showCatName val="0"/>
              <c:showSerName val="0"/>
              <c:showPercent val="0"/>
            </c:dLbl>
            <c:dLbl>
              <c:idx val="8"/>
              <c:layout>
                <c:manualLayout>
                  <c:x val="0"/>
                  <c:y val="-0.07790000000000001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5.2</c:v>
                </c:pt>
                <c:pt idx="1">
                  <c:v/>
                </c:pt>
                <c:pt idx="2">
                  <c:v>8.7</c:v>
                </c:pt>
                <c:pt idx="3">
                  <c:v>5.4</c:v>
                </c:pt>
                <c:pt idx="4">
                  <c:v/>
                </c:pt>
                <c:pt idx="5">
                  <c:v>14.1</c:v>
                </c:pt>
                <c:pt idx="6">
                  <c:v>13.5</c:v>
                </c:pt>
                <c:pt idx="7">
                  <c:v>9.3</c:v>
                </c:pt>
                <c:pt idx="8">
                  <c:v>9.5</c:v>
                </c:pt>
                <c:pt idx="9">
                  <c:v/>
                </c:pt>
                <c:pt idx="10">
                  <c:v>0</c:v>
                </c:pt>
                <c:pt idx="11">
                  <c:v>0</c:v>
                </c:pt>
                <c:pt idx="12">
                  <c:v>4.7</c:v>
                </c:pt>
              </c:numLit>
            </c:plus>
            <c:minus>
              <c:numLit>
                <c:formatCode>General</c:formatCode>
                <c:ptCount val="13"/>
                <c:pt idx="0">
                  <c:v>4.6</c:v>
                </c:pt>
                <c:pt idx="1">
                  <c:v/>
                </c:pt>
                <c:pt idx="2">
                  <c:v>7.2</c:v>
                </c:pt>
                <c:pt idx="3">
                  <c:v>4.6</c:v>
                </c:pt>
                <c:pt idx="4">
                  <c:v/>
                </c:pt>
                <c:pt idx="5">
                  <c:v>9.9</c:v>
                </c:pt>
                <c:pt idx="6">
                  <c:v>10.5</c:v>
                </c:pt>
                <c:pt idx="7">
                  <c:v>7.7</c:v>
                </c:pt>
                <c:pt idx="8">
                  <c:v>7.7</c:v>
                </c:pt>
                <c:pt idx="9">
                  <c:v/>
                </c:pt>
                <c:pt idx="10">
                  <c:v>0</c:v>
                </c:pt>
                <c:pt idx="11">
                  <c:v>0</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26.2</c:v>
                </c:pt>
                <c:pt idx="1">
                  <c:v/>
                </c:pt>
                <c:pt idx="2">
                  <c:v>28.0</c:v>
                </c:pt>
                <c:pt idx="3">
                  <c:v>24.5</c:v>
                </c:pt>
                <c:pt idx="4">
                  <c:v/>
                </c:pt>
                <c:pt idx="5">
                  <c:v>23.5</c:v>
                </c:pt>
                <c:pt idx="6">
                  <c:v>28.6</c:v>
                </c:pt>
                <c:pt idx="7">
                  <c:v>27.8</c:v>
                </c:pt>
                <c:pt idx="8">
                  <c:v>25.9</c:v>
                </c:pt>
                <c:pt idx="9">
                  <c:v/>
                </c:pt>
                <c:pt idx="10">
                  <c:v/>
                </c:pt>
                <c:pt idx="11">
                  <c:v/>
                </c:pt>
                <c:pt idx="12">
                  <c:v>24.5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724"/>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0664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5.9</c:v>
                </c:pt>
                <c:pt idx="3">
                  <c:v>6.3</c:v>
                </c:pt>
                <c:pt idx="4">
                  <c:v/>
                </c:pt>
                <c:pt idx="5">
                  <c:v>8.2</c:v>
                </c:pt>
                <c:pt idx="6">
                  <c:v>6.0</c:v>
                </c:pt>
                <c:pt idx="7">
                  <c:v>6.6</c:v>
                </c:pt>
                <c:pt idx="8">
                  <c:v>8.1</c:v>
                </c:pt>
                <c:pt idx="9">
                  <c:v/>
                </c:pt>
                <c:pt idx="10">
                  <c:v>0</c:v>
                </c:pt>
                <c:pt idx="11">
                  <c:v>0</c:v>
                </c:pt>
                <c:pt idx="12">
                  <c:v>4.4</c:v>
                </c:pt>
              </c:numLit>
            </c:plus>
            <c:minus>
              <c:numLit>
                <c:formatCode>General</c:formatCode>
                <c:ptCount val="13"/>
                <c:pt idx="0">
                  <c:v>4.1</c:v>
                </c:pt>
                <c:pt idx="1">
                  <c:v/>
                </c:pt>
                <c:pt idx="2">
                  <c:v>6.4</c:v>
                </c:pt>
                <c:pt idx="3">
                  <c:v>6.8</c:v>
                </c:pt>
                <c:pt idx="4">
                  <c:v/>
                </c:pt>
                <c:pt idx="5">
                  <c:v>9.2</c:v>
                </c:pt>
                <c:pt idx="6">
                  <c:v>6.5</c:v>
                </c:pt>
                <c:pt idx="7">
                  <c:v>7.2</c:v>
                </c:pt>
                <c:pt idx="8">
                  <c:v>8.8</c:v>
                </c:pt>
                <c:pt idx="9">
                  <c:v/>
                </c:pt>
                <c:pt idx="10">
                  <c:v>0</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63.6</c:v>
                </c:pt>
                <c:pt idx="1">
                  <c:v/>
                </c:pt>
                <c:pt idx="2">
                  <c:v>63.9</c:v>
                </c:pt>
                <c:pt idx="3">
                  <c:v>62.9</c:v>
                </c:pt>
                <c:pt idx="4">
                  <c:v/>
                </c:pt>
                <c:pt idx="5">
                  <c:v>65.3</c:v>
                </c:pt>
                <c:pt idx="6">
                  <c:v>64.8</c:v>
                </c:pt>
                <c:pt idx="7">
                  <c:v>63.1</c:v>
                </c:pt>
                <c:pt idx="8">
                  <c:v>60.8</c:v>
                </c:pt>
                <c:pt idx="9">
                  <c:v/>
                </c:pt>
                <c:pt idx="10">
                  <c:v/>
                </c:pt>
                <c:pt idx="11">
                  <c:v/>
                </c:pt>
                <c:pt idx="12">
                  <c:v>65.9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4.5</c:v>
                </c:pt>
                <c:pt idx="3">
                  <c:v>5.4</c:v>
                </c:pt>
                <c:pt idx="4">
                  <c:v/>
                </c:pt>
                <c:pt idx="5">
                  <c:v>6.1</c:v>
                </c:pt>
                <c:pt idx="6">
                  <c:v>5.8</c:v>
                </c:pt>
                <c:pt idx="7">
                  <c:v>5.5</c:v>
                </c:pt>
                <c:pt idx="8">
                  <c:v>8.0</c:v>
                </c:pt>
                <c:pt idx="9">
                  <c:v/>
                </c:pt>
                <c:pt idx="10">
                  <c:v>0</c:v>
                </c:pt>
                <c:pt idx="11">
                  <c:v>0</c:v>
                </c:pt>
                <c:pt idx="12">
                  <c:v>3.3</c:v>
                </c:pt>
              </c:numLit>
            </c:plus>
            <c:minus>
              <c:numLit>
                <c:formatCode>General</c:formatCode>
                <c:ptCount val="13"/>
                <c:pt idx="0">
                  <c:v>2.7</c:v>
                </c:pt>
                <c:pt idx="1">
                  <c:v/>
                </c:pt>
                <c:pt idx="2">
                  <c:v>4.2</c:v>
                </c:pt>
                <c:pt idx="3">
                  <c:v>5.4</c:v>
                </c:pt>
                <c:pt idx="4">
                  <c:v/>
                </c:pt>
                <c:pt idx="5">
                  <c:v>6.0</c:v>
                </c:pt>
                <c:pt idx="6">
                  <c:v>5.6</c:v>
                </c:pt>
                <c:pt idx="7">
                  <c:v>5.4</c:v>
                </c:pt>
                <c:pt idx="8">
                  <c:v>7.6</c:v>
                </c:pt>
                <c:pt idx="9">
                  <c:v/>
                </c:pt>
                <c:pt idx="10">
                  <c:v>0</c:v>
                </c:pt>
                <c:pt idx="11">
                  <c:v>0</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44.5</c:v>
                </c:pt>
                <c:pt idx="1">
                  <c:v/>
                </c:pt>
                <c:pt idx="2">
                  <c:v>35.3</c:v>
                </c:pt>
                <c:pt idx="3">
                  <c:v>52.9</c:v>
                </c:pt>
                <c:pt idx="4">
                  <c:v/>
                </c:pt>
                <c:pt idx="5">
                  <c:v>48.8</c:v>
                </c:pt>
                <c:pt idx="6">
                  <c:v>40.7</c:v>
                </c:pt>
                <c:pt idx="7">
                  <c:v>44.2</c:v>
                </c:pt>
                <c:pt idx="8">
                  <c:v>43.7</c:v>
                </c:pt>
                <c:pt idx="9">
                  <c:v/>
                </c:pt>
                <c:pt idx="10">
                  <c:v/>
                </c:pt>
                <c:pt idx="11">
                  <c:v/>
                </c:pt>
                <c:pt idx="12">
                  <c:v>44.9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232"/>
                </c:manualLayout>
              </c:layout>
              <c:showLegendKey val="0"/>
              <c:showVal val="1"/>
              <c:showCatName val="0"/>
              <c:showSerName val="0"/>
              <c:showPercent val="0"/>
            </c:dLbl>
            <c:dLbl>
              <c:idx val="3"/>
              <c:layout>
                <c:manualLayout>
                  <c:x val="0"/>
                  <c:y val="-0.0582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160000000000016"/>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68060000000000009"/>
                </c:manualLayout>
              </c:layout>
              <c:showLegendKey val="0"/>
              <c:showVal val="1"/>
              <c:showCatName val="0"/>
              <c:showSerName val="0"/>
              <c:showPercent val="0"/>
            </c:dLbl>
            <c:dLbl>
              <c:idx val="8"/>
              <c:layout>
                <c:manualLayout>
                  <c:x val="0"/>
                  <c:y val="-0.07216000000000001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5.1</c:v>
                </c:pt>
                <c:pt idx="1">
                  <c:v/>
                </c:pt>
                <c:pt idx="2">
                  <c:v>7.6</c:v>
                </c:pt>
                <c:pt idx="3">
                  <c:v>7.1</c:v>
                </c:pt>
                <c:pt idx="4">
                  <c:v/>
                </c:pt>
                <c:pt idx="5">
                  <c:v>8.8</c:v>
                </c:pt>
                <c:pt idx="6">
                  <c:v>6.7</c:v>
                </c:pt>
                <c:pt idx="7">
                  <c:v>8.3</c:v>
                </c:pt>
                <c:pt idx="8">
                  <c:v>8.8</c:v>
                </c:pt>
                <c:pt idx="9">
                  <c:v/>
                </c:pt>
                <c:pt idx="10">
                  <c:v>0</c:v>
                </c:pt>
                <c:pt idx="11">
                  <c:v>0</c:v>
                </c:pt>
                <c:pt idx="12">
                  <c:v>6.1</c:v>
                </c:pt>
              </c:numLit>
            </c:plus>
            <c:minus>
              <c:numLit>
                <c:formatCode>General</c:formatCode>
                <c:ptCount val="13"/>
                <c:pt idx="0">
                  <c:v>5.2</c:v>
                </c:pt>
                <c:pt idx="1">
                  <c:v/>
                </c:pt>
                <c:pt idx="2">
                  <c:v>8.2</c:v>
                </c:pt>
                <c:pt idx="3">
                  <c:v>7.2</c:v>
                </c:pt>
                <c:pt idx="4">
                  <c:v/>
                </c:pt>
                <c:pt idx="5">
                  <c:v>8.8</c:v>
                </c:pt>
                <c:pt idx="6">
                  <c:v>7.2</c:v>
                </c:pt>
                <c:pt idx="7">
                  <c:v>8.6</c:v>
                </c:pt>
                <c:pt idx="8">
                  <c:v>9.3</c:v>
                </c:pt>
                <c:pt idx="9">
                  <c:v/>
                </c:pt>
                <c:pt idx="10">
                  <c:v>0</c:v>
                </c:pt>
                <c:pt idx="11">
                  <c:v>0</c:v>
                </c:pt>
                <c:pt idx="12">
                  <c:v>6.5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56.4</c:v>
                </c:pt>
                <c:pt idx="1">
                  <c:v/>
                </c:pt>
                <c:pt idx="2">
                  <c:v>60.0</c:v>
                </c:pt>
                <c:pt idx="3">
                  <c:v>52.7</c:v>
                </c:pt>
                <c:pt idx="4">
                  <c:v/>
                </c:pt>
                <c:pt idx="5">
                  <c:v>51.4</c:v>
                </c:pt>
                <c:pt idx="6">
                  <c:v>60.9</c:v>
                </c:pt>
                <c:pt idx="7">
                  <c:v>56.3</c:v>
                </c:pt>
                <c:pt idx="8">
                  <c:v>57.1</c:v>
                </c:pt>
                <c:pt idx="9">
                  <c:v/>
                </c:pt>
                <c:pt idx="10">
                  <c:v/>
                </c:pt>
                <c:pt idx="11">
                  <c:v/>
                </c:pt>
                <c:pt idx="12">
                  <c:v>61.3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2480000000000006"/>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96"/>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0565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4.6</c:v>
                </c:pt>
                <c:pt idx="1">
                  <c:v/>
                </c:pt>
                <c:pt idx="2">
                  <c:v>6.4</c:v>
                </c:pt>
                <c:pt idx="3">
                  <c:v>5.7</c:v>
                </c:pt>
                <c:pt idx="4">
                  <c:v/>
                </c:pt>
                <c:pt idx="5">
                  <c:v>7.8</c:v>
                </c:pt>
                <c:pt idx="6">
                  <c:v>5.9</c:v>
                </c:pt>
                <c:pt idx="7">
                  <c:v>6.1</c:v>
                </c:pt>
                <c:pt idx="8">
                  <c:v>6.9</c:v>
                </c:pt>
                <c:pt idx="9">
                  <c:v/>
                </c:pt>
                <c:pt idx="10">
                  <c:v>0</c:v>
                </c:pt>
                <c:pt idx="11">
                  <c:v>0</c:v>
                </c:pt>
                <c:pt idx="12">
                  <c:v>5.9</c:v>
                </c:pt>
              </c:numLit>
            </c:plus>
            <c:minus>
              <c:numLit>
                <c:formatCode>General</c:formatCode>
                <c:ptCount val="13"/>
                <c:pt idx="0">
                  <c:v>4.8</c:v>
                </c:pt>
                <c:pt idx="1">
                  <c:v/>
                </c:pt>
                <c:pt idx="2">
                  <c:v>6.7</c:v>
                </c:pt>
                <c:pt idx="3">
                  <c:v>6.0</c:v>
                </c:pt>
                <c:pt idx="4">
                  <c:v/>
                </c:pt>
                <c:pt idx="5">
                  <c:v>8.1</c:v>
                </c:pt>
                <c:pt idx="6">
                  <c:v>6.1</c:v>
                </c:pt>
                <c:pt idx="7">
                  <c:v>6.9</c:v>
                </c:pt>
                <c:pt idx="8">
                  <c:v>7.9</c:v>
                </c:pt>
                <c:pt idx="9">
                  <c:v/>
                </c:pt>
                <c:pt idx="10">
                  <c:v>0</c:v>
                </c:pt>
                <c:pt idx="11">
                  <c:v>0</c:v>
                </c:pt>
                <c:pt idx="12">
                  <c:v>6.3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61.1</c:v>
                </c:pt>
                <c:pt idx="1">
                  <c:v/>
                </c:pt>
                <c:pt idx="2">
                  <c:v>60.2</c:v>
                </c:pt>
                <c:pt idx="3">
                  <c:v>62.6</c:v>
                </c:pt>
                <c:pt idx="4">
                  <c:v/>
                </c:pt>
                <c:pt idx="5">
                  <c:v>54.2</c:v>
                </c:pt>
                <c:pt idx="6">
                  <c:v>55.0</c:v>
                </c:pt>
                <c:pt idx="7">
                  <c:v>70.6</c:v>
                </c:pt>
                <c:pt idx="8">
                  <c:v>68.8</c:v>
                </c:pt>
                <c:pt idx="9">
                  <c:v/>
                </c:pt>
                <c:pt idx="10">
                  <c:v/>
                </c:pt>
                <c:pt idx="11">
                  <c:v/>
                </c:pt>
                <c:pt idx="12">
                  <c:v>61.6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94"/>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6642"/>
                </c:manualLayout>
              </c:layout>
              <c:showLegendKey val="0"/>
              <c:showVal val="1"/>
              <c:showCatName val="0"/>
              <c:showSerName val="0"/>
              <c:showPercent val="0"/>
            </c:dLbl>
            <c:dLbl>
              <c:idx val="7"/>
              <c:layout>
                <c:manualLayout>
                  <c:x val="0"/>
                  <c:y val="-0.068060000000000009"/>
                </c:manualLayout>
              </c:layout>
              <c:showLegendKey val="0"/>
              <c:showVal val="1"/>
              <c:showCatName val="0"/>
              <c:showSerName val="0"/>
              <c:showPercent val="0"/>
            </c:dLbl>
            <c:dLbl>
              <c:idx val="8"/>
              <c:layout>
                <c:manualLayout>
                  <c:x val="0"/>
                  <c:y val="-0.0770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6.7</c:v>
                </c:pt>
                <c:pt idx="3">
                  <c:v>5.2</c:v>
                </c:pt>
                <c:pt idx="4">
                  <c:v/>
                </c:pt>
                <c:pt idx="5">
                  <c:v>4.5</c:v>
                </c:pt>
                <c:pt idx="6">
                  <c:v>8.1</c:v>
                </c:pt>
                <c:pt idx="7">
                  <c:v>8.3</c:v>
                </c:pt>
                <c:pt idx="8">
                  <c:v>9.4</c:v>
                </c:pt>
                <c:pt idx="9">
                  <c:v/>
                </c:pt>
                <c:pt idx="10">
                  <c:v>0</c:v>
                </c:pt>
                <c:pt idx="11">
                  <c:v>0</c:v>
                </c:pt>
                <c:pt idx="12">
                  <c:v>3.9</c:v>
                </c:pt>
              </c:numLit>
            </c:plus>
            <c:minus>
              <c:numLit>
                <c:formatCode>General</c:formatCode>
                <c:ptCount val="13"/>
                <c:pt idx="0">
                  <c:v>3.1</c:v>
                </c:pt>
                <c:pt idx="1">
                  <c:v/>
                </c:pt>
                <c:pt idx="2">
                  <c:v>4.3</c:v>
                </c:pt>
                <c:pt idx="3">
                  <c:v>4.2</c:v>
                </c:pt>
                <c:pt idx="4">
                  <c:v/>
                </c:pt>
                <c:pt idx="5">
                  <c:v>3.6</c:v>
                </c:pt>
                <c:pt idx="6">
                  <c:v>5.5</c:v>
                </c:pt>
                <c:pt idx="7">
                  <c:v>4.8</c:v>
                </c:pt>
                <c:pt idx="8">
                  <c:v>5.8</c:v>
                </c:pt>
                <c:pt idx="9">
                  <c:v/>
                </c:pt>
                <c:pt idx="10">
                  <c:v>0</c:v>
                </c:pt>
                <c:pt idx="11">
                  <c:v>0</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14.4</c:v>
                </c:pt>
                <c:pt idx="1">
                  <c:v/>
                </c:pt>
                <c:pt idx="2">
                  <c:v>10.4</c:v>
                </c:pt>
                <c:pt idx="3">
                  <c:v>17.7</c:v>
                </c:pt>
                <c:pt idx="4">
                  <c:v/>
                </c:pt>
                <c:pt idx="5">
                  <c:v>16.9</c:v>
                </c:pt>
                <c:pt idx="6">
                  <c:v>14.5</c:v>
                </c:pt>
                <c:pt idx="7">
                  <c:v>10.1</c:v>
                </c:pt>
                <c:pt idx="8">
                  <c:v>13.2</c:v>
                </c:pt>
                <c:pt idx="9">
                  <c:v/>
                </c:pt>
                <c:pt idx="10">
                  <c:v/>
                </c:pt>
                <c:pt idx="11">
                  <c:v/>
                </c:pt>
                <c:pt idx="12">
                  <c:v>15.4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37720000000000004"/>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4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494"/>
                </c:manualLayout>
              </c:layout>
              <c:showLegendKey val="0"/>
              <c:showVal val="1"/>
              <c:showCatName val="0"/>
              <c:showSerName val="0"/>
              <c:showPercent val="0"/>
            </c:dLbl>
            <c:dLbl>
              <c:idx val="12"/>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3.9</c:v>
                </c:pt>
                <c:pt idx="3">
                  <c:v>1.7</c:v>
                </c:pt>
                <c:pt idx="4">
                  <c:v/>
                </c:pt>
                <c:pt idx="5">
                  <c:v>6.1</c:v>
                </c:pt>
                <c:pt idx="6">
                  <c:v>4.6</c:v>
                </c:pt>
                <c:pt idx="7">
                  <c:v>3.5</c:v>
                </c:pt>
                <c:pt idx="8">
                  <c:v>5.0</c:v>
                </c:pt>
                <c:pt idx="9">
                  <c:v/>
                </c:pt>
                <c:pt idx="10">
                  <c:v>0</c:v>
                </c:pt>
                <c:pt idx="11">
                  <c:v>6.7</c:v>
                </c:pt>
                <c:pt idx="12">
                  <c:v>2.7</c:v>
                </c:pt>
              </c:numLit>
            </c:plus>
            <c:minus>
              <c:numLit>
                <c:formatCode>General</c:formatCode>
                <c:ptCount val="13"/>
                <c:pt idx="0">
                  <c:v>1.3</c:v>
                </c:pt>
                <c:pt idx="1">
                  <c:v/>
                </c:pt>
                <c:pt idx="2">
                  <c:v>2.4</c:v>
                </c:pt>
                <c:pt idx="3">
                  <c:v>0.6</c:v>
                </c:pt>
                <c:pt idx="4">
                  <c:v/>
                </c:pt>
                <c:pt idx="5">
                  <c:v>2.2</c:v>
                </c:pt>
                <c:pt idx="6">
                  <c:v>1.4</c:v>
                </c:pt>
                <c:pt idx="7">
                  <c:v>2.0</c:v>
                </c:pt>
                <c:pt idx="8">
                  <c:v>2.1</c:v>
                </c:pt>
                <c:pt idx="9">
                  <c:v/>
                </c:pt>
                <c:pt idx="10">
                  <c:v>0</c:v>
                </c:pt>
                <c:pt idx="11">
                  <c:v>0.9</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3.3</c:v>
                </c:pt>
                <c:pt idx="1">
                  <c:v/>
                </c:pt>
                <c:pt idx="2">
                  <c:v>5.9</c:v>
                </c:pt>
                <c:pt idx="3">
                  <c:v>0.8</c:v>
                </c:pt>
                <c:pt idx="4">
                  <c:v/>
                </c:pt>
                <c:pt idx="5">
                  <c:v>3.3</c:v>
                </c:pt>
                <c:pt idx="6">
                  <c:v>1.9</c:v>
                </c:pt>
                <c:pt idx="7">
                  <c:v>4.3</c:v>
                </c:pt>
                <c:pt idx="8">
                  <c:v>3.4</c:v>
                </c:pt>
                <c:pt idx="9">
                  <c:v/>
                </c:pt>
                <c:pt idx="10">
                  <c:v/>
                </c:pt>
                <c:pt idx="11">
                  <c:v>1.0</c:v>
                </c:pt>
                <c:pt idx="12">
                  <c:v>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756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84460000000000007"/>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168"/>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8774"/>
                </c:manualLayout>
              </c:layout>
              <c:showLegendKey val="0"/>
              <c:showVal val="1"/>
              <c:showCatName val="0"/>
              <c:showSerName val="0"/>
              <c:showPercent val="0"/>
            </c:dLbl>
            <c:dLbl>
              <c:idx val="8"/>
              <c:layout>
                <c:manualLayout>
                  <c:x val="0"/>
                  <c:y val="-0.096760000000000013"/>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65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5.8</c:v>
                </c:pt>
                <c:pt idx="1">
                  <c:v/>
                </c:pt>
                <c:pt idx="2">
                  <c:v>10.3</c:v>
                </c:pt>
                <c:pt idx="3">
                  <c:v>4.5</c:v>
                </c:pt>
                <c:pt idx="4">
                  <c:v/>
                </c:pt>
                <c:pt idx="5">
                  <c:v>12.4</c:v>
                </c:pt>
                <c:pt idx="6">
                  <c:v>4.9</c:v>
                </c:pt>
                <c:pt idx="7">
                  <c:v>10.7</c:v>
                </c:pt>
                <c:pt idx="8">
                  <c:v>11.8</c:v>
                </c:pt>
                <c:pt idx="9">
                  <c:v/>
                </c:pt>
                <c:pt idx="10">
                  <c:v>0</c:v>
                </c:pt>
                <c:pt idx="11">
                  <c:v>0</c:v>
                </c:pt>
                <c:pt idx="12">
                  <c:v>6.9</c:v>
                </c:pt>
              </c:numLit>
            </c:plus>
            <c:minus>
              <c:numLit>
                <c:formatCode>General</c:formatCode>
                <c:ptCount val="13"/>
                <c:pt idx="0">
                  <c:v>5.2</c:v>
                </c:pt>
                <c:pt idx="1">
                  <c:v/>
                </c:pt>
                <c:pt idx="2">
                  <c:v>9.0</c:v>
                </c:pt>
                <c:pt idx="3">
                  <c:v>4.2</c:v>
                </c:pt>
                <c:pt idx="4">
                  <c:v/>
                </c:pt>
                <c:pt idx="5">
                  <c:v>11.5</c:v>
                </c:pt>
                <c:pt idx="6">
                  <c:v>4.5</c:v>
                </c:pt>
                <c:pt idx="7">
                  <c:v>8.6</c:v>
                </c:pt>
                <c:pt idx="8">
                  <c:v>8.9</c:v>
                </c:pt>
                <c:pt idx="9">
                  <c:v/>
                </c:pt>
                <c:pt idx="10">
                  <c:v>0</c:v>
                </c:pt>
                <c:pt idx="11">
                  <c:v>0</c:v>
                </c:pt>
                <c:pt idx="12">
                  <c:v>6.2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32.1</c:v>
                </c:pt>
                <c:pt idx="1">
                  <c:v/>
                </c:pt>
                <c:pt idx="2">
                  <c:v>34.1</c:v>
                </c:pt>
                <c:pt idx="3">
                  <c:v>29.8</c:v>
                </c:pt>
                <c:pt idx="4">
                  <c:v/>
                </c:pt>
                <c:pt idx="5">
                  <c:v>41.5</c:v>
                </c:pt>
                <c:pt idx="6">
                  <c:v>32.8</c:v>
                </c:pt>
                <c:pt idx="7">
                  <c:v>26.9</c:v>
                </c:pt>
                <c:pt idx="8">
                  <c:v>24.2</c:v>
                </c:pt>
                <c:pt idx="9">
                  <c:v/>
                </c:pt>
                <c:pt idx="10">
                  <c:v/>
                </c:pt>
                <c:pt idx="11">
                  <c:v/>
                </c:pt>
                <c:pt idx="12">
                  <c:v>33.6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6740000000000004"/>
                </c:manualLayout>
              </c:layout>
              <c:showLegendKey val="0"/>
              <c:showVal val="1"/>
              <c:showCatName val="0"/>
              <c:showSerName val="0"/>
              <c:showPercent val="0"/>
            </c:dLbl>
            <c:dLbl>
              <c:idx val="3"/>
              <c:layout>
                <c:manualLayout>
                  <c:x val="0"/>
                  <c:y val="-0.066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922"/>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7134"/>
                </c:manualLayout>
              </c:layout>
              <c:showLegendKey val="0"/>
              <c:showVal val="1"/>
              <c:showCatName val="0"/>
              <c:showSerName val="0"/>
              <c:showPercent val="0"/>
            </c:dLbl>
            <c:dLbl>
              <c:idx val="8"/>
              <c:layout>
                <c:manualLayout>
                  <c:x val="0"/>
                  <c:y val="-0.05166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5.7</c:v>
                </c:pt>
                <c:pt idx="3">
                  <c:v>8.1</c:v>
                </c:pt>
                <c:pt idx="4">
                  <c:v/>
                </c:pt>
                <c:pt idx="5">
                  <c:v>12.1</c:v>
                </c:pt>
                <c:pt idx="6">
                  <c:v>5.5</c:v>
                </c:pt>
                <c:pt idx="7">
                  <c:v>8.7</c:v>
                </c:pt>
                <c:pt idx="8">
                  <c:v>6.3</c:v>
                </c:pt>
                <c:pt idx="9">
                  <c:v/>
                </c:pt>
                <c:pt idx="10">
                  <c:v>0</c:v>
                </c:pt>
                <c:pt idx="11">
                  <c:v>0</c:v>
                </c:pt>
                <c:pt idx="12">
                  <c:v>4.2</c:v>
                </c:pt>
              </c:numLit>
            </c:plus>
            <c:minus>
              <c:numLit>
                <c:formatCode>General</c:formatCode>
                <c:ptCount val="13"/>
                <c:pt idx="0">
                  <c:v>3.9</c:v>
                </c:pt>
                <c:pt idx="1">
                  <c:v/>
                </c:pt>
                <c:pt idx="2">
                  <c:v>5.0</c:v>
                </c:pt>
                <c:pt idx="3">
                  <c:v>5.1</c:v>
                </c:pt>
                <c:pt idx="4">
                  <c:v/>
                </c:pt>
                <c:pt idx="5">
                  <c:v>8.6</c:v>
                </c:pt>
                <c:pt idx="6">
                  <c:v>4.6</c:v>
                </c:pt>
                <c:pt idx="7">
                  <c:v>6.4</c:v>
                </c:pt>
                <c:pt idx="8">
                  <c:v>4.3</c:v>
                </c:pt>
                <c:pt idx="9">
                  <c:v/>
                </c:pt>
                <c:pt idx="10">
                  <c:v>0</c:v>
                </c:pt>
                <c:pt idx="11">
                  <c:v>0</c:v>
                </c:pt>
                <c:pt idx="12">
                  <c:v>3.4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19.2</c:v>
                </c:pt>
                <c:pt idx="1">
                  <c:v/>
                </c:pt>
                <c:pt idx="2">
                  <c:v>26.4</c:v>
                </c:pt>
                <c:pt idx="3">
                  <c:v>12.2</c:v>
                </c:pt>
                <c:pt idx="4">
                  <c:v/>
                </c:pt>
                <c:pt idx="5">
                  <c:v>21.6</c:v>
                </c:pt>
                <c:pt idx="6">
                  <c:v>19.6</c:v>
                </c:pt>
                <c:pt idx="7">
                  <c:v>18.4</c:v>
                </c:pt>
                <c:pt idx="8">
                  <c:v>11.5</c:v>
                </c:pt>
                <c:pt idx="9">
                  <c:v/>
                </c:pt>
                <c:pt idx="10">
                  <c:v/>
                </c:pt>
                <c:pt idx="11">
                  <c:v/>
                </c:pt>
                <c:pt idx="12">
                  <c:v>15.1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68060000000000009"/>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04920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4.4</c:v>
                </c:pt>
                <c:pt idx="3">
                  <c:v>4.6</c:v>
                </c:pt>
                <c:pt idx="4">
                  <c:v/>
                </c:pt>
                <c:pt idx="5">
                  <c:v>3.9</c:v>
                </c:pt>
                <c:pt idx="6">
                  <c:v>8.3</c:v>
                </c:pt>
                <c:pt idx="7">
                  <c:v>6.6</c:v>
                </c:pt>
                <c:pt idx="8">
                  <c:v>6.0</c:v>
                </c:pt>
                <c:pt idx="9">
                  <c:v/>
                </c:pt>
                <c:pt idx="10">
                  <c:v>0</c:v>
                </c:pt>
                <c:pt idx="11">
                  <c:v>0</c:v>
                </c:pt>
                <c:pt idx="12">
                  <c:v>4.3</c:v>
                </c:pt>
              </c:numLit>
            </c:plus>
            <c:minus>
              <c:numLit>
                <c:formatCode>General</c:formatCode>
                <c:ptCount val="13"/>
                <c:pt idx="0">
                  <c:v>3.7</c:v>
                </c:pt>
                <c:pt idx="1">
                  <c:v/>
                </c:pt>
                <c:pt idx="2">
                  <c:v>5.0</c:v>
                </c:pt>
                <c:pt idx="3">
                  <c:v>5.1</c:v>
                </c:pt>
                <c:pt idx="4">
                  <c:v/>
                </c:pt>
                <c:pt idx="5">
                  <c:v>4.3</c:v>
                </c:pt>
                <c:pt idx="6">
                  <c:v>9.9</c:v>
                </c:pt>
                <c:pt idx="7">
                  <c:v>7.9</c:v>
                </c:pt>
                <c:pt idx="8">
                  <c:v>7.3</c:v>
                </c:pt>
                <c:pt idx="9">
                  <c:v/>
                </c:pt>
                <c:pt idx="10">
                  <c:v>0</c:v>
                </c:pt>
                <c:pt idx="11">
                  <c:v>0</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72.4</c:v>
                </c:pt>
                <c:pt idx="1">
                  <c:v/>
                </c:pt>
                <c:pt idx="2">
                  <c:v>76.6</c:v>
                </c:pt>
                <c:pt idx="3">
                  <c:v>69.1</c:v>
                </c:pt>
                <c:pt idx="4">
                  <c:v/>
                </c:pt>
                <c:pt idx="5">
                  <c:v>73.3</c:v>
                </c:pt>
                <c:pt idx="6">
                  <c:v>71.3</c:v>
                </c:pt>
                <c:pt idx="7">
                  <c:v>72.6</c:v>
                </c:pt>
                <c:pt idx="8">
                  <c:v>75.6</c:v>
                </c:pt>
                <c:pt idx="9">
                  <c:v/>
                </c:pt>
                <c:pt idx="10">
                  <c:v/>
                </c:pt>
                <c:pt idx="11">
                  <c:v/>
                </c:pt>
                <c:pt idx="12">
                  <c:v>75.3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565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043460000000000006"/>
                </c:manualLayout>
              </c:layout>
              <c:showLegendKey val="0"/>
              <c:showVal val="1"/>
              <c:showCatName val="0"/>
              <c:showSerName val="0"/>
              <c:showPercent val="0"/>
            </c:dLbl>
            <c:dLbl>
              <c:idx val="7"/>
              <c:layout>
                <c:manualLayout>
                  <c:x val="0"/>
                  <c:y val="-0.072160000000000016"/>
                </c:manualLayout>
              </c:layout>
              <c:showLegendKey val="0"/>
              <c:showVal val="1"/>
              <c:showCatName val="0"/>
              <c:showSerName val="0"/>
              <c:showPercent val="0"/>
            </c:dLbl>
            <c:dLbl>
              <c:idx val="8"/>
              <c:layout>
                <c:manualLayout>
                  <c:x val="0"/>
                  <c:y val="-0.0606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4.5</c:v>
                </c:pt>
                <c:pt idx="3">
                  <c:v>6.9</c:v>
                </c:pt>
                <c:pt idx="4">
                  <c:v/>
                </c:pt>
                <c:pt idx="5">
                  <c:v>6.3</c:v>
                </c:pt>
                <c:pt idx="6">
                  <c:v>5.3</c:v>
                </c:pt>
                <c:pt idx="7">
                  <c:v>8.8</c:v>
                </c:pt>
                <c:pt idx="8">
                  <c:v>7.4</c:v>
                </c:pt>
                <c:pt idx="9">
                  <c:v/>
                </c:pt>
                <c:pt idx="10">
                  <c:v>0</c:v>
                </c:pt>
                <c:pt idx="11">
                  <c:v>0</c:v>
                </c:pt>
                <c:pt idx="12">
                  <c:v>5.6</c:v>
                </c:pt>
              </c:numLit>
            </c:plus>
            <c:minus>
              <c:numLit>
                <c:formatCode>General</c:formatCode>
                <c:ptCount val="13"/>
                <c:pt idx="0">
                  <c:v>3.7</c:v>
                </c:pt>
                <c:pt idx="1">
                  <c:v/>
                </c:pt>
                <c:pt idx="2">
                  <c:v>3.6</c:v>
                </c:pt>
                <c:pt idx="3">
                  <c:v>6.0</c:v>
                </c:pt>
                <c:pt idx="4">
                  <c:v/>
                </c:pt>
                <c:pt idx="5">
                  <c:v>5.5</c:v>
                </c:pt>
                <c:pt idx="6">
                  <c:v>4.1</c:v>
                </c:pt>
                <c:pt idx="7">
                  <c:v>6.5</c:v>
                </c:pt>
                <c:pt idx="8">
                  <c:v>6.0</c:v>
                </c:pt>
                <c:pt idx="9">
                  <c:v/>
                </c:pt>
                <c:pt idx="10">
                  <c:v>0</c:v>
                </c:pt>
                <c:pt idx="11">
                  <c:v>0</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21.2</c:v>
                </c:pt>
                <c:pt idx="1">
                  <c:v/>
                </c:pt>
                <c:pt idx="2">
                  <c:v>15.0</c:v>
                </c:pt>
                <c:pt idx="3">
                  <c:v>27.0</c:v>
                </c:pt>
                <c:pt idx="4">
                  <c:v/>
                </c:pt>
                <c:pt idx="5">
                  <c:v>26.3</c:v>
                </c:pt>
                <c:pt idx="6">
                  <c:v>16.0</c:v>
                </c:pt>
                <c:pt idx="7">
                  <c:v>19.5</c:v>
                </c:pt>
                <c:pt idx="8">
                  <c:v>22.5</c:v>
                </c:pt>
                <c:pt idx="9">
                  <c:v/>
                </c:pt>
                <c:pt idx="10">
                  <c:v/>
                </c:pt>
                <c:pt idx="11">
                  <c:v/>
                </c:pt>
                <c:pt idx="12">
                  <c:v>23.9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647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6260000000000008"/>
                </c:manualLayout>
              </c:layout>
              <c:showLegendKey val="0"/>
              <c:showVal val="1"/>
              <c:showCatName val="0"/>
              <c:showSerName val="0"/>
              <c:showPercent val="0"/>
            </c:dLbl>
            <c:dLbl>
              <c:idx val="6"/>
              <c:layout>
                <c:manualLayout>
                  <c:x val="0"/>
                  <c:y val="-0.093480000000000008"/>
                </c:manualLayout>
              </c:layout>
              <c:showLegendKey val="0"/>
              <c:showVal val="1"/>
              <c:showCatName val="0"/>
              <c:showSerName val="0"/>
              <c:showPercent val="0"/>
            </c:dLbl>
            <c:dLbl>
              <c:idx val="7"/>
              <c:layout>
                <c:manualLayout>
                  <c:x val="0"/>
                  <c:y val="-0.061500000000000006"/>
                </c:manualLayout>
              </c:layout>
              <c:showLegendKey val="0"/>
              <c:showVal val="1"/>
              <c:showCatName val="0"/>
              <c:showSerName val="0"/>
              <c:showPercent val="0"/>
            </c:dLbl>
            <c:dLbl>
              <c:idx val="8"/>
              <c:layout>
                <c:manualLayout>
                  <c:x val="0"/>
                  <c:y val="-0.04264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6.1</c:v>
                </c:pt>
                <c:pt idx="3">
                  <c:v>7.9</c:v>
                </c:pt>
                <c:pt idx="4">
                  <c:v/>
                </c:pt>
                <c:pt idx="5">
                  <c:v>9.3</c:v>
                </c:pt>
                <c:pt idx="6">
                  <c:v>11.4</c:v>
                </c:pt>
                <c:pt idx="7">
                  <c:v>7.5</c:v>
                </c:pt>
                <c:pt idx="8">
                  <c:v>5.2</c:v>
                </c:pt>
                <c:pt idx="9">
                  <c:v/>
                </c:pt>
                <c:pt idx="10">
                  <c:v>0</c:v>
                </c:pt>
                <c:pt idx="11">
                  <c:v>0</c:v>
                </c:pt>
                <c:pt idx="12">
                  <c:v>5.1</c:v>
                </c:pt>
              </c:numLit>
            </c:plus>
            <c:minus>
              <c:numLit>
                <c:formatCode>General</c:formatCode>
                <c:ptCount val="13"/>
                <c:pt idx="0">
                  <c:v>4.1</c:v>
                </c:pt>
                <c:pt idx="1">
                  <c:v/>
                </c:pt>
                <c:pt idx="2">
                  <c:v>5.7</c:v>
                </c:pt>
                <c:pt idx="3">
                  <c:v>6.2</c:v>
                </c:pt>
                <c:pt idx="4">
                  <c:v/>
                </c:pt>
                <c:pt idx="5">
                  <c:v>7.6</c:v>
                </c:pt>
                <c:pt idx="6">
                  <c:v>8.8</c:v>
                </c:pt>
                <c:pt idx="7">
                  <c:v>6.6</c:v>
                </c:pt>
                <c:pt idx="8">
                  <c:v>4.5</c:v>
                </c:pt>
                <c:pt idx="9">
                  <c:v/>
                </c:pt>
                <c:pt idx="10">
                  <c:v>0</c:v>
                </c:pt>
                <c:pt idx="11">
                  <c:v>0</c:v>
                </c:pt>
                <c:pt idx="12">
                  <c:v>4.5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26.3</c:v>
                </c:pt>
                <c:pt idx="1">
                  <c:v/>
                </c:pt>
                <c:pt idx="2">
                  <c:v>32.5</c:v>
                </c:pt>
                <c:pt idx="3">
                  <c:v>20.9</c:v>
                </c:pt>
                <c:pt idx="4">
                  <c:v/>
                </c:pt>
                <c:pt idx="5">
                  <c:v>26.8</c:v>
                </c:pt>
                <c:pt idx="6">
                  <c:v>25.2</c:v>
                </c:pt>
                <c:pt idx="7">
                  <c:v>30.6</c:v>
                </c:pt>
                <c:pt idx="8">
                  <c:v>20.9</c:v>
                </c:pt>
                <c:pt idx="9">
                  <c:v/>
                </c:pt>
                <c:pt idx="10">
                  <c:v/>
                </c:pt>
                <c:pt idx="11">
                  <c:v/>
                </c:pt>
                <c:pt idx="12">
                  <c:v>26.0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0319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3.3</c:v>
                </c:pt>
                <c:pt idx="3">
                  <c:v>2.3</c:v>
                </c:pt>
                <c:pt idx="4">
                  <c:v/>
                </c:pt>
                <c:pt idx="5">
                  <c:v>5.5</c:v>
                </c:pt>
                <c:pt idx="6">
                  <c:v>6.2</c:v>
                </c:pt>
                <c:pt idx="7">
                  <c:v>3.9</c:v>
                </c:pt>
                <c:pt idx="8">
                  <c:v>3.9</c:v>
                </c:pt>
                <c:pt idx="9">
                  <c:v/>
                </c:pt>
                <c:pt idx="10">
                  <c:v>0</c:v>
                </c:pt>
                <c:pt idx="11">
                  <c:v>0</c:v>
                </c:pt>
                <c:pt idx="12">
                  <c:v>2.4</c:v>
                </c:pt>
              </c:numLit>
            </c:plus>
            <c:minus>
              <c:numLit>
                <c:formatCode>General</c:formatCode>
                <c:ptCount val="13"/>
                <c:pt idx="0">
                  <c:v>1.0</c:v>
                </c:pt>
                <c:pt idx="1">
                  <c:v/>
                </c:pt>
                <c:pt idx="2">
                  <c:v>1.9</c:v>
                </c:pt>
                <c:pt idx="3">
                  <c:v>0.8</c:v>
                </c:pt>
                <c:pt idx="4">
                  <c:v/>
                </c:pt>
                <c:pt idx="5">
                  <c:v>2.0</c:v>
                </c:pt>
                <c:pt idx="6">
                  <c:v>2.1</c:v>
                </c:pt>
                <c:pt idx="7">
                  <c:v>1.4</c:v>
                </c:pt>
                <c:pt idx="8">
                  <c:v>1.1</c:v>
                </c:pt>
                <c:pt idx="9">
                  <c:v/>
                </c:pt>
                <c:pt idx="10">
                  <c:v>0</c:v>
                </c:pt>
                <c:pt idx="11">
                  <c:v>0</c:v>
                </c:pt>
                <c:pt idx="12">
                  <c:v>1.1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2.7</c:v>
                </c:pt>
                <c:pt idx="1">
                  <c:v/>
                </c:pt>
                <c:pt idx="2">
                  <c:v>4.3</c:v>
                </c:pt>
                <c:pt idx="3">
                  <c:v>1.1</c:v>
                </c:pt>
                <c:pt idx="4">
                  <c:v/>
                </c:pt>
                <c:pt idx="5">
                  <c:v>3.0</c:v>
                </c:pt>
                <c:pt idx="6">
                  <c:v>3.1</c:v>
                </c:pt>
                <c:pt idx="7">
                  <c:v>2.1</c:v>
                </c:pt>
                <c:pt idx="8">
                  <c:v>1.5</c:v>
                </c:pt>
                <c:pt idx="9">
                  <c:v/>
                </c:pt>
                <c:pt idx="10">
                  <c:v/>
                </c:pt>
                <c:pt idx="11">
                  <c:v/>
                </c:pt>
                <c:pt idx="12">
                  <c:v>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880000000000011"/>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51660000000000005"/>
                </c:manualLayout>
              </c:layout>
              <c:showLegendKey val="0"/>
              <c:showVal val="1"/>
              <c:showCatName val="0"/>
              <c:showSerName val="0"/>
              <c:showPercent val="0"/>
            </c:dLbl>
            <c:dLbl>
              <c:idx val="8"/>
              <c:layout>
                <c:manualLayout>
                  <c:x val="0"/>
                  <c:y val="-0.0885600000000000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72160000000000016"/>
                </c:manualLayout>
              </c:layout>
              <c:showLegendKey val="0"/>
              <c:showVal val="1"/>
              <c:showCatName val="0"/>
              <c:showSerName val="0"/>
              <c:showPercent val="0"/>
            </c:dLbl>
            <c:dLbl>
              <c:idx val="12"/>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3.5</c:v>
                </c:pt>
                <c:pt idx="3">
                  <c:v>5.6</c:v>
                </c:pt>
                <c:pt idx="4">
                  <c:v/>
                </c:pt>
                <c:pt idx="5">
                  <c:v>8.4</c:v>
                </c:pt>
                <c:pt idx="6">
                  <c:v>4.1</c:v>
                </c:pt>
                <c:pt idx="7">
                  <c:v>6.3</c:v>
                </c:pt>
                <c:pt idx="8">
                  <c:v>10.8</c:v>
                </c:pt>
                <c:pt idx="9">
                  <c:v/>
                </c:pt>
                <c:pt idx="10">
                  <c:v>0</c:v>
                </c:pt>
                <c:pt idx="11">
                  <c:v>8.8</c:v>
                </c:pt>
                <c:pt idx="12">
                  <c:v>2.8</c:v>
                </c:pt>
              </c:numLit>
            </c:plus>
            <c:minus>
              <c:numLit>
                <c:formatCode>General</c:formatCode>
                <c:ptCount val="13"/>
                <c:pt idx="0">
                  <c:v>2.3</c:v>
                </c:pt>
                <c:pt idx="1">
                  <c:v/>
                </c:pt>
                <c:pt idx="2">
                  <c:v>2.5</c:v>
                </c:pt>
                <c:pt idx="3">
                  <c:v>3.9</c:v>
                </c:pt>
                <c:pt idx="4">
                  <c:v/>
                </c:pt>
                <c:pt idx="5">
                  <c:v>4.8</c:v>
                </c:pt>
                <c:pt idx="6">
                  <c:v>2.8</c:v>
                </c:pt>
                <c:pt idx="7">
                  <c:v>4.0</c:v>
                </c:pt>
                <c:pt idx="8">
                  <c:v>5.9</c:v>
                </c:pt>
                <c:pt idx="9">
                  <c:v/>
                </c:pt>
                <c:pt idx="10">
                  <c:v>0</c:v>
                </c:pt>
                <c:pt idx="11">
                  <c:v>5.5</c:v>
                </c:pt>
                <c:pt idx="12">
                  <c:v>2.1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10.6</c:v>
                </c:pt>
                <c:pt idx="1">
                  <c:v/>
                </c:pt>
                <c:pt idx="2">
                  <c:v>8.3</c:v>
                </c:pt>
                <c:pt idx="3">
                  <c:v>11.6</c:v>
                </c:pt>
                <c:pt idx="4">
                  <c:v/>
                </c:pt>
                <c:pt idx="5">
                  <c:v>10.4</c:v>
                </c:pt>
                <c:pt idx="6">
                  <c:v>8.6</c:v>
                </c:pt>
                <c:pt idx="7">
                  <c:v>9.7</c:v>
                </c:pt>
                <c:pt idx="8">
                  <c:v>11.5</c:v>
                </c:pt>
                <c:pt idx="9">
                  <c:v/>
                </c:pt>
                <c:pt idx="10">
                  <c:v/>
                </c:pt>
                <c:pt idx="11">
                  <c:v>12.2</c:v>
                </c:pt>
                <c:pt idx="12">
                  <c:v>8.9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8540000000000005"/>
                </c:manualLayout>
              </c:layout>
              <c:showLegendKey val="0"/>
              <c:showVal val="1"/>
              <c:showCatName val="0"/>
              <c:showSerName val="0"/>
              <c:showPercent val="0"/>
            </c:dLbl>
            <c:dLbl>
              <c:idx val="6"/>
              <c:layout>
                <c:manualLayout>
                  <c:x val="0"/>
                  <c:y val="-0.026240000000000003"/>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0459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494"/>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3.4</c:v>
                </c:pt>
                <c:pt idx="3">
                  <c:v>3.0</c:v>
                </c:pt>
                <c:pt idx="4">
                  <c:v/>
                </c:pt>
                <c:pt idx="5">
                  <c:v>4.7</c:v>
                </c:pt>
                <c:pt idx="6">
                  <c:v>3.2</c:v>
                </c:pt>
                <c:pt idx="7">
                  <c:v>4.2</c:v>
                </c:pt>
                <c:pt idx="8">
                  <c:v>5.6</c:v>
                </c:pt>
                <c:pt idx="9">
                  <c:v/>
                </c:pt>
                <c:pt idx="10">
                  <c:v>0</c:v>
                </c:pt>
                <c:pt idx="11">
                  <c:v>6.7</c:v>
                </c:pt>
                <c:pt idx="12">
                  <c:v>2.6</c:v>
                </c:pt>
              </c:numLit>
            </c:plus>
            <c:minus>
              <c:numLit>
                <c:formatCode>General</c:formatCode>
                <c:ptCount val="13"/>
                <c:pt idx="0">
                  <c:v>1.7</c:v>
                </c:pt>
                <c:pt idx="1">
                  <c:v/>
                </c:pt>
                <c:pt idx="2">
                  <c:v>2.2</c:v>
                </c:pt>
                <c:pt idx="3">
                  <c:v>2.0</c:v>
                </c:pt>
                <c:pt idx="4">
                  <c:v/>
                </c:pt>
                <c:pt idx="5">
                  <c:v>3.1</c:v>
                </c:pt>
                <c:pt idx="6">
                  <c:v>1.8</c:v>
                </c:pt>
                <c:pt idx="7">
                  <c:v>1.6</c:v>
                </c:pt>
                <c:pt idx="8">
                  <c:v>3.3</c:v>
                </c:pt>
                <c:pt idx="9">
                  <c:v/>
                </c:pt>
                <c:pt idx="10">
                  <c:v>0</c:v>
                </c:pt>
                <c:pt idx="11">
                  <c:v>2.4</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5.8</c:v>
                </c:pt>
                <c:pt idx="1">
                  <c:v/>
                </c:pt>
                <c:pt idx="2">
                  <c:v>6.3</c:v>
                </c:pt>
                <c:pt idx="3">
                  <c:v>5.1</c:v>
                </c:pt>
                <c:pt idx="4">
                  <c:v/>
                </c:pt>
                <c:pt idx="5">
                  <c:v>8.8</c:v>
                </c:pt>
                <c:pt idx="6">
                  <c:v>3.9</c:v>
                </c:pt>
                <c:pt idx="7">
                  <c:v>2.5</c:v>
                </c:pt>
                <c:pt idx="8">
                  <c:v>7.6</c:v>
                </c:pt>
                <c:pt idx="9">
                  <c:v/>
                </c:pt>
                <c:pt idx="10">
                  <c:v/>
                </c:pt>
                <c:pt idx="11">
                  <c:v>3.6</c:v>
                </c:pt>
                <c:pt idx="12">
                  <c:v>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42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9040000000000009"/>
                </c:manualLayout>
              </c:layout>
              <c:showLegendKey val="0"/>
              <c:showVal val="1"/>
              <c:showCatName val="0"/>
              <c:showSerName val="0"/>
              <c:showPercent val="0"/>
            </c:dLbl>
            <c:dLbl>
              <c:idx val="3"/>
              <c:layout>
                <c:manualLayout>
                  <c:x val="0"/>
                  <c:y val="-0.04920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9700000000000012"/>
                </c:manualLayout>
              </c:layout>
              <c:showLegendKey val="0"/>
              <c:showVal val="1"/>
              <c:showCatName val="0"/>
              <c:showSerName val="0"/>
              <c:showPercent val="0"/>
            </c:dLbl>
            <c:dLbl>
              <c:idx val="6"/>
              <c:layout>
                <c:manualLayout>
                  <c:x val="0"/>
                  <c:y val="-0.10496000000000001"/>
                </c:manualLayout>
              </c:layout>
              <c:showLegendKey val="0"/>
              <c:showVal val="1"/>
              <c:showCatName val="0"/>
              <c:showSerName val="0"/>
              <c:showPercent val="0"/>
            </c:dLbl>
            <c:dLbl>
              <c:idx val="7"/>
              <c:layout>
                <c:manualLayout>
                  <c:x val="0"/>
                  <c:y val="-0.07462"/>
                </c:manualLayout>
              </c:layout>
              <c:showLegendKey val="0"/>
              <c:showVal val="1"/>
              <c:showCatName val="0"/>
              <c:showSerName val="0"/>
              <c:showPercent val="0"/>
            </c:dLbl>
            <c:dLbl>
              <c:idx val="8"/>
              <c:layout>
                <c:manualLayout>
                  <c:x val="0"/>
                  <c:y val="-0.0713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10250000000000001"/>
                </c:manualLayout>
              </c:layout>
              <c:showLegendKey val="0"/>
              <c:showVal val="1"/>
              <c:showCatName val="0"/>
              <c:showSerName val="0"/>
              <c:showPercent val="0"/>
            </c:dLbl>
            <c:dLbl>
              <c:idx val="12"/>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5.4</c:v>
                </c:pt>
                <c:pt idx="1">
                  <c:v/>
                </c:pt>
                <c:pt idx="2">
                  <c:v>7.2</c:v>
                </c:pt>
                <c:pt idx="3">
                  <c:v>6.0</c:v>
                </c:pt>
                <c:pt idx="4">
                  <c:v/>
                </c:pt>
                <c:pt idx="5">
                  <c:v>8.5</c:v>
                </c:pt>
                <c:pt idx="6">
                  <c:v>12.8</c:v>
                </c:pt>
                <c:pt idx="7">
                  <c:v>9.1</c:v>
                </c:pt>
                <c:pt idx="8">
                  <c:v>8.7</c:v>
                </c:pt>
                <c:pt idx="9">
                  <c:v/>
                </c:pt>
                <c:pt idx="10">
                  <c:v>0</c:v>
                </c:pt>
                <c:pt idx="11">
                  <c:v>12.5</c:v>
                </c:pt>
                <c:pt idx="12">
                  <c:v>5.3</c:v>
                </c:pt>
              </c:numLit>
            </c:plus>
            <c:minus>
              <c:numLit>
                <c:formatCode>General</c:formatCode>
                <c:ptCount val="13"/>
                <c:pt idx="0">
                  <c:v>4.7</c:v>
                </c:pt>
                <c:pt idx="1">
                  <c:v/>
                </c:pt>
                <c:pt idx="2">
                  <c:v>6.5</c:v>
                </c:pt>
                <c:pt idx="3">
                  <c:v>4.4</c:v>
                </c:pt>
                <c:pt idx="4">
                  <c:v/>
                </c:pt>
                <c:pt idx="5">
                  <c:v>7.4</c:v>
                </c:pt>
                <c:pt idx="6">
                  <c:v>9.2</c:v>
                </c:pt>
                <c:pt idx="7">
                  <c:v>7.0</c:v>
                </c:pt>
                <c:pt idx="8">
                  <c:v>5.8</c:v>
                </c:pt>
                <c:pt idx="9">
                  <c:v/>
                </c:pt>
                <c:pt idx="10">
                  <c:v>0</c:v>
                </c:pt>
                <c:pt idx="11">
                  <c:v>8.7</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23.3</c:v>
                </c:pt>
                <c:pt idx="1">
                  <c:v/>
                </c:pt>
                <c:pt idx="2">
                  <c:v>33.0</c:v>
                </c:pt>
                <c:pt idx="3">
                  <c:v>13.6</c:v>
                </c:pt>
                <c:pt idx="4">
                  <c:v/>
                </c:pt>
                <c:pt idx="5">
                  <c:v>31.4</c:v>
                </c:pt>
                <c:pt idx="6">
                  <c:v>23.0</c:v>
                </c:pt>
                <c:pt idx="7">
                  <c:v>21.6</c:v>
                </c:pt>
                <c:pt idx="8">
                  <c:v>14.1</c:v>
                </c:pt>
                <c:pt idx="9">
                  <c:v/>
                </c:pt>
                <c:pt idx="10">
                  <c:v/>
                </c:pt>
                <c:pt idx="11">
                  <c:v>21.5</c:v>
                </c:pt>
                <c:pt idx="12">
                  <c:v>20.4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27880000000000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6580000000000005"/>
                </c:manualLayout>
              </c:layout>
              <c:showLegendKey val="0"/>
              <c:showVal val="1"/>
              <c:showCatName val="0"/>
              <c:showSerName val="0"/>
              <c:showPercent val="0"/>
            </c:dLbl>
            <c:dLbl>
              <c:idx val="12"/>
              <c:layout>
                <c:manualLayout>
                  <c:x val="0"/>
                  <c:y val="-0.0188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3.5</c:v>
                </c:pt>
                <c:pt idx="3">
                  <c:v>2.4</c:v>
                </c:pt>
                <c:pt idx="4">
                  <c:v/>
                </c:pt>
                <c:pt idx="5">
                  <c:v>5.8</c:v>
                </c:pt>
                <c:pt idx="6">
                  <c:v>4.7</c:v>
                </c:pt>
                <c:pt idx="7">
                  <c:v>3.5</c:v>
                </c:pt>
                <c:pt idx="8">
                  <c:v>3.4</c:v>
                </c:pt>
                <c:pt idx="9">
                  <c:v/>
                </c:pt>
                <c:pt idx="10">
                  <c:v>0</c:v>
                </c:pt>
                <c:pt idx="11">
                  <c:v>6.9</c:v>
                </c:pt>
                <c:pt idx="12">
                  <c:v>2.3</c:v>
                </c:pt>
              </c:numLit>
            </c:plus>
            <c:minus>
              <c:numLit>
                <c:formatCode>General</c:formatCode>
                <c:ptCount val="13"/>
                <c:pt idx="0">
                  <c:v>1.2</c:v>
                </c:pt>
                <c:pt idx="1">
                  <c:v/>
                </c:pt>
                <c:pt idx="2">
                  <c:v>2.0</c:v>
                </c:pt>
                <c:pt idx="3">
                  <c:v>0.9</c:v>
                </c:pt>
                <c:pt idx="4">
                  <c:v/>
                </c:pt>
                <c:pt idx="5">
                  <c:v>1.3</c:v>
                </c:pt>
                <c:pt idx="6">
                  <c:v>2.3</c:v>
                </c:pt>
                <c:pt idx="7">
                  <c:v>1.3</c:v>
                </c:pt>
                <c:pt idx="8">
                  <c:v>1.8</c:v>
                </c:pt>
                <c:pt idx="9">
                  <c:v/>
                </c:pt>
                <c:pt idx="10">
                  <c:v>0</c:v>
                </c:pt>
                <c:pt idx="11">
                  <c:v>2.0</c:v>
                </c:pt>
                <c:pt idx="12">
                  <c:v>1.3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2.9</c:v>
                </c:pt>
                <c:pt idx="1">
                  <c:v/>
                </c:pt>
                <c:pt idx="2">
                  <c:v>4.4</c:v>
                </c:pt>
                <c:pt idx="3">
                  <c:v>1.5</c:v>
                </c:pt>
                <c:pt idx="4">
                  <c:v/>
                </c:pt>
                <c:pt idx="5">
                  <c:v>1.6</c:v>
                </c:pt>
                <c:pt idx="6">
                  <c:v>4.4</c:v>
                </c:pt>
                <c:pt idx="7">
                  <c:v>2.2</c:v>
                </c:pt>
                <c:pt idx="8">
                  <c:v>4.0</c:v>
                </c:pt>
                <c:pt idx="9">
                  <c:v/>
                </c:pt>
                <c:pt idx="10">
                  <c:v/>
                </c:pt>
                <c:pt idx="11">
                  <c:v>2.8</c:v>
                </c:pt>
                <c:pt idx="12">
                  <c:v>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900000000000011"/>
                </c:manualLayout>
              </c:layout>
              <c:showLegendKey val="0"/>
              <c:showVal val="1"/>
              <c:showCatName val="0"/>
              <c:showSerName val="0"/>
              <c:showPercent val="0"/>
            </c:dLbl>
            <c:dLbl>
              <c:idx val="6"/>
              <c:layout>
                <c:manualLayout>
                  <c:x val="0"/>
                  <c:y val="-0.056580000000000005"/>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0393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77900000000000011"/>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4.9</c:v>
                </c:pt>
                <c:pt idx="3">
                  <c:v>4.9</c:v>
                </c:pt>
                <c:pt idx="4">
                  <c:v/>
                </c:pt>
                <c:pt idx="5">
                  <c:v>9.5</c:v>
                </c:pt>
                <c:pt idx="6">
                  <c:v>6.9</c:v>
                </c:pt>
                <c:pt idx="7">
                  <c:v>5.7</c:v>
                </c:pt>
                <c:pt idx="8">
                  <c:v>4.8</c:v>
                </c:pt>
                <c:pt idx="9">
                  <c:v/>
                </c:pt>
                <c:pt idx="10">
                  <c:v>0</c:v>
                </c:pt>
                <c:pt idx="11">
                  <c:v>9.5</c:v>
                </c:pt>
                <c:pt idx="12">
                  <c:v>3.3</c:v>
                </c:pt>
              </c:numLit>
            </c:plus>
            <c:minus>
              <c:numLit>
                <c:formatCode>General</c:formatCode>
                <c:ptCount val="13"/>
                <c:pt idx="0">
                  <c:v>2.3</c:v>
                </c:pt>
                <c:pt idx="1">
                  <c:v/>
                </c:pt>
                <c:pt idx="2">
                  <c:v>3.3</c:v>
                </c:pt>
                <c:pt idx="3">
                  <c:v>2.3</c:v>
                </c:pt>
                <c:pt idx="4">
                  <c:v/>
                </c:pt>
                <c:pt idx="5">
                  <c:v>4.7</c:v>
                </c:pt>
                <c:pt idx="6">
                  <c:v>3.5</c:v>
                </c:pt>
                <c:pt idx="7">
                  <c:v>3.2</c:v>
                </c:pt>
                <c:pt idx="8">
                  <c:v>2.7</c:v>
                </c:pt>
                <c:pt idx="9">
                  <c:v/>
                </c:pt>
                <c:pt idx="10">
                  <c:v>0</c:v>
                </c:pt>
                <c:pt idx="11">
                  <c:v>3.5</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6.8</c:v>
                </c:pt>
                <c:pt idx="1">
                  <c:v/>
                </c:pt>
                <c:pt idx="2">
                  <c:v>9.3</c:v>
                </c:pt>
                <c:pt idx="3">
                  <c:v>4.4</c:v>
                </c:pt>
                <c:pt idx="4">
                  <c:v/>
                </c:pt>
                <c:pt idx="5">
                  <c:v>8.5</c:v>
                </c:pt>
                <c:pt idx="6">
                  <c:v>6.5</c:v>
                </c:pt>
                <c:pt idx="7">
                  <c:v>6.8</c:v>
                </c:pt>
                <c:pt idx="8">
                  <c:v>5.6</c:v>
                </c:pt>
                <c:pt idx="9">
                  <c:v/>
                </c:pt>
                <c:pt idx="10">
                  <c:v/>
                </c:pt>
                <c:pt idx="11">
                  <c:v>5.3</c:v>
                </c:pt>
                <c:pt idx="12">
                  <c:v>5.7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524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7580000000000014"/>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04428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84460000000000007"/>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3.3</c:v>
                </c:pt>
                <c:pt idx="3">
                  <c:v>6.4</c:v>
                </c:pt>
                <c:pt idx="4">
                  <c:v/>
                </c:pt>
                <c:pt idx="5">
                  <c:v>11.9</c:v>
                </c:pt>
                <c:pt idx="6">
                  <c:v>4.5</c:v>
                </c:pt>
                <c:pt idx="7">
                  <c:v>6.9</c:v>
                </c:pt>
                <c:pt idx="8">
                  <c:v>5.4</c:v>
                </c:pt>
                <c:pt idx="9">
                  <c:v/>
                </c:pt>
                <c:pt idx="10">
                  <c:v>0</c:v>
                </c:pt>
                <c:pt idx="11">
                  <c:v>10.3</c:v>
                </c:pt>
                <c:pt idx="12">
                  <c:v>3.8</c:v>
                </c:pt>
              </c:numLit>
            </c:plus>
            <c:minus>
              <c:numLit>
                <c:formatCode>General</c:formatCode>
                <c:ptCount val="13"/>
                <c:pt idx="0">
                  <c:v>2.7</c:v>
                </c:pt>
                <c:pt idx="1">
                  <c:v/>
                </c:pt>
                <c:pt idx="2">
                  <c:v>2.2</c:v>
                </c:pt>
                <c:pt idx="3">
                  <c:v>4.6</c:v>
                </c:pt>
                <c:pt idx="4">
                  <c:v/>
                </c:pt>
                <c:pt idx="5">
                  <c:v>6.3</c:v>
                </c:pt>
                <c:pt idx="6">
                  <c:v>3.0</c:v>
                </c:pt>
                <c:pt idx="7">
                  <c:v>4.3</c:v>
                </c:pt>
                <c:pt idx="8">
                  <c:v>3.4</c:v>
                </c:pt>
                <c:pt idx="9">
                  <c:v/>
                </c:pt>
                <c:pt idx="10">
                  <c:v>0</c:v>
                </c:pt>
                <c:pt idx="11">
                  <c:v>6.3</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10.1</c:v>
                </c:pt>
                <c:pt idx="1">
                  <c:v/>
                </c:pt>
                <c:pt idx="2">
                  <c:v>6.4</c:v>
                </c:pt>
                <c:pt idx="3">
                  <c:v>13.5</c:v>
                </c:pt>
                <c:pt idx="4">
                  <c:v/>
                </c:pt>
                <c:pt idx="5">
                  <c:v>11.6</c:v>
                </c:pt>
                <c:pt idx="6">
                  <c:v>7.9</c:v>
                </c:pt>
                <c:pt idx="7">
                  <c:v>9.9</c:v>
                </c:pt>
                <c:pt idx="8">
                  <c:v>8.6</c:v>
                </c:pt>
                <c:pt idx="9">
                  <c:v/>
                </c:pt>
                <c:pt idx="10">
                  <c:v/>
                </c:pt>
                <c:pt idx="11">
                  <c:v>13.8</c:v>
                </c:pt>
                <c:pt idx="12">
                  <c:v>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774"/>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036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5.3</c:v>
                </c:pt>
                <c:pt idx="3">
                  <c:v>4.9</c:v>
                </c:pt>
                <c:pt idx="4">
                  <c:v/>
                </c:pt>
                <c:pt idx="5">
                  <c:v>10.7</c:v>
                </c:pt>
                <c:pt idx="6">
                  <c:v>5.6</c:v>
                </c:pt>
                <c:pt idx="7">
                  <c:v>6.0</c:v>
                </c:pt>
                <c:pt idx="8">
                  <c:v>4.5</c:v>
                </c:pt>
                <c:pt idx="9">
                  <c:v/>
                </c:pt>
                <c:pt idx="10">
                  <c:v>0</c:v>
                </c:pt>
                <c:pt idx="11">
                  <c:v>0</c:v>
                </c:pt>
                <c:pt idx="12">
                  <c:v>3.3</c:v>
                </c:pt>
              </c:numLit>
            </c:plus>
            <c:minus>
              <c:numLit>
                <c:formatCode>General</c:formatCode>
                <c:ptCount val="13"/>
                <c:pt idx="0">
                  <c:v>2.6</c:v>
                </c:pt>
                <c:pt idx="1">
                  <c:v/>
                </c:pt>
                <c:pt idx="2">
                  <c:v>3.3</c:v>
                </c:pt>
                <c:pt idx="3">
                  <c:v>3.4</c:v>
                </c:pt>
                <c:pt idx="4">
                  <c:v/>
                </c:pt>
                <c:pt idx="5">
                  <c:v>6.0</c:v>
                </c:pt>
                <c:pt idx="6">
                  <c:v>3.4</c:v>
                </c:pt>
                <c:pt idx="7">
                  <c:v>3.7</c:v>
                </c:pt>
                <c:pt idx="8">
                  <c:v>2.6</c:v>
                </c:pt>
                <c:pt idx="9">
                  <c:v/>
                </c:pt>
                <c:pt idx="10">
                  <c:v>0</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9.1</c:v>
                </c:pt>
                <c:pt idx="1">
                  <c:v/>
                </c:pt>
                <c:pt idx="2">
                  <c:v>8.1</c:v>
                </c:pt>
                <c:pt idx="3">
                  <c:v>9.4</c:v>
                </c:pt>
                <c:pt idx="4">
                  <c:v/>
                </c:pt>
                <c:pt idx="5">
                  <c:v>11.8</c:v>
                </c:pt>
                <c:pt idx="6">
                  <c:v>7.6</c:v>
                </c:pt>
                <c:pt idx="7">
                  <c:v>8.6</c:v>
                </c:pt>
                <c:pt idx="8">
                  <c:v>5.6</c:v>
                </c:pt>
                <c:pt idx="9">
                  <c:v/>
                </c:pt>
                <c:pt idx="10">
                  <c:v/>
                </c:pt>
                <c:pt idx="11">
                  <c:v/>
                </c:pt>
                <c:pt idx="12">
                  <c:v>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slide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during the past 12 months,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forced by someone they were dating or going out with to do sexual things that they did not want to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felt so sad or hopeless almost every day for two weeks or more in a row that they stopped doing some usual activities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seriously considered attempting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plan about how they would attempt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actually attempted suicide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suicide attempt during the past 12 months that resulted in an injury, poisoning, or overdose that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were less than 18 years of age and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 driven by someone else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ever tried to quit smoking cigarettes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days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five or more drinks of alcohol in a row, that is, within a couple of hours,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ten or more drinks of alcohol in a row, that is, within a couple of hours,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alcohol use, the percentage who usually got the alcohol they drank from someone who gave it to them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form of cocaine, including powder, crack, or freebase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sniffed glue, breathed the contents of aerosol spray cans, or inhaled any paints or sprays to get high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heroin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rode one or more times during the past 30 days in a car or other vehicle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methamphetamines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ecstasy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steroid pills or shots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 needle to inject any illegal drug into their body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offered, sold, or given an illegal drug by someone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four or more people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one or more people during the past three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drank alcohol or used drugs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QNOTHHPL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both a condom during last sexual intercourse and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QNDUALBC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no method of birth control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QNBCNONE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drove when they had been drinking alcohol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overweight (i.e., at or above the 85th percentile but below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**QNOWT - Weighted Data - Based on reference data from the 2000 CDC Growth Charts.</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obese (i.e., at or above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**QNOBESE - Weighted Data - Based on reference data from the 2000 CDC Growth Charts.</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went without eating for 24 hours or more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any diet pills, powders, or liquids without a doctor's advice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vomited or took laxatives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QNFRUIT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texted or e-mailed while driving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three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0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two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describe their grades in school as mostly A's or B's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typically sleep at home, or home of friend or relative, with their parent(s) or guardian(s)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reported that either of their parents or other adults in their family are serving on active duty in the military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a parent or other adult in their family who has been in jail or in prison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physical disabilities or long-term health problems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long-term emotional problems or learning disabilities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family have moved one or more times since they started Kindergarten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responded that someone had tried to hurt them by hitting, punching, or kicking them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say things to them or say things to other people about them to purposely hurt them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scraping, or burning themselves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dissolvable tobacco products such as orbs on one or more or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drank alcohol during the past 30 days, the percentage who reported their home or another person’s home as their usual place they usually drank alcohol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drank alcohol during the past 30 days and who have a usual type of alcohol that they drink, the percentage who reported liquor, such as vodka, rum, scotch, bourbon, or whisky, as their type of alcohol they usually drank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gun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 school property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kind of herbal or natural substance to get high, such as salvia, woodrose, or morning glory seeds,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taken prescription painkillers, such as OxyContin, codeine, or Percocet,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offered, sold, or given anyone an illegal drug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have had sexual intercourse, the percentage whose partners were three or more years older than themselves the first time they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pregnant or gotten someone pregnant one or more times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told by a doctor or nurse that they had a sexually transmitted disease (STD)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sexual contact with males and females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 themselves as gay or lesbian or bisexual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given or received oral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think that their health teacher has given them the most information about safe sex practices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exercised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less food, fewer calories, or foods low in fat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one or more caffeinated drinks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know where to have an HIV test if they wanted one done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asthma was a little problem or a big problem when they ran, exercised, or played sports during the last 4 weeks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get eight or more hours of sleep on average school night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most likely talk to no one if they had a personal problem with drinking, drug use, or sexual behavior</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eat dinner with their family three or more times in an average week</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asked to text a revealing, intimate photo of themself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received a text with a revealing, intimate photo of someone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a revealing intimate photo of themself sent to others without their permission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not go to school on one or more of the past 30 days because they felt they would be unsafe at school or on their way to or from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been threatened or injured with a weapon such as a gun, knife, or club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 in which they were injured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physically forced to have sexual intercourse when they did not want to</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Sussex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physically hurt on purpose by someone they were dating or going out with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5A93151-B8D4-4CF7-8878-DA6ED5C75968}"/>
</file>

<file path=customXml/itemProps2.xml><?xml version="1.0" encoding="utf-8"?>
<ds:datastoreItem xmlns:ds="http://schemas.openxmlformats.org/officeDocument/2006/customXml" ds:itemID="{F819C944-EFBE-415A-B48F-2E6797E474C3}"/>
</file>

<file path=customXml/itemProps3.xml><?xml version="1.0" encoding="utf-8"?>
<ds:datastoreItem xmlns:ds="http://schemas.openxmlformats.org/officeDocument/2006/customXml" ds:itemID="{6B9E7C06-EFFF-4D5E-84F0-395A08AC8B53}"/>
</file>

<file path=docProps/app.xml><?xml version="1.0" encoding="utf-8"?>
<Properties xmlns="http://schemas.openxmlformats.org/officeDocument/2006/extended-properties" xmlns:vt="http://schemas.openxmlformats.org/officeDocument/2006/docPropsVTypes">
  <TotalTime>111</TotalTime>
  <Words>31</Words>
  <Application>Microsoft Office PowerPoint</Application>
  <PresentationFormat>On-screen Show (4:3)</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CDC User</cp:lastModifiedBy>
  <cp:revision>23</cp:revision>
  <cp:lastPrinted>2012-10-03T17:31:17Z</cp:lastPrinted>
  <dcterms:created xsi:type="dcterms:W3CDTF">2012-10-02T20:13:36Z</dcterms:created>
  <dcterms:modified xsi:type="dcterms:W3CDTF">2013-03-18T20:21:54Z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