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3d2aace6cad0431a"/>
    <p:sldId id="261" r:id="Rabb848b7ea774adf"/>
    <p:sldId id="262" r:id="Rb82885c224594b5a"/>
    <p:sldId id="263" r:id="R2e3838221efa497b"/>
    <p:sldId id="264" r:id="R6c38777af298417b"/>
    <p:sldId id="265" r:id="Rcdc4ea2fcded4046"/>
    <p:sldId id="266" r:id="R8f29273cec7f4e73"/>
    <p:sldId id="267" r:id="Raae13aafeec542b9"/>
    <p:sldId id="268" r:id="Rba7c8e67e5914d9f"/>
    <p:sldId id="269" r:id="R27e7f0f0b3ce4c56"/>
    <p:sldId id="270" r:id="R6b17f33c9c9d4826"/>
    <p:sldId id="271" r:id="Rca8cefa1ab5440f1"/>
    <p:sldId id="272" r:id="R57483cc0072440df"/>
    <p:sldId id="273" r:id="R1e5316eb23c545b4"/>
    <p:sldId id="274" r:id="R4f0d6eec893545b7"/>
    <p:sldId id="275" r:id="R593504df2da8422a"/>
    <p:sldId id="276" r:id="Rdfdb209c7af644d2"/>
    <p:sldId id="277" r:id="R760d7f2ef3ec4f67"/>
    <p:sldId id="278" r:id="R7dfa63f28def489f"/>
    <p:sldId id="279" r:id="R7b65d53755124a4c"/>
    <p:sldId id="280" r:id="R33770de6ed8e47e3"/>
    <p:sldId id="281" r:id="Raa3d2c7aab9e4779"/>
    <p:sldId id="282" r:id="Rb87c8c5b9f93445c"/>
    <p:sldId id="283" r:id="Ref6d4f97aa954943"/>
    <p:sldId id="284" r:id="Rd6c2f309e7f84854"/>
    <p:sldId id="285" r:id="R2db66335da8a4c58"/>
    <p:sldId id="286" r:id="R85259a1f4b55476b"/>
    <p:sldId id="287" r:id="R04a86befe8bc41d5"/>
    <p:sldId id="288" r:id="R6ecda7e450794504"/>
    <p:sldId id="289" r:id="Rfdfe64658ec64649"/>
    <p:sldId id="290" r:id="R49c904f9a0b14ccc"/>
    <p:sldId id="291" r:id="Rd5329e5a21384f7f"/>
    <p:sldId id="292" r:id="R9d02434d2c9845d0"/>
    <p:sldId id="293" r:id="R4c41226056dc4273"/>
    <p:sldId id="294" r:id="R50be1be2f64e4f2c"/>
    <p:sldId id="295" r:id="R562065ab9c334788"/>
    <p:sldId id="296" r:id="R9a331fcb930f48ea"/>
    <p:sldId id="297" r:id="R4fa1e3d29a234e6c"/>
    <p:sldId id="298" r:id="R0616086e1af745a0"/>
    <p:sldId id="299" r:id="R6957fb6a0e01460d"/>
    <p:sldId id="300" r:id="R686440b8d7114772"/>
    <p:sldId id="301" r:id="R33f8edba2be0414b"/>
    <p:sldId id="302" r:id="R3061f5721cd5457c"/>
    <p:sldId id="303" r:id="R1de61b4d274249b7"/>
    <p:sldId id="304" r:id="R8a846f17cf964df4"/>
    <p:sldId id="305" r:id="Ra443c04be57a4329"/>
    <p:sldId id="306" r:id="R04d5f60baca64666"/>
    <p:sldId id="307" r:id="R84c43ef53daf41eb"/>
    <p:sldId id="308" r:id="R6c7312268e2e4059"/>
    <p:sldId id="309" r:id="Rb9d1670a61504798"/>
    <p:sldId id="310" r:id="Rc2cd565166874dfd"/>
    <p:sldId id="311" r:id="R8b39540803f647a0"/>
    <p:sldId id="312" r:id="R94609b7a85c54873"/>
    <p:sldId id="313" r:id="Rcb69f5134f174465"/>
    <p:sldId id="314" r:id="R5d365b5240b247a9"/>
    <p:sldId id="315" r:id="Rbe818857d4504a88"/>
    <p:sldId id="316" r:id="Rd0dcc2ba30444c49"/>
    <p:sldId id="317" r:id="Rfabf0b1a1b9241eb"/>
    <p:sldId id="318" r:id="Rff508a6bd69443be"/>
    <p:sldId id="319" r:id="Re80edf9d39b34d64"/>
    <p:sldId id="320" r:id="Rcfe0f09138a245c7"/>
    <p:sldId id="321" r:id="Rf5205901484b4ada"/>
    <p:sldId id="322" r:id="Ra71ace6b6b194b5f"/>
    <p:sldId id="323" r:id="R44305a8d412944bc"/>
    <p:sldId id="324" r:id="Re3c09d54887142f3"/>
    <p:sldId id="325" r:id="R4ddad93f4f414b3d"/>
    <p:sldId id="326" r:id="R1be640c9bdfd47b3"/>
    <p:sldId id="327" r:id="R6cd747ad85cd4167"/>
    <p:sldId id="328" r:id="R7c4c1fd517984a02"/>
    <p:sldId id="329" r:id="R48f249a04d64447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abb848b7ea774adf" Type="http://schemas.openxmlformats.org/officeDocument/2006/relationships/slide" Target="/ppt/slides/slide3.xml"/><Relationship Id="R2e3838221efa497b" Type="http://schemas.openxmlformats.org/officeDocument/2006/relationships/slide" Target="/ppt/slides/slide5.xml"/><Relationship Id="R49c904f9a0b14ccc" Type="http://schemas.openxmlformats.org/officeDocument/2006/relationships/slide" Target="/ppt/slides/slide20.xml"/><Relationship Id="Rcb69f5134f174465" Type="http://schemas.openxmlformats.org/officeDocument/2006/relationships/slide" Target="/ppt/slides/slide37.xml"/><Relationship Id="Rbe818857d4504a88" Type="http://schemas.openxmlformats.org/officeDocument/2006/relationships/slide" Target="/ppt/slides/slide39.xml"/><Relationship Id="R04a86befe8bc41d5" Type="http://schemas.openxmlformats.org/officeDocument/2006/relationships/slide" Target="/ppt/slides/slide1d.xml"/><Relationship Id="R7dfa63f28def489f" Type="http://schemas.openxmlformats.org/officeDocument/2006/relationships/slide" Target="/ppt/slides/slide14.xml"/><Relationship Id="Rd6c2f309e7f84854" Type="http://schemas.openxmlformats.org/officeDocument/2006/relationships/slide" Target="/ppt/slides/slide1a.xml"/><Relationship Id="Rfdfe64658ec64649" Type="http://schemas.openxmlformats.org/officeDocument/2006/relationships/slide" Target="/ppt/slides/slide1f.xml"/><Relationship Id="Ra443c04be57a4329" Type="http://schemas.openxmlformats.org/officeDocument/2006/relationships/slide" Target="/ppt/slides/slide2f.xml"/><Relationship Id="R57483cc0072440df" Type="http://schemas.openxmlformats.org/officeDocument/2006/relationships/slide" Target="/ppt/slides/slidee.xml"/><Relationship Id="R562065ab9c334788" Type="http://schemas.openxmlformats.org/officeDocument/2006/relationships/slide" Target="/ppt/slides/slide25.xml"/><Relationship Id="R8b39540803f647a0" Type="http://schemas.openxmlformats.org/officeDocument/2006/relationships/slide" Target="/ppt/slides/slide35.xml"/><Relationship Id="Rf5205901484b4ada" Type="http://schemas.openxmlformats.org/officeDocument/2006/relationships/slide" Target="/ppt/slides/slide3f.xml"/><Relationship Id="Re3c09d54887142f3" Type="http://schemas.openxmlformats.org/officeDocument/2006/relationships/slide" Target="/ppt/slides/slide42.xml"/><Relationship Id="rId5" Type="http://schemas.openxmlformats.org/officeDocument/2006/relationships/theme" Target="theme/theme1.xml"/><Relationship Id="R4f0d6eec893545b7" Type="http://schemas.openxmlformats.org/officeDocument/2006/relationships/slide" Target="/ppt/slides/slide10.xml"/><Relationship Id="R94609b7a85c54873" Type="http://schemas.openxmlformats.org/officeDocument/2006/relationships/slide" Target="/ppt/slides/slide36.xml"/><Relationship Id="Rb82885c224594b5a" Type="http://schemas.openxmlformats.org/officeDocument/2006/relationships/slide" Target="/ppt/slides/slide4.xml"/><Relationship Id="Re80edf9d39b34d64" Type="http://schemas.openxmlformats.org/officeDocument/2006/relationships/slide" Target="/ppt/slides/slide3d.xml"/><Relationship Id="Ra71ace6b6b194b5f" Type="http://schemas.openxmlformats.org/officeDocument/2006/relationships/slide" Target="/ppt/slides/slide40.xml"/><Relationship Id="Rca8cefa1ab5440f1" Type="http://schemas.openxmlformats.org/officeDocument/2006/relationships/slide" Target="/ppt/slides/slided.xml"/><Relationship Id="Raa3d2c7aab9e4779" Type="http://schemas.openxmlformats.org/officeDocument/2006/relationships/slide" Target="/ppt/slides/slide17.xml"/><Relationship Id="R85259a1f4b55476b" Type="http://schemas.openxmlformats.org/officeDocument/2006/relationships/slide" Target="/ppt/slides/slide1c.xml"/><Relationship Id="R6957fb6a0e01460d" Type="http://schemas.openxmlformats.org/officeDocument/2006/relationships/slide" Target="/ppt/slides/slide29.xml"/><Relationship Id="R686440b8d7114772" Type="http://schemas.openxmlformats.org/officeDocument/2006/relationships/slide" Target="/ppt/slides/slide2a.xml"/><Relationship Id="R3061f5721cd5457c" Type="http://schemas.openxmlformats.org/officeDocument/2006/relationships/slide" Target="/ppt/slides/slide2c.xml"/><Relationship Id="R04d5f60baca64666" Type="http://schemas.openxmlformats.org/officeDocument/2006/relationships/slide" Target="/ppt/slides/slide30.xml"/><Relationship Id="Rff508a6bd69443be" Type="http://schemas.openxmlformats.org/officeDocument/2006/relationships/slide" Target="/ppt/slides/slide3c.xml"/><Relationship Id="R4ddad93f4f414b3d" Type="http://schemas.openxmlformats.org/officeDocument/2006/relationships/slide" Target="/ppt/slides/slide43.xml"/><Relationship Id="R1e5316eb23c545b4" Type="http://schemas.openxmlformats.org/officeDocument/2006/relationships/slide" Target="/ppt/slides/slidef.xml"/><Relationship Id="R760d7f2ef3ec4f67" Type="http://schemas.openxmlformats.org/officeDocument/2006/relationships/slide" Target="/ppt/slides/slide13.xml"/><Relationship Id="R44305a8d412944bc" Type="http://schemas.openxmlformats.org/officeDocument/2006/relationships/slide" Target="/ppt/slides/slide41.xml"/><Relationship Id="rId8" Type="http://schemas.openxmlformats.org/officeDocument/2006/relationships/customXml" Target="../customXml/item2.xml"/><Relationship Id="rId3" Type="http://schemas.openxmlformats.org/officeDocument/2006/relationships/presProps" Target="presProps.xml"/><Relationship Id="R27e7f0f0b3ce4c56" Type="http://schemas.openxmlformats.org/officeDocument/2006/relationships/slide" Target="/ppt/slides/slideb.xml"/><Relationship Id="R593504df2da8422a" Type="http://schemas.openxmlformats.org/officeDocument/2006/relationships/slide" Target="/ppt/slides/slide11.xml"/><Relationship Id="R1de61b4d274249b7" Type="http://schemas.openxmlformats.org/officeDocument/2006/relationships/slide" Target="/ppt/slides/slide2d.xml"/><Relationship Id="Rfabf0b1a1b9241eb" Type="http://schemas.openxmlformats.org/officeDocument/2006/relationships/slide" Target="/ppt/slides/slide3b.xml"/><Relationship Id="R1be640c9bdfd47b3" Type="http://schemas.openxmlformats.org/officeDocument/2006/relationships/slide" Target="/ppt/slides/slide44.xml"/><Relationship Id="Rcfe0f09138a245c7" Type="http://schemas.openxmlformats.org/officeDocument/2006/relationships/slide" Target="/ppt/slides/slide3e.xml"/><Relationship Id="R6c38777af298417b" Type="http://schemas.openxmlformats.org/officeDocument/2006/relationships/slide" Target="/ppt/slides/slide6.xml"/><Relationship Id="Raae13aafeec542b9" Type="http://schemas.openxmlformats.org/officeDocument/2006/relationships/slide" Target="/ppt/slides/slide9.xml"/><Relationship Id="R33770de6ed8e47e3" Type="http://schemas.openxmlformats.org/officeDocument/2006/relationships/slide" Target="/ppt/slides/slide16.xml"/><Relationship Id="Rb87c8c5b9f93445c" Type="http://schemas.openxmlformats.org/officeDocument/2006/relationships/slide" Target="/ppt/slides/slide18.xml"/><Relationship Id="R2db66335da8a4c58" Type="http://schemas.openxmlformats.org/officeDocument/2006/relationships/slide" Target="/ppt/slides/slide1b.xml"/><Relationship Id="R4c41226056dc4273" Type="http://schemas.openxmlformats.org/officeDocument/2006/relationships/slide" Target="/ppt/slides/slide23.xml"/><Relationship Id="R7c4c1fd517984a02" Type="http://schemas.openxmlformats.org/officeDocument/2006/relationships/slide" Target="/ppt/slides/slide46.xml"/><Relationship Id="rId1" Type="http://schemas.openxmlformats.org/officeDocument/2006/relationships/slideMaster" Target="slideMasters/slideMaster1.xml"/><Relationship Id="rId6" Type="http://schemas.openxmlformats.org/officeDocument/2006/relationships/tableStyles" Target="tableStyles.xml"/><Relationship Id="R3d2aace6cad0431a" Type="http://schemas.openxmlformats.org/officeDocument/2006/relationships/slide" Target="/ppt/slides/slide2.xml"/><Relationship Id="Ref6d4f97aa954943" Type="http://schemas.openxmlformats.org/officeDocument/2006/relationships/slide" Target="/ppt/slides/slide19.xml"/><Relationship Id="R9d02434d2c9845d0" Type="http://schemas.openxmlformats.org/officeDocument/2006/relationships/slide" Target="/ppt/slides/slide22.xml"/><Relationship Id="R48f249a04d644478" Type="http://schemas.openxmlformats.org/officeDocument/2006/relationships/slide" Target="/ppt/slides/slide47.xml"/><Relationship Id="R6ecda7e450794504" Type="http://schemas.openxmlformats.org/officeDocument/2006/relationships/slide" Target="/ppt/slides/slide1e.xml"/><Relationship Id="Rd5329e5a21384f7f" Type="http://schemas.openxmlformats.org/officeDocument/2006/relationships/slide" Target="/ppt/slides/slide21.xml"/><Relationship Id="R50be1be2f64e4f2c" Type="http://schemas.openxmlformats.org/officeDocument/2006/relationships/slide" Target="/ppt/slides/slide24.xml"/><Relationship Id="R33f8edba2be0414b" Type="http://schemas.openxmlformats.org/officeDocument/2006/relationships/slide" Target="/ppt/slides/slide2b.xml"/><Relationship Id="R6cd747ad85cd4167" Type="http://schemas.openxmlformats.org/officeDocument/2006/relationships/slide" Target="/ppt/slides/slide45.xml"/><Relationship Id="R4fa1e3d29a234e6c" Type="http://schemas.openxmlformats.org/officeDocument/2006/relationships/slide" Target="/ppt/slides/slide27.xml"/><Relationship Id="R8a846f17cf964df4" Type="http://schemas.openxmlformats.org/officeDocument/2006/relationships/slide" Target="/ppt/slides/slide2e.xml"/><Relationship Id="R84c43ef53daf41eb" Type="http://schemas.openxmlformats.org/officeDocument/2006/relationships/slide" Target="/ppt/slides/slide31.xml"/><Relationship Id="Rc2cd565166874dfd" Type="http://schemas.openxmlformats.org/officeDocument/2006/relationships/slide" Target="/ppt/slides/slide34.xml"/><Relationship Id="rId4" Type="http://schemas.openxmlformats.org/officeDocument/2006/relationships/viewProps" Target="viewProps.xml"/><Relationship Id="R6b17f33c9c9d4826" Type="http://schemas.openxmlformats.org/officeDocument/2006/relationships/slide" Target="/ppt/slides/slidec.xml"/><Relationship Id="R7b65d53755124a4c" Type="http://schemas.openxmlformats.org/officeDocument/2006/relationships/slide" Target="/ppt/slides/slide15.xml"/><Relationship Id="Rd0dcc2ba30444c49" Type="http://schemas.openxmlformats.org/officeDocument/2006/relationships/slide" Target="/ppt/slides/slide3a.xml"/><Relationship Id="rId9" Type="http://schemas.openxmlformats.org/officeDocument/2006/relationships/customXml" Target="../customXml/item3.xml"/><Relationship Id="R9a331fcb930f48ea" Type="http://schemas.openxmlformats.org/officeDocument/2006/relationships/slide" Target="/ppt/slides/slide26.xml"/><Relationship Id="Rcdc4ea2fcded4046" Type="http://schemas.openxmlformats.org/officeDocument/2006/relationships/slide" Target="/ppt/slides/slide7.xml"/><Relationship Id="R6c7312268e2e4059" Type="http://schemas.openxmlformats.org/officeDocument/2006/relationships/slide" Target="/ppt/slides/slide32.xml"/><Relationship Id="Rb9d1670a61504798" Type="http://schemas.openxmlformats.org/officeDocument/2006/relationships/slide" Target="/ppt/slides/slide33.xml"/><Relationship Id="R8f29273cec7f4e73" Type="http://schemas.openxmlformats.org/officeDocument/2006/relationships/slide" Target="/ppt/slides/slide8.xml"/><Relationship Id="Rdfdb209c7af644d2" Type="http://schemas.openxmlformats.org/officeDocument/2006/relationships/slide" Target="/ppt/slides/slide12.xml"/><Relationship Id="R0616086e1af745a0" Type="http://schemas.openxmlformats.org/officeDocument/2006/relationships/slide" Target="/ppt/slides/slide28.xml"/><Relationship Id="R5d365b5240b247a9" Type="http://schemas.openxmlformats.org/officeDocument/2006/relationships/slide" Target="/ppt/slides/slide38.xml"/><Relationship Id="rId7" Type="http://schemas.openxmlformats.org/officeDocument/2006/relationships/customXml" Target="../customXml/item1.xml"/><Relationship Id="rId2" Type="http://schemas.openxmlformats.org/officeDocument/2006/relationships/slide" Target="slides/slide1.xml"/><Relationship Id="Rba7c8e67e5914d9f" Type="http://schemas.openxmlformats.org/officeDocument/2006/relationships/slide" Target="/ppt/slides/slidea.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98"/>
                </c:manualLayout>
              </c:layout>
              <c:showLegendKey val="0"/>
              <c:showVal val="1"/>
              <c:showCatName val="0"/>
              <c:showSerName val="0"/>
              <c:showPercent val="0"/>
            </c:dLbl>
            <c:dLbl>
              <c:idx val="10"/>
              <c:layout>
                <c:manualLayout>
                  <c:x val="0"/>
                  <c:y val="-0.036080000000000008"/>
                </c:manualLayout>
              </c:layout>
              <c:showLegendKey val="0"/>
              <c:showVal val="1"/>
              <c:showCatName val="0"/>
              <c:showSerName val="0"/>
              <c:showPercent val="0"/>
            </c:dLbl>
            <c:dLbl>
              <c:idx val="11"/>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3.9</c:v>
                </c:pt>
                <c:pt idx="1">
                  <c:v/>
                </c:pt>
                <c:pt idx="2">
                  <c:v>4.4</c:v>
                </c:pt>
                <c:pt idx="3">
                  <c:v>4.8</c:v>
                </c:pt>
                <c:pt idx="4">
                  <c:v/>
                </c:pt>
                <c:pt idx="5">
                  <c:v>7.8</c:v>
                </c:pt>
                <c:pt idx="6">
                  <c:v>5.0</c:v>
                </c:pt>
                <c:pt idx="7">
                  <c:v>6.9</c:v>
                </c:pt>
                <c:pt idx="8">
                  <c:v/>
                </c:pt>
                <c:pt idx="9">
                  <c:v>3.9</c:v>
                </c:pt>
                <c:pt idx="10">
                  <c:v>4.4</c:v>
                </c:pt>
                <c:pt idx="11">
                  <c:v>5.8</c:v>
                </c:pt>
              </c:numLit>
            </c:plus>
            <c:minus>
              <c:numLit>
                <c:formatCode>General</c:formatCode>
                <c:ptCount val="12"/>
                <c:pt idx="0">
                  <c:v>4.5</c:v>
                </c:pt>
                <c:pt idx="1">
                  <c:v/>
                </c:pt>
                <c:pt idx="2">
                  <c:v>5.3</c:v>
                </c:pt>
                <c:pt idx="3">
                  <c:v>5.6</c:v>
                </c:pt>
                <c:pt idx="4">
                  <c:v/>
                </c:pt>
                <c:pt idx="5">
                  <c:v>9.2</c:v>
                </c:pt>
                <c:pt idx="6">
                  <c:v>6.2</c:v>
                </c:pt>
                <c:pt idx="7">
                  <c:v>9.2</c:v>
                </c:pt>
                <c:pt idx="8">
                  <c:v/>
                </c:pt>
                <c:pt idx="9">
                  <c:v>5.4</c:v>
                </c:pt>
                <c:pt idx="10">
                  <c:v>5.9</c:v>
                </c:pt>
                <c:pt idx="11">
                  <c:v>6.5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77.2</c:v>
                </c:pt>
                <c:pt idx="1">
                  <c:v/>
                </c:pt>
                <c:pt idx="2">
                  <c:v>78.8</c:v>
                </c:pt>
                <c:pt idx="3">
                  <c:v>75.4</c:v>
                </c:pt>
                <c:pt idx="4">
                  <c:v/>
                </c:pt>
                <c:pt idx="5">
                  <c:v>70.3</c:v>
                </c:pt>
                <c:pt idx="6">
                  <c:v>81.0</c:v>
                </c:pt>
                <c:pt idx="7">
                  <c:v>79.9</c:v>
                </c:pt>
                <c:pt idx="8">
                  <c:v/>
                </c:pt>
                <c:pt idx="9">
                  <c:v>87.5</c:v>
                </c:pt>
                <c:pt idx="10">
                  <c:v>85.9</c:v>
                </c:pt>
                <c:pt idx="11">
                  <c:v>70.8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da28d5920d7e46ba"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d0a9bc542865450f"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9bbd525d9e27409a"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4ba37bb62c2a48a2"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031023acec274aa3"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7f6ac443648c4bdd"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60107be33d834ed4"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8e1244a4ccd349c2"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0d357e82edcd45a4"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0403984b5e6c4aff"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f353562f21f54f38"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c90951e1bb9546ad"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e1225d0051714cf2"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645c66a18e7a4137"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90cba9564d154b1e"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97da7a8f15a1490c"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0eeea1bacdf44fcc"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4b23a6343787436c"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8152b6f9fdf84831"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7a2bae223a9743cb"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3b0e3fd5ef87478a"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f508b01151404f4e"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65abc053aaa34a98"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1798003061b74d99"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366fd27b467c4ff1"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a225ecf1e37b47cc"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7abb4b0527ba4481"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ab51c7835ec247f1"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59cbb6388dc14da0"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b02895f17da84e78"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ff4a321f09cb4304"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877f694409a94b99"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6975a2bd46c8434b"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5c2687f2536c422d"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4610fcf9cadb43cd"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e2d7b4dceb4e461b"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6fe4347b69e14212"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df2975a3470b4820"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7052db762f124a76"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1858310f2e71495e"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636968cd5a0a4284"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ec790b6619ad4da4"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0b59f4fce4274203"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df89682479c44ebb"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77b6a22cb4be4404"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d065ba3f59ea486d"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1a07bf90e8fa4ae9"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80c413ffd3bf4b0a"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e599efdf22af410b"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dd8456997f6e4225"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c0e71d962a684701"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1122d19044f04ef3"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24555b296938498c"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f025f08454a94993"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19d4be2ee60a42d1"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3a7adefc2e9246ba"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ad0ad25d169b42cb"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b885598130394b03"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9d90121109af42c9" /><Relationship Type="http://schemas.openxmlformats.org/officeDocument/2006/relationships/chart" Target="/ppt/slides/charts/chart47.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c25331e26ad041f3" /><Relationship Type="http://schemas.openxmlformats.org/officeDocument/2006/relationships/chart" Target="/ppt/slides/charts/chart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4f6ea8033c2c4241" /><Relationship Type="http://schemas.openxmlformats.org/officeDocument/2006/relationships/chart" Target="/ppt/slides/charts/chart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8051aa66afaa4f20" /><Relationship Type="http://schemas.openxmlformats.org/officeDocument/2006/relationships/chart" Target="/ppt/slides/charts/chart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ee84eac14f6a421f" /><Relationship Type="http://schemas.openxmlformats.org/officeDocument/2006/relationships/chart" Target="/ppt/slides/charts/chart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82cea92578a34e3a"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570c032ce9ea4937"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67c2b99dcb324a2f"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fb15dbd48bb44d7e"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d1401d7d531248e3"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924d8ed179e8463c"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2772803bcb7e4875"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120000000000002"/>
                </c:manualLayout>
              </c:layout>
              <c:showLegendKey val="0"/>
              <c:showVal val="1"/>
              <c:showCatName val="0"/>
              <c:showSerName val="0"/>
              <c:showPercent val="0"/>
            </c:dLbl>
            <c:dLbl>
              <c:idx val="3"/>
              <c:layout>
                <c:manualLayout>
                  <c:x val="0"/>
                  <c:y val="-0.01066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14760000000000002"/>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28"/>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090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1.6</c:v>
                </c:pt>
                <c:pt idx="3">
                  <c:v>1.3</c:v>
                </c:pt>
                <c:pt idx="4">
                  <c:v/>
                </c:pt>
                <c:pt idx="5">
                  <c:v>2.6</c:v>
                </c:pt>
                <c:pt idx="6">
                  <c:v>1.8</c:v>
                </c:pt>
                <c:pt idx="7">
                  <c:v>2.4</c:v>
                </c:pt>
                <c:pt idx="8">
                  <c:v/>
                </c:pt>
                <c:pt idx="9">
                  <c:v>4.0</c:v>
                </c:pt>
                <c:pt idx="10">
                  <c:v>3.6</c:v>
                </c:pt>
                <c:pt idx="11">
                  <c:v>1.1</c:v>
                </c:pt>
              </c:numLit>
            </c:plus>
            <c:minus>
              <c:numLit>
                <c:formatCode>General</c:formatCode>
                <c:ptCount val="12"/>
                <c:pt idx="0">
                  <c:v>0.5</c:v>
                </c:pt>
                <c:pt idx="1">
                  <c:v/>
                </c:pt>
                <c:pt idx="2">
                  <c:v>0.7</c:v>
                </c:pt>
                <c:pt idx="3">
                  <c:v>0.4</c:v>
                </c:pt>
                <c:pt idx="4">
                  <c:v/>
                </c:pt>
                <c:pt idx="5">
                  <c:v>0.4</c:v>
                </c:pt>
                <c:pt idx="6">
                  <c:v>0.6</c:v>
                </c:pt>
                <c:pt idx="7">
                  <c:v>1.3</c:v>
                </c:pt>
                <c:pt idx="8">
                  <c:v/>
                </c:pt>
                <c:pt idx="9">
                  <c:v>0.5</c:v>
                </c:pt>
                <c:pt idx="10">
                  <c:v>1.2</c:v>
                </c:pt>
                <c:pt idx="11">
                  <c:v>0.5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c:v>
                </c:pt>
                <c:pt idx="1">
                  <c:v/>
                </c:pt>
                <c:pt idx="2">
                  <c:v>1.5</c:v>
                </c:pt>
                <c:pt idx="3">
                  <c:v>0.7</c:v>
                </c:pt>
                <c:pt idx="4">
                  <c:v/>
                </c:pt>
                <c:pt idx="5">
                  <c:v>0.4</c:v>
                </c:pt>
                <c:pt idx="6">
                  <c:v>0.9</c:v>
                </c:pt>
                <c:pt idx="7">
                  <c:v>2.6</c:v>
                </c:pt>
                <c:pt idx="8">
                  <c:v/>
                </c:pt>
                <c:pt idx="9">
                  <c:v>0.6</c:v>
                </c:pt>
                <c:pt idx="10">
                  <c:v>1.7</c:v>
                </c:pt>
                <c:pt idx="11">
                  <c:v>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28"/>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2.7</c:v>
                </c:pt>
                <c:pt idx="3">
                  <c:v>2.0</c:v>
                </c:pt>
                <c:pt idx="4">
                  <c:v/>
                </c:pt>
                <c:pt idx="5">
                  <c:v>2.2</c:v>
                </c:pt>
                <c:pt idx="6">
                  <c:v>2.9</c:v>
                </c:pt>
                <c:pt idx="7">
                  <c:v>4.3</c:v>
                </c:pt>
                <c:pt idx="8">
                  <c:v/>
                </c:pt>
                <c:pt idx="9">
                  <c:v>4.0</c:v>
                </c:pt>
                <c:pt idx="10">
                  <c:v>4.0</c:v>
                </c:pt>
                <c:pt idx="11">
                  <c:v>2.0</c:v>
                </c:pt>
              </c:numLit>
            </c:plus>
            <c:minus>
              <c:numLit>
                <c:formatCode>General</c:formatCode>
                <c:ptCount val="12"/>
                <c:pt idx="0">
                  <c:v>1.0</c:v>
                </c:pt>
                <c:pt idx="1">
                  <c:v/>
                </c:pt>
                <c:pt idx="2">
                  <c:v>1.5</c:v>
                </c:pt>
                <c:pt idx="3">
                  <c:v>0.8</c:v>
                </c:pt>
                <c:pt idx="4">
                  <c:v/>
                </c:pt>
                <c:pt idx="5">
                  <c:v>0.8</c:v>
                </c:pt>
                <c:pt idx="6">
                  <c:v>1.1</c:v>
                </c:pt>
                <c:pt idx="7">
                  <c:v>2.3</c:v>
                </c:pt>
                <c:pt idx="8">
                  <c:v/>
                </c:pt>
                <c:pt idx="9">
                  <c:v>0.9</c:v>
                </c:pt>
                <c:pt idx="10">
                  <c:v>1.6</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2.4</c:v>
                </c:pt>
                <c:pt idx="1">
                  <c:v/>
                </c:pt>
                <c:pt idx="2">
                  <c:v>3.2</c:v>
                </c:pt>
                <c:pt idx="3">
                  <c:v>1.5</c:v>
                </c:pt>
                <c:pt idx="4">
                  <c:v/>
                </c:pt>
                <c:pt idx="5">
                  <c:v>1.1</c:v>
                </c:pt>
                <c:pt idx="6">
                  <c:v>1.8</c:v>
                </c:pt>
                <c:pt idx="7">
                  <c:v>4.7</c:v>
                </c:pt>
                <c:pt idx="8">
                  <c:v/>
                </c:pt>
                <c:pt idx="9">
                  <c:v>1.2</c:v>
                </c:pt>
                <c:pt idx="10">
                  <c:v>2.5</c:v>
                </c:pt>
                <c:pt idx="11">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1558"/>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0180000000000007"/>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2.8</c:v>
                </c:pt>
                <c:pt idx="3">
                  <c:v>1.8</c:v>
                </c:pt>
                <c:pt idx="4">
                  <c:v/>
                </c:pt>
                <c:pt idx="5">
                  <c:v>3.7</c:v>
                </c:pt>
                <c:pt idx="6">
                  <c:v>1.9</c:v>
                </c:pt>
                <c:pt idx="7">
                  <c:v>3.4</c:v>
                </c:pt>
                <c:pt idx="8">
                  <c:v/>
                </c:pt>
                <c:pt idx="9">
                  <c:v>4.9</c:v>
                </c:pt>
                <c:pt idx="10">
                  <c:v>3.6</c:v>
                </c:pt>
                <c:pt idx="11">
                  <c:v>2.2</c:v>
                </c:pt>
              </c:numLit>
            </c:plus>
            <c:minus>
              <c:numLit>
                <c:formatCode>General</c:formatCode>
                <c:ptCount val="12"/>
                <c:pt idx="0">
                  <c:v>1.0</c:v>
                </c:pt>
                <c:pt idx="1">
                  <c:v/>
                </c:pt>
                <c:pt idx="2">
                  <c:v>1.7</c:v>
                </c:pt>
                <c:pt idx="3">
                  <c:v>0.9</c:v>
                </c:pt>
                <c:pt idx="4">
                  <c:v/>
                </c:pt>
                <c:pt idx="5">
                  <c:v>1.1</c:v>
                </c:pt>
                <c:pt idx="6">
                  <c:v>1.0</c:v>
                </c:pt>
                <c:pt idx="7">
                  <c:v>2.1</c:v>
                </c:pt>
                <c:pt idx="8">
                  <c:v/>
                </c:pt>
                <c:pt idx="9">
                  <c:v>1.6</c:v>
                </c:pt>
                <c:pt idx="10">
                  <c:v>1.2</c:v>
                </c:pt>
                <c:pt idx="11">
                  <c:v>1.5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3.0</c:v>
                </c:pt>
                <c:pt idx="1">
                  <c:v/>
                </c:pt>
                <c:pt idx="2">
                  <c:v>4.2</c:v>
                </c:pt>
                <c:pt idx="3">
                  <c:v>1.6</c:v>
                </c:pt>
                <c:pt idx="4">
                  <c:v/>
                </c:pt>
                <c:pt idx="5">
                  <c:v>1.5</c:v>
                </c:pt>
                <c:pt idx="6">
                  <c:v>2.4</c:v>
                </c:pt>
                <c:pt idx="7">
                  <c:v>5.2</c:v>
                </c:pt>
                <c:pt idx="8">
                  <c:v/>
                </c:pt>
                <c:pt idx="9">
                  <c:v>2.2</c:v>
                </c:pt>
                <c:pt idx="10">
                  <c:v>1.7</c:v>
                </c:pt>
                <c:pt idx="11">
                  <c:v>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2706"/>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1660000000000005"/>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2.2</c:v>
                </c:pt>
                <c:pt idx="3">
                  <c:v>2.8</c:v>
                </c:pt>
                <c:pt idx="4">
                  <c:v/>
                </c:pt>
                <c:pt idx="5">
                  <c:v>3.6</c:v>
                </c:pt>
                <c:pt idx="6">
                  <c:v>3.3</c:v>
                </c:pt>
                <c:pt idx="7">
                  <c:v>3.9</c:v>
                </c:pt>
                <c:pt idx="8">
                  <c:v/>
                </c:pt>
                <c:pt idx="9">
                  <c:v>6.3</c:v>
                </c:pt>
                <c:pt idx="10">
                  <c:v>4.7</c:v>
                </c:pt>
                <c:pt idx="11">
                  <c:v>2.1</c:v>
                </c:pt>
              </c:numLit>
            </c:plus>
            <c:minus>
              <c:numLit>
                <c:formatCode>General</c:formatCode>
                <c:ptCount val="12"/>
                <c:pt idx="0">
                  <c:v>1.2</c:v>
                </c:pt>
                <c:pt idx="1">
                  <c:v/>
                </c:pt>
                <c:pt idx="2">
                  <c:v>1.3</c:v>
                </c:pt>
                <c:pt idx="3">
                  <c:v>1.6</c:v>
                </c:pt>
                <c:pt idx="4">
                  <c:v/>
                </c:pt>
                <c:pt idx="5">
                  <c:v>1.1</c:v>
                </c:pt>
                <c:pt idx="6">
                  <c:v>1.6</c:v>
                </c:pt>
                <c:pt idx="7">
                  <c:v>2.3</c:v>
                </c:pt>
                <c:pt idx="8">
                  <c:v/>
                </c:pt>
                <c:pt idx="9">
                  <c:v>1.9</c:v>
                </c:pt>
                <c:pt idx="10">
                  <c:v>2.2</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3.3</c:v>
                </c:pt>
                <c:pt idx="1">
                  <c:v/>
                </c:pt>
                <c:pt idx="2">
                  <c:v>2.8</c:v>
                </c:pt>
                <c:pt idx="3">
                  <c:v>3.5</c:v>
                </c:pt>
                <c:pt idx="4">
                  <c:v/>
                </c:pt>
                <c:pt idx="5">
                  <c:v>1.6</c:v>
                </c:pt>
                <c:pt idx="6">
                  <c:v>3.1</c:v>
                </c:pt>
                <c:pt idx="7">
                  <c:v>5.3</c:v>
                </c:pt>
                <c:pt idx="8">
                  <c:v/>
                </c:pt>
                <c:pt idx="9">
                  <c:v>2.7</c:v>
                </c:pt>
                <c:pt idx="10">
                  <c:v>4.1</c:v>
                </c:pt>
                <c:pt idx="11">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82"/>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2.2</c:v>
                </c:pt>
                <c:pt idx="1">
                  <c:v/>
                </c:pt>
                <c:pt idx="2">
                  <c:v>2.8</c:v>
                </c:pt>
                <c:pt idx="3">
                  <c:v>3.5</c:v>
                </c:pt>
                <c:pt idx="4">
                  <c:v/>
                </c:pt>
                <c:pt idx="5">
                  <c:v>3.7</c:v>
                </c:pt>
                <c:pt idx="6">
                  <c:v>4.7</c:v>
                </c:pt>
                <c:pt idx="7">
                  <c:v>4.1</c:v>
                </c:pt>
                <c:pt idx="8">
                  <c:v/>
                </c:pt>
                <c:pt idx="9">
                  <c:v>5.1</c:v>
                </c:pt>
                <c:pt idx="10">
                  <c:v>5.4</c:v>
                </c:pt>
                <c:pt idx="11">
                  <c:v>3.4</c:v>
                </c:pt>
              </c:numLit>
            </c:plus>
            <c:minus>
              <c:numLit>
                <c:formatCode>General</c:formatCode>
                <c:ptCount val="12"/>
                <c:pt idx="0">
                  <c:v>1.7</c:v>
                </c:pt>
                <c:pt idx="1">
                  <c:v/>
                </c:pt>
                <c:pt idx="2">
                  <c:v>2.1</c:v>
                </c:pt>
                <c:pt idx="3">
                  <c:v>2.4</c:v>
                </c:pt>
                <c:pt idx="4">
                  <c:v/>
                </c:pt>
                <c:pt idx="5">
                  <c:v>1.9</c:v>
                </c:pt>
                <c:pt idx="6">
                  <c:v>3.1</c:v>
                </c:pt>
                <c:pt idx="7">
                  <c:v>3.0</c:v>
                </c:pt>
                <c:pt idx="8">
                  <c:v/>
                </c:pt>
                <c:pt idx="9">
                  <c:v>2.3</c:v>
                </c:pt>
                <c:pt idx="10">
                  <c:v>2.8</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7.0</c:v>
                </c:pt>
                <c:pt idx="1">
                  <c:v/>
                </c:pt>
                <c:pt idx="2">
                  <c:v>7.3</c:v>
                </c:pt>
                <c:pt idx="3">
                  <c:v>6.3</c:v>
                </c:pt>
                <c:pt idx="4">
                  <c:v/>
                </c:pt>
                <c:pt idx="5">
                  <c:v>3.9</c:v>
                </c:pt>
                <c:pt idx="6">
                  <c:v>8.1</c:v>
                </c:pt>
                <c:pt idx="7">
                  <c:v>9.0</c:v>
                </c:pt>
                <c:pt idx="8">
                  <c:v/>
                </c:pt>
                <c:pt idx="9">
                  <c:v>3.9</c:v>
                </c:pt>
                <c:pt idx="10">
                  <c:v>5.6</c:v>
                </c:pt>
                <c:pt idx="11">
                  <c:v>8.6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838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5986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06314"/>
                </c:manualLayout>
              </c:layout>
              <c:showLegendKey val="0"/>
              <c:showVal val="1"/>
              <c:showCatName val="0"/>
              <c:showSerName val="0"/>
              <c:showPercent val="0"/>
            </c:dLbl>
            <c:dLbl>
              <c:idx val="7"/>
              <c:layout>
                <c:manualLayout>
                  <c:x val="0"/>
                  <c:y val="-0.072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38"/>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05576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5.9</c:v>
                </c:pt>
                <c:pt idx="1">
                  <c:v/>
                </c:pt>
                <c:pt idx="2">
                  <c:v>6.1</c:v>
                </c:pt>
                <c:pt idx="3">
                  <c:v>7.3</c:v>
                </c:pt>
                <c:pt idx="4">
                  <c:v/>
                </c:pt>
                <c:pt idx="5">
                  <c:v>7.5</c:v>
                </c:pt>
                <c:pt idx="6">
                  <c:v>7.7</c:v>
                </c:pt>
                <c:pt idx="7">
                  <c:v>8.9</c:v>
                </c:pt>
                <c:pt idx="8">
                  <c:v/>
                </c:pt>
                <c:pt idx="9">
                  <c:v>9.0</c:v>
                </c:pt>
                <c:pt idx="10">
                  <c:v>8.3</c:v>
                </c:pt>
                <c:pt idx="11">
                  <c:v>6.8</c:v>
                </c:pt>
              </c:numLit>
            </c:plus>
            <c:minus>
              <c:numLit>
                <c:formatCode>General</c:formatCode>
                <c:ptCount val="12"/>
                <c:pt idx="0">
                  <c:v>5.2</c:v>
                </c:pt>
                <c:pt idx="1">
                  <c:v/>
                </c:pt>
                <c:pt idx="2">
                  <c:v>5.1</c:v>
                </c:pt>
                <c:pt idx="3">
                  <c:v>6.2</c:v>
                </c:pt>
                <c:pt idx="4">
                  <c:v/>
                </c:pt>
                <c:pt idx="5">
                  <c:v>4.5</c:v>
                </c:pt>
                <c:pt idx="6">
                  <c:v>6.4</c:v>
                </c:pt>
                <c:pt idx="7">
                  <c:v>8.1</c:v>
                </c:pt>
                <c:pt idx="8">
                  <c:v/>
                </c:pt>
                <c:pt idx="9">
                  <c:v>7.1</c:v>
                </c:pt>
                <c:pt idx="10">
                  <c:v>6.9</c:v>
                </c:pt>
                <c:pt idx="11">
                  <c:v>5.7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24.3</c:v>
                </c:pt>
                <c:pt idx="1">
                  <c:v/>
                </c:pt>
                <c:pt idx="2">
                  <c:v>22.9</c:v>
                </c:pt>
                <c:pt idx="3">
                  <c:v>25.6</c:v>
                </c:pt>
                <c:pt idx="4">
                  <c:v/>
                </c:pt>
                <c:pt idx="5">
                  <c:v>9.7</c:v>
                </c:pt>
                <c:pt idx="6">
                  <c:v>26.7</c:v>
                </c:pt>
                <c:pt idx="7">
                  <c:v>37.0</c:v>
                </c:pt>
                <c:pt idx="8">
                  <c:v/>
                </c:pt>
                <c:pt idx="9">
                  <c:v>23.4</c:v>
                </c:pt>
                <c:pt idx="10">
                  <c:v>25.3</c:v>
                </c:pt>
                <c:pt idx="11">
                  <c:v>24.3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526"/>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3.7</c:v>
                </c:pt>
                <c:pt idx="3">
                  <c:v>2.1</c:v>
                </c:pt>
                <c:pt idx="4">
                  <c:v/>
                </c:pt>
                <c:pt idx="5">
                  <c:v>4.8</c:v>
                </c:pt>
                <c:pt idx="6">
                  <c:v>4.0</c:v>
                </c:pt>
                <c:pt idx="7">
                  <c:v>5.3</c:v>
                </c:pt>
                <c:pt idx="8">
                  <c:v/>
                </c:pt>
                <c:pt idx="9">
                  <c:v>4.3</c:v>
                </c:pt>
                <c:pt idx="10">
                  <c:v>5.4</c:v>
                </c:pt>
                <c:pt idx="11">
                  <c:v>3.4</c:v>
                </c:pt>
              </c:numLit>
            </c:plus>
            <c:minus>
              <c:numLit>
                <c:formatCode>General</c:formatCode>
                <c:ptCount val="12"/>
                <c:pt idx="0">
                  <c:v>1.9</c:v>
                </c:pt>
                <c:pt idx="1">
                  <c:v/>
                </c:pt>
                <c:pt idx="2">
                  <c:v>2.7</c:v>
                </c:pt>
                <c:pt idx="3">
                  <c:v>1.5</c:v>
                </c:pt>
                <c:pt idx="4">
                  <c:v/>
                </c:pt>
                <c:pt idx="5">
                  <c:v>2.7</c:v>
                </c:pt>
                <c:pt idx="6">
                  <c:v>2.8</c:v>
                </c:pt>
                <c:pt idx="7">
                  <c:v>3.3</c:v>
                </c:pt>
                <c:pt idx="8">
                  <c:v/>
                </c:pt>
                <c:pt idx="9">
                  <c:v>2.4</c:v>
                </c:pt>
                <c:pt idx="10">
                  <c:v>2.9</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7.2</c:v>
                </c:pt>
                <c:pt idx="1">
                  <c:v/>
                </c:pt>
                <c:pt idx="2">
                  <c:v>8.7</c:v>
                </c:pt>
                <c:pt idx="3">
                  <c:v>5.2</c:v>
                </c:pt>
                <c:pt idx="4">
                  <c:v/>
                </c:pt>
                <c:pt idx="5">
                  <c:v>5.8</c:v>
                </c:pt>
                <c:pt idx="6">
                  <c:v>7.9</c:v>
                </c:pt>
                <c:pt idx="7">
                  <c:v>8.1</c:v>
                </c:pt>
                <c:pt idx="8">
                  <c:v/>
                </c:pt>
                <c:pt idx="9">
                  <c:v>5.3</c:v>
                </c:pt>
                <c:pt idx="10">
                  <c:v>5.7</c:v>
                </c:pt>
                <c:pt idx="11">
                  <c:v>7.8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8060000000000009"/>
                </c:manualLayout>
              </c:layout>
              <c:showLegendKey val="0"/>
              <c:showVal val="1"/>
              <c:showCatName val="0"/>
              <c:showSerName val="0"/>
              <c:showPercent val="0"/>
            </c:dLbl>
            <c:dLbl>
              <c:idx val="10"/>
              <c:layout>
                <c:manualLayout>
                  <c:x val="0"/>
                  <c:y val="-0.056580000000000005"/>
                </c:manualLayout>
              </c:layout>
              <c:showLegendKey val="0"/>
              <c:showVal val="1"/>
              <c:showCatName val="0"/>
              <c:showSerName val="0"/>
              <c:showPercent val="0"/>
            </c:dLbl>
            <c:dLbl>
              <c:idx val="11"/>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3.3</c:v>
                </c:pt>
                <c:pt idx="1">
                  <c:v/>
                </c:pt>
                <c:pt idx="2">
                  <c:v>3.8</c:v>
                </c:pt>
                <c:pt idx="3">
                  <c:v>4.1</c:v>
                </c:pt>
                <c:pt idx="4">
                  <c:v/>
                </c:pt>
                <c:pt idx="5">
                  <c:v>3.3</c:v>
                </c:pt>
                <c:pt idx="6">
                  <c:v>5.1</c:v>
                </c:pt>
                <c:pt idx="7">
                  <c:v>4.0</c:v>
                </c:pt>
                <c:pt idx="8">
                  <c:v/>
                </c:pt>
                <c:pt idx="9">
                  <c:v>8.3</c:v>
                </c:pt>
                <c:pt idx="10">
                  <c:v>6.9</c:v>
                </c:pt>
                <c:pt idx="11">
                  <c:v>3.9</c:v>
                </c:pt>
              </c:numLit>
            </c:plus>
            <c:minus>
              <c:numLit>
                <c:formatCode>General</c:formatCode>
                <c:ptCount val="12"/>
                <c:pt idx="0">
                  <c:v>2.5</c:v>
                </c:pt>
                <c:pt idx="1">
                  <c:v/>
                </c:pt>
                <c:pt idx="2">
                  <c:v>2.9</c:v>
                </c:pt>
                <c:pt idx="3">
                  <c:v>2.7</c:v>
                </c:pt>
                <c:pt idx="4">
                  <c:v/>
                </c:pt>
                <c:pt idx="5">
                  <c:v>1.2</c:v>
                </c:pt>
                <c:pt idx="6">
                  <c:v>3.3</c:v>
                </c:pt>
                <c:pt idx="7">
                  <c:v>3.4</c:v>
                </c:pt>
                <c:pt idx="8">
                  <c:v/>
                </c:pt>
                <c:pt idx="9">
                  <c:v>4.6</c:v>
                </c:pt>
                <c:pt idx="10">
                  <c:v>3.9</c:v>
                </c:pt>
                <c:pt idx="11">
                  <c:v>2.8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9.1</c:v>
                </c:pt>
                <c:pt idx="1">
                  <c:v/>
                </c:pt>
                <c:pt idx="2">
                  <c:v>10.5</c:v>
                </c:pt>
                <c:pt idx="3">
                  <c:v>7.3</c:v>
                </c:pt>
                <c:pt idx="4">
                  <c:v/>
                </c:pt>
                <c:pt idx="5">
                  <c:v>1.8</c:v>
                </c:pt>
                <c:pt idx="6">
                  <c:v>9.1</c:v>
                </c:pt>
                <c:pt idx="7">
                  <c:v>16.4</c:v>
                </c:pt>
                <c:pt idx="8">
                  <c:v/>
                </c:pt>
                <c:pt idx="9">
                  <c:v>9.4</c:v>
                </c:pt>
                <c:pt idx="10">
                  <c:v>7.9</c:v>
                </c:pt>
                <c:pt idx="11">
                  <c:v>9.1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05"/>
                </c:manualLayout>
              </c:layout>
              <c:showLegendKey val="0"/>
              <c:showVal val="1"/>
              <c:showCatName val="0"/>
              <c:showSerName val="0"/>
              <c:showPercent val="0"/>
            </c:dLbl>
            <c:dLbl>
              <c:idx val="6"/>
              <c:layout>
                <c:manualLayout>
                  <c:x val="0"/>
                  <c:y val="-0.018860000000000002"/>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1.7</c:v>
                </c:pt>
                <c:pt idx="3">
                  <c:v>1.5</c:v>
                </c:pt>
                <c:pt idx="4">
                  <c:v/>
                </c:pt>
                <c:pt idx="5">
                  <c:v>2.5</c:v>
                </c:pt>
                <c:pt idx="6">
                  <c:v>2.3</c:v>
                </c:pt>
                <c:pt idx="7">
                  <c:v>2.1</c:v>
                </c:pt>
                <c:pt idx="8">
                  <c:v/>
                </c:pt>
                <c:pt idx="9">
                  <c:v>4.7</c:v>
                </c:pt>
                <c:pt idx="10">
                  <c:v>3.6</c:v>
                </c:pt>
                <c:pt idx="11">
                  <c:v>1.6</c:v>
                </c:pt>
              </c:numLit>
            </c:plus>
            <c:minus>
              <c:numLit>
                <c:formatCode>General</c:formatCode>
                <c:ptCount val="12"/>
                <c:pt idx="0">
                  <c:v>0.7</c:v>
                </c:pt>
                <c:pt idx="1">
                  <c:v/>
                </c:pt>
                <c:pt idx="2">
                  <c:v>1.1</c:v>
                </c:pt>
                <c:pt idx="3">
                  <c:v>0.6</c:v>
                </c:pt>
                <c:pt idx="4">
                  <c:v/>
                </c:pt>
                <c:pt idx="5">
                  <c:v>0.6</c:v>
                </c:pt>
                <c:pt idx="6">
                  <c:v>1.2</c:v>
                </c:pt>
                <c:pt idx="7">
                  <c:v>1.2</c:v>
                </c:pt>
                <c:pt idx="8">
                  <c:v/>
                </c:pt>
                <c:pt idx="9">
                  <c:v>1.7</c:v>
                </c:pt>
                <c:pt idx="10">
                  <c:v>0.9</c:v>
                </c:pt>
                <c:pt idx="11">
                  <c:v>0.9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1.9</c:v>
                </c:pt>
                <c:pt idx="1">
                  <c:v/>
                </c:pt>
                <c:pt idx="2">
                  <c:v>2.8</c:v>
                </c:pt>
                <c:pt idx="3">
                  <c:v>1.0</c:v>
                </c:pt>
                <c:pt idx="4">
                  <c:v/>
                </c:pt>
                <c:pt idx="5">
                  <c:v>0.8</c:v>
                </c:pt>
                <c:pt idx="6">
                  <c:v>2.7</c:v>
                </c:pt>
                <c:pt idx="7">
                  <c:v>2.5</c:v>
                </c:pt>
                <c:pt idx="8">
                  <c:v/>
                </c:pt>
                <c:pt idx="9">
                  <c:v>2.6</c:v>
                </c:pt>
                <c:pt idx="10">
                  <c:v>1.2</c:v>
                </c:pt>
                <c:pt idx="11">
                  <c:v>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120000000000002"/>
                </c:manualLayout>
              </c:layout>
              <c:showLegendKey val="0"/>
              <c:showVal val="1"/>
              <c:showCatName val="0"/>
              <c:showSerName val="0"/>
              <c:showPercent val="0"/>
            </c:dLbl>
            <c:dLbl>
              <c:idx val="3"/>
              <c:layout>
                <c:manualLayout>
                  <c:x val="0"/>
                  <c:y val="-0.0098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860000000000002"/>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180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7720000000000004"/>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09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1.6</c:v>
                </c:pt>
                <c:pt idx="3">
                  <c:v>1.2</c:v>
                </c:pt>
                <c:pt idx="4">
                  <c:v/>
                </c:pt>
                <c:pt idx="5">
                  <c:v>2.3</c:v>
                </c:pt>
                <c:pt idx="6">
                  <c:v>2.2</c:v>
                </c:pt>
                <c:pt idx="7">
                  <c:v>2.2</c:v>
                </c:pt>
                <c:pt idx="8">
                  <c:v/>
                </c:pt>
                <c:pt idx="9">
                  <c:v>4.6</c:v>
                </c:pt>
                <c:pt idx="10">
                  <c:v>3.9</c:v>
                </c:pt>
                <c:pt idx="11">
                  <c:v>1.2</c:v>
                </c:pt>
              </c:numLit>
            </c:plus>
            <c:minus>
              <c:numLit>
                <c:formatCode>General</c:formatCode>
                <c:ptCount val="12"/>
                <c:pt idx="0">
                  <c:v>0.6</c:v>
                </c:pt>
                <c:pt idx="1">
                  <c:v/>
                </c:pt>
                <c:pt idx="2">
                  <c:v>0.9</c:v>
                </c:pt>
                <c:pt idx="3">
                  <c:v>0.5</c:v>
                </c:pt>
                <c:pt idx="4">
                  <c:v/>
                </c:pt>
                <c:pt idx="5">
                  <c:v>0.5</c:v>
                </c:pt>
                <c:pt idx="6">
                  <c:v>1.0</c:v>
                </c:pt>
                <c:pt idx="7">
                  <c:v>0.9</c:v>
                </c:pt>
                <c:pt idx="8">
                  <c:v/>
                </c:pt>
                <c:pt idx="9">
                  <c:v>1.7</c:v>
                </c:pt>
                <c:pt idx="10">
                  <c:v>1.6</c:v>
                </c:pt>
                <c:pt idx="11">
                  <c:v>0.5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1.4</c:v>
                </c:pt>
                <c:pt idx="1">
                  <c:v/>
                </c:pt>
                <c:pt idx="2">
                  <c:v>1.8</c:v>
                </c:pt>
                <c:pt idx="3">
                  <c:v>0.8</c:v>
                </c:pt>
                <c:pt idx="4">
                  <c:v/>
                </c:pt>
                <c:pt idx="5">
                  <c:v>0.7</c:v>
                </c:pt>
                <c:pt idx="6">
                  <c:v>1.8</c:v>
                </c:pt>
                <c:pt idx="7">
                  <c:v>1.7</c:v>
                </c:pt>
                <c:pt idx="8">
                  <c:v/>
                </c:pt>
                <c:pt idx="9">
                  <c:v>2.6</c:v>
                </c:pt>
                <c:pt idx="10">
                  <c:v>2.7</c:v>
                </c:pt>
                <c:pt idx="11">
                  <c:v>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213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6240000000000003"/>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2.1</c:v>
                </c:pt>
                <c:pt idx="3">
                  <c:v>2.6</c:v>
                </c:pt>
                <c:pt idx="4">
                  <c:v/>
                </c:pt>
                <c:pt idx="5">
                  <c:v>3.2</c:v>
                </c:pt>
                <c:pt idx="6">
                  <c:v>4.0</c:v>
                </c:pt>
                <c:pt idx="7">
                  <c:v>3.1</c:v>
                </c:pt>
                <c:pt idx="8">
                  <c:v/>
                </c:pt>
                <c:pt idx="9">
                  <c:v>4.5</c:v>
                </c:pt>
                <c:pt idx="10">
                  <c:v>5.2</c:v>
                </c:pt>
                <c:pt idx="11">
                  <c:v>2.7</c:v>
                </c:pt>
              </c:numLit>
            </c:plus>
            <c:minus>
              <c:numLit>
                <c:formatCode>General</c:formatCode>
                <c:ptCount val="12"/>
                <c:pt idx="0">
                  <c:v>1.6</c:v>
                </c:pt>
                <c:pt idx="1">
                  <c:v/>
                </c:pt>
                <c:pt idx="2">
                  <c:v>1.6</c:v>
                </c:pt>
                <c:pt idx="3">
                  <c:v>2.0</c:v>
                </c:pt>
                <c:pt idx="4">
                  <c:v/>
                </c:pt>
                <c:pt idx="5">
                  <c:v>1.9</c:v>
                </c:pt>
                <c:pt idx="6">
                  <c:v>2.8</c:v>
                </c:pt>
                <c:pt idx="7">
                  <c:v>2.3</c:v>
                </c:pt>
                <c:pt idx="8">
                  <c:v/>
                </c:pt>
                <c:pt idx="9">
                  <c:v>2.7</c:v>
                </c:pt>
                <c:pt idx="10">
                  <c:v>3.8</c:v>
                </c:pt>
                <c:pt idx="11">
                  <c:v>1.9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6.6</c:v>
                </c:pt>
                <c:pt idx="1">
                  <c:v/>
                </c:pt>
                <c:pt idx="2">
                  <c:v>5.8</c:v>
                </c:pt>
                <c:pt idx="3">
                  <c:v>7.6</c:v>
                </c:pt>
                <c:pt idx="4">
                  <c:v/>
                </c:pt>
                <c:pt idx="5">
                  <c:v>4.0</c:v>
                </c:pt>
                <c:pt idx="6">
                  <c:v>8.0</c:v>
                </c:pt>
                <c:pt idx="7">
                  <c:v>8.4</c:v>
                </c:pt>
                <c:pt idx="8">
                  <c:v/>
                </c:pt>
                <c:pt idx="9">
                  <c:v>6.0</c:v>
                </c:pt>
                <c:pt idx="10">
                  <c:v>11.5</c:v>
                </c:pt>
                <c:pt idx="11">
                  <c:v>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656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0660000000000001"/>
                </c:manualLayout>
              </c:layout>
              <c:showLegendKey val="0"/>
              <c:showVal val="1"/>
              <c:showCatName val="0"/>
              <c:showSerName val="0"/>
              <c:showPercent val="0"/>
            </c:dLbl>
            <c:dLbl>
              <c:idx val="3"/>
              <c:layout>
                <c:manualLayout>
                  <c:x val="0"/>
                  <c:y val="-0.01066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860000000000002"/>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131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0340000000000002"/>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0.8</c:v>
                </c:pt>
                <c:pt idx="1">
                  <c:v/>
                </c:pt>
                <c:pt idx="2">
                  <c:v>1.3</c:v>
                </c:pt>
                <c:pt idx="3">
                  <c:v>1.3</c:v>
                </c:pt>
                <c:pt idx="4">
                  <c:v/>
                </c:pt>
                <c:pt idx="5">
                  <c:v>2.3</c:v>
                </c:pt>
                <c:pt idx="6">
                  <c:v>2.4</c:v>
                </c:pt>
                <c:pt idx="7">
                  <c:v>1.6</c:v>
                </c:pt>
                <c:pt idx="8">
                  <c:v/>
                </c:pt>
                <c:pt idx="9">
                  <c:v>3.7</c:v>
                </c:pt>
                <c:pt idx="10">
                  <c:v>3.6</c:v>
                </c:pt>
                <c:pt idx="11">
                  <c:v>1.5</c:v>
                </c:pt>
              </c:numLit>
            </c:plus>
            <c:minus>
              <c:numLit>
                <c:formatCode>General</c:formatCode>
                <c:ptCount val="12"/>
                <c:pt idx="0">
                  <c:v>0.6</c:v>
                </c:pt>
                <c:pt idx="1">
                  <c:v/>
                </c:pt>
                <c:pt idx="2">
                  <c:v>0.8</c:v>
                </c:pt>
                <c:pt idx="3">
                  <c:v>0.5</c:v>
                </c:pt>
                <c:pt idx="4">
                  <c:v/>
                </c:pt>
                <c:pt idx="5">
                  <c:v>0.5</c:v>
                </c:pt>
                <c:pt idx="6">
                  <c:v>0.8</c:v>
                </c:pt>
                <c:pt idx="7">
                  <c:v>0.9</c:v>
                </c:pt>
                <c:pt idx="8">
                  <c:v/>
                </c:pt>
                <c:pt idx="9">
                  <c:v>0.9</c:v>
                </c:pt>
                <c:pt idx="10">
                  <c:v>1.3</c:v>
                </c:pt>
                <c:pt idx="11">
                  <c:v>0.8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1.4</c:v>
                </c:pt>
                <c:pt idx="1">
                  <c:v/>
                </c:pt>
                <c:pt idx="2">
                  <c:v>1.7</c:v>
                </c:pt>
                <c:pt idx="3">
                  <c:v>0.9</c:v>
                </c:pt>
                <c:pt idx="4">
                  <c:v/>
                </c:pt>
                <c:pt idx="5">
                  <c:v>0.6</c:v>
                </c:pt>
                <c:pt idx="6">
                  <c:v>1.2</c:v>
                </c:pt>
                <c:pt idx="7">
                  <c:v>2.4</c:v>
                </c:pt>
                <c:pt idx="8">
                  <c:v/>
                </c:pt>
                <c:pt idx="9">
                  <c:v>1.2</c:v>
                </c:pt>
                <c:pt idx="10">
                  <c:v>2.1</c:v>
                </c:pt>
                <c:pt idx="11">
                  <c:v>1.5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2.6</c:v>
                </c:pt>
                <c:pt idx="3">
                  <c:v>2.1</c:v>
                </c:pt>
                <c:pt idx="4">
                  <c:v/>
                </c:pt>
                <c:pt idx="5">
                  <c:v>2.2</c:v>
                </c:pt>
                <c:pt idx="6">
                  <c:v>2.2</c:v>
                </c:pt>
                <c:pt idx="7">
                  <c:v>3.1</c:v>
                </c:pt>
                <c:pt idx="8">
                  <c:v/>
                </c:pt>
                <c:pt idx="9">
                  <c:v>4.7</c:v>
                </c:pt>
                <c:pt idx="10">
                  <c:v>4.3</c:v>
                </c:pt>
                <c:pt idx="11">
                  <c:v>2.0</c:v>
                </c:pt>
              </c:numLit>
            </c:plus>
            <c:minus>
              <c:numLit>
                <c:formatCode>General</c:formatCode>
                <c:ptCount val="12"/>
                <c:pt idx="0">
                  <c:v>1.0</c:v>
                </c:pt>
                <c:pt idx="1">
                  <c:v/>
                </c:pt>
                <c:pt idx="2">
                  <c:v>1.3</c:v>
                </c:pt>
                <c:pt idx="3">
                  <c:v>1.4</c:v>
                </c:pt>
                <c:pt idx="4">
                  <c:v/>
                </c:pt>
                <c:pt idx="5">
                  <c:v>0.9</c:v>
                </c:pt>
                <c:pt idx="6">
                  <c:v>1.3</c:v>
                </c:pt>
                <c:pt idx="7">
                  <c:v>2.0</c:v>
                </c:pt>
                <c:pt idx="8">
                  <c:v/>
                </c:pt>
                <c:pt idx="9">
                  <c:v>2.3</c:v>
                </c:pt>
                <c:pt idx="10">
                  <c:v>2.1</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3.0</c:v>
                </c:pt>
                <c:pt idx="1">
                  <c:v/>
                </c:pt>
                <c:pt idx="2">
                  <c:v>2.7</c:v>
                </c:pt>
                <c:pt idx="3">
                  <c:v>3.4</c:v>
                </c:pt>
                <c:pt idx="4">
                  <c:v/>
                </c:pt>
                <c:pt idx="5">
                  <c:v>1.4</c:v>
                </c:pt>
                <c:pt idx="6">
                  <c:v>3.1</c:v>
                </c:pt>
                <c:pt idx="7">
                  <c:v>5.0</c:v>
                </c:pt>
                <c:pt idx="8">
                  <c:v/>
                </c:pt>
                <c:pt idx="9">
                  <c:v>4.5</c:v>
                </c:pt>
                <c:pt idx="10">
                  <c:v>4.1</c:v>
                </c:pt>
                <c:pt idx="11">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213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314"/>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4.6</c:v>
                </c:pt>
                <c:pt idx="3">
                  <c:v>2.6</c:v>
                </c:pt>
                <c:pt idx="4">
                  <c:v/>
                </c:pt>
                <c:pt idx="5">
                  <c:v>3.6</c:v>
                </c:pt>
                <c:pt idx="6">
                  <c:v>4.1</c:v>
                </c:pt>
                <c:pt idx="7">
                  <c:v>6.7</c:v>
                </c:pt>
                <c:pt idx="8">
                  <c:v/>
                </c:pt>
                <c:pt idx="9">
                  <c:v>7.7</c:v>
                </c:pt>
                <c:pt idx="10">
                  <c:v>4.8</c:v>
                </c:pt>
                <c:pt idx="11">
                  <c:v>3.4</c:v>
                </c:pt>
              </c:numLit>
            </c:plus>
            <c:minus>
              <c:numLit>
                <c:formatCode>General</c:formatCode>
                <c:ptCount val="12"/>
                <c:pt idx="0">
                  <c:v>2.4</c:v>
                </c:pt>
                <c:pt idx="1">
                  <c:v/>
                </c:pt>
                <c:pt idx="2">
                  <c:v>3.5</c:v>
                </c:pt>
                <c:pt idx="3">
                  <c:v>1.9</c:v>
                </c:pt>
                <c:pt idx="4">
                  <c:v/>
                </c:pt>
                <c:pt idx="5">
                  <c:v>1.9</c:v>
                </c:pt>
                <c:pt idx="6">
                  <c:v>3.0</c:v>
                </c:pt>
                <c:pt idx="7">
                  <c:v>5.0</c:v>
                </c:pt>
                <c:pt idx="8">
                  <c:v/>
                </c:pt>
                <c:pt idx="9">
                  <c:v>6.1</c:v>
                </c:pt>
                <c:pt idx="10">
                  <c:v>2.8</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10.2</c:v>
                </c:pt>
                <c:pt idx="1">
                  <c:v/>
                </c:pt>
                <c:pt idx="2">
                  <c:v>12.8</c:v>
                </c:pt>
                <c:pt idx="3">
                  <c:v>7.3</c:v>
                </c:pt>
                <c:pt idx="4">
                  <c:v/>
                </c:pt>
                <c:pt idx="5">
                  <c:v>3.9</c:v>
                </c:pt>
                <c:pt idx="6">
                  <c:v>10.8</c:v>
                </c:pt>
                <c:pt idx="7">
                  <c:v>15.8</c:v>
                </c:pt>
                <c:pt idx="8">
                  <c:v/>
                </c:pt>
                <c:pt idx="9">
                  <c:v>20.7</c:v>
                </c:pt>
                <c:pt idx="10">
                  <c:v>6.2</c:v>
                </c:pt>
                <c:pt idx="11">
                  <c:v>8.8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3300000000000007"/>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5.3</c:v>
                </c:pt>
                <c:pt idx="3">
                  <c:v>4.2</c:v>
                </c:pt>
                <c:pt idx="4">
                  <c:v/>
                </c:pt>
                <c:pt idx="5">
                  <c:v>6.5</c:v>
                </c:pt>
                <c:pt idx="6">
                  <c:v>4.9</c:v>
                </c:pt>
                <c:pt idx="7">
                  <c:v>4.6</c:v>
                </c:pt>
                <c:pt idx="8">
                  <c:v/>
                </c:pt>
                <c:pt idx="9">
                  <c:v>0</c:v>
                </c:pt>
                <c:pt idx="10">
                  <c:v>0</c:v>
                </c:pt>
                <c:pt idx="11">
                  <c:v>5.9</c:v>
                </c:pt>
              </c:numLit>
            </c:plus>
            <c:minus>
              <c:numLit>
                <c:formatCode>General</c:formatCode>
                <c:ptCount val="12"/>
                <c:pt idx="0">
                  <c:v>4.4</c:v>
                </c:pt>
                <c:pt idx="1">
                  <c:v/>
                </c:pt>
                <c:pt idx="2">
                  <c:v>6.7</c:v>
                </c:pt>
                <c:pt idx="3">
                  <c:v>5.2</c:v>
                </c:pt>
                <c:pt idx="4">
                  <c:v/>
                </c:pt>
                <c:pt idx="5">
                  <c:v>7.6</c:v>
                </c:pt>
                <c:pt idx="6">
                  <c:v>6.6</c:v>
                </c:pt>
                <c:pt idx="7">
                  <c:v>7.2</c:v>
                </c:pt>
                <c:pt idx="8">
                  <c:v/>
                </c:pt>
                <c:pt idx="9">
                  <c:v>0</c:v>
                </c:pt>
                <c:pt idx="10">
                  <c:v>0</c:v>
                </c:pt>
                <c:pt idx="11">
                  <c:v>7.2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82.6</c:v>
                </c:pt>
                <c:pt idx="1">
                  <c:v/>
                </c:pt>
                <c:pt idx="2">
                  <c:v>81.8</c:v>
                </c:pt>
                <c:pt idx="3">
                  <c:v>82.7</c:v>
                </c:pt>
                <c:pt idx="4">
                  <c:v/>
                </c:pt>
                <c:pt idx="5">
                  <c:v>72.0</c:v>
                </c:pt>
                <c:pt idx="6">
                  <c:v>85.7</c:v>
                </c:pt>
                <c:pt idx="7">
                  <c:v>88.4</c:v>
                </c:pt>
                <c:pt idx="8">
                  <c:v/>
                </c:pt>
                <c:pt idx="9">
                  <c:v/>
                </c:pt>
                <c:pt idx="10">
                  <c:v/>
                </c:pt>
                <c:pt idx="11">
                  <c:v>77.4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558"/>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05"/>
                </c:manualLayout>
              </c:layout>
              <c:showLegendKey val="0"/>
              <c:showVal val="1"/>
              <c:showCatName val="0"/>
              <c:showSerName val="0"/>
              <c:showPercent val="0"/>
            </c:dLbl>
            <c:dLbl>
              <c:idx val="6"/>
              <c:layout>
                <c:manualLayout>
                  <c:x val="0"/>
                  <c:y val="-0.0164"/>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1.9</c:v>
                </c:pt>
                <c:pt idx="3">
                  <c:v>1.6</c:v>
                </c:pt>
                <c:pt idx="4">
                  <c:v/>
                </c:pt>
                <c:pt idx="5">
                  <c:v>2.5</c:v>
                </c:pt>
                <c:pt idx="6">
                  <c:v>2.0</c:v>
                </c:pt>
                <c:pt idx="7">
                  <c:v>2.4</c:v>
                </c:pt>
                <c:pt idx="8">
                  <c:v/>
                </c:pt>
                <c:pt idx="9">
                  <c:v>4.7</c:v>
                </c:pt>
                <c:pt idx="10">
                  <c:v>4.1</c:v>
                </c:pt>
                <c:pt idx="11">
                  <c:v>1.6</c:v>
                </c:pt>
              </c:numLit>
            </c:plus>
            <c:minus>
              <c:numLit>
                <c:formatCode>General</c:formatCode>
                <c:ptCount val="12"/>
                <c:pt idx="0">
                  <c:v>0.8</c:v>
                </c:pt>
                <c:pt idx="1">
                  <c:v/>
                </c:pt>
                <c:pt idx="2">
                  <c:v>1.3</c:v>
                </c:pt>
                <c:pt idx="3">
                  <c:v>0.6</c:v>
                </c:pt>
                <c:pt idx="4">
                  <c:v/>
                </c:pt>
                <c:pt idx="5">
                  <c:v>0.9</c:v>
                </c:pt>
                <c:pt idx="6">
                  <c:v>1.2</c:v>
                </c:pt>
                <c:pt idx="7">
                  <c:v>1.4</c:v>
                </c:pt>
                <c:pt idx="8">
                  <c:v/>
                </c:pt>
                <c:pt idx="9">
                  <c:v>2.4</c:v>
                </c:pt>
                <c:pt idx="10">
                  <c:v>1.3</c:v>
                </c:pt>
                <c:pt idx="11">
                  <c:v>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2.5</c:v>
                </c:pt>
                <c:pt idx="1">
                  <c:v/>
                </c:pt>
                <c:pt idx="2">
                  <c:v>3.4</c:v>
                </c:pt>
                <c:pt idx="3">
                  <c:v>1.1</c:v>
                </c:pt>
                <c:pt idx="4">
                  <c:v/>
                </c:pt>
                <c:pt idx="5">
                  <c:v>1.5</c:v>
                </c:pt>
                <c:pt idx="6">
                  <c:v>2.6</c:v>
                </c:pt>
                <c:pt idx="7">
                  <c:v>3.3</c:v>
                </c:pt>
                <c:pt idx="8">
                  <c:v/>
                </c:pt>
                <c:pt idx="9">
                  <c:v>4.5</c:v>
                </c:pt>
                <c:pt idx="10">
                  <c:v>1.9</c:v>
                </c:pt>
                <c:pt idx="11">
                  <c:v>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1558"/>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3300000000000007"/>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2.8</c:v>
                </c:pt>
                <c:pt idx="3">
                  <c:v>2.1</c:v>
                </c:pt>
                <c:pt idx="4">
                  <c:v/>
                </c:pt>
                <c:pt idx="5">
                  <c:v>2.4</c:v>
                </c:pt>
                <c:pt idx="6">
                  <c:v>1.9</c:v>
                </c:pt>
                <c:pt idx="7">
                  <c:v>4.2</c:v>
                </c:pt>
                <c:pt idx="8">
                  <c:v/>
                </c:pt>
                <c:pt idx="9">
                  <c:v>6.5</c:v>
                </c:pt>
                <c:pt idx="10">
                  <c:v>4.1</c:v>
                </c:pt>
                <c:pt idx="11">
                  <c:v>1.6</c:v>
                </c:pt>
              </c:numLit>
            </c:plus>
            <c:minus>
              <c:numLit>
                <c:formatCode>General</c:formatCode>
                <c:ptCount val="12"/>
                <c:pt idx="0">
                  <c:v>1.2</c:v>
                </c:pt>
                <c:pt idx="1">
                  <c:v/>
                </c:pt>
                <c:pt idx="2">
                  <c:v>1.8</c:v>
                </c:pt>
                <c:pt idx="3">
                  <c:v>0.9</c:v>
                </c:pt>
                <c:pt idx="4">
                  <c:v/>
                </c:pt>
                <c:pt idx="5">
                  <c:v>0.5</c:v>
                </c:pt>
                <c:pt idx="6">
                  <c:v>1.3</c:v>
                </c:pt>
                <c:pt idx="7">
                  <c:v>2.6</c:v>
                </c:pt>
                <c:pt idx="8">
                  <c:v/>
                </c:pt>
                <c:pt idx="9">
                  <c:v>3.6</c:v>
                </c:pt>
                <c:pt idx="10">
                  <c:v>2.2</c:v>
                </c:pt>
                <c:pt idx="11">
                  <c:v>1.0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3.5</c:v>
                </c:pt>
                <c:pt idx="1">
                  <c:v/>
                </c:pt>
                <c:pt idx="2">
                  <c:v>5.0</c:v>
                </c:pt>
                <c:pt idx="3">
                  <c:v>1.6</c:v>
                </c:pt>
                <c:pt idx="4">
                  <c:v/>
                </c:pt>
                <c:pt idx="5">
                  <c:v>0.7</c:v>
                </c:pt>
                <c:pt idx="6">
                  <c:v>3.5</c:v>
                </c:pt>
                <c:pt idx="7">
                  <c:v>6.2</c:v>
                </c:pt>
                <c:pt idx="8">
                  <c:v/>
                </c:pt>
                <c:pt idx="9">
                  <c:v>7.4</c:v>
                </c:pt>
                <c:pt idx="10">
                  <c:v>4.6</c:v>
                </c:pt>
                <c:pt idx="11">
                  <c:v>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658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6.9</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8.0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70.8</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642"/>
                </c:manualLayout>
              </c:layout>
              <c:showLegendKey val="0"/>
              <c:showVal val="1"/>
              <c:showCatName val="0"/>
              <c:showSerName val="0"/>
              <c:showPercent val="0"/>
            </c:dLbl>
            <c:dLbl>
              <c:idx val="10"/>
              <c:layout>
                <c:manualLayout>
                  <c:x val="0"/>
                  <c:y val="-0.075440000000000007"/>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4.8</c:v>
                </c:pt>
                <c:pt idx="3">
                  <c:v>4.5</c:v>
                </c:pt>
                <c:pt idx="4">
                  <c:v/>
                </c:pt>
                <c:pt idx="5">
                  <c:v>5.7</c:v>
                </c:pt>
                <c:pt idx="6">
                  <c:v>7.0</c:v>
                </c:pt>
                <c:pt idx="7">
                  <c:v>4.1</c:v>
                </c:pt>
                <c:pt idx="8">
                  <c:v/>
                </c:pt>
                <c:pt idx="9">
                  <c:v>8.1</c:v>
                </c:pt>
                <c:pt idx="10">
                  <c:v>9.2</c:v>
                </c:pt>
                <c:pt idx="11">
                  <c:v>4.0</c:v>
                </c:pt>
              </c:numLit>
            </c:plus>
            <c:minus>
              <c:numLit>
                <c:formatCode>General</c:formatCode>
                <c:ptCount val="12"/>
                <c:pt idx="0">
                  <c:v>3.3</c:v>
                </c:pt>
                <c:pt idx="1">
                  <c:v/>
                </c:pt>
                <c:pt idx="2">
                  <c:v>4.3</c:v>
                </c:pt>
                <c:pt idx="3">
                  <c:v>4.1</c:v>
                </c:pt>
                <c:pt idx="4">
                  <c:v/>
                </c:pt>
                <c:pt idx="5">
                  <c:v>5.0</c:v>
                </c:pt>
                <c:pt idx="6">
                  <c:v>6.3</c:v>
                </c:pt>
                <c:pt idx="7">
                  <c:v>3.9</c:v>
                </c:pt>
                <c:pt idx="8">
                  <c:v/>
                </c:pt>
                <c:pt idx="9">
                  <c:v>6.6</c:v>
                </c:pt>
                <c:pt idx="10">
                  <c:v>8.0</c:v>
                </c:pt>
                <c:pt idx="11">
                  <c:v>3.7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29.5</c:v>
                </c:pt>
                <c:pt idx="1">
                  <c:v/>
                </c:pt>
                <c:pt idx="2">
                  <c:v>27.3</c:v>
                </c:pt>
                <c:pt idx="3">
                  <c:v>31.0</c:v>
                </c:pt>
                <c:pt idx="4">
                  <c:v/>
                </c:pt>
                <c:pt idx="5">
                  <c:v>25.3</c:v>
                </c:pt>
                <c:pt idx="6">
                  <c:v>32.7</c:v>
                </c:pt>
                <c:pt idx="7">
                  <c:v>29.9</c:v>
                </c:pt>
                <c:pt idx="8">
                  <c:v/>
                </c:pt>
                <c:pt idx="9">
                  <c:v>23.8</c:v>
                </c:pt>
                <c:pt idx="10">
                  <c:v>32.5</c:v>
                </c:pt>
                <c:pt idx="11">
                  <c:v>28.7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954"/>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4.7</c:v>
                </c:pt>
                <c:pt idx="3">
                  <c:v>4.9</c:v>
                </c:pt>
                <c:pt idx="4">
                  <c:v/>
                </c:pt>
                <c:pt idx="5">
                  <c:v>6.4</c:v>
                </c:pt>
                <c:pt idx="6">
                  <c:v>5.6</c:v>
                </c:pt>
                <c:pt idx="7">
                  <c:v>4.6</c:v>
                </c:pt>
                <c:pt idx="8">
                  <c:v/>
                </c:pt>
                <c:pt idx="9">
                  <c:v>9.7</c:v>
                </c:pt>
                <c:pt idx="10">
                  <c:v>8.5</c:v>
                </c:pt>
                <c:pt idx="11">
                  <c:v>4.0</c:v>
                </c:pt>
              </c:numLit>
            </c:plus>
            <c:minus>
              <c:numLit>
                <c:formatCode>General</c:formatCode>
                <c:ptCount val="12"/>
                <c:pt idx="0">
                  <c:v>3.5</c:v>
                </c:pt>
                <c:pt idx="1">
                  <c:v/>
                </c:pt>
                <c:pt idx="2">
                  <c:v>4.6</c:v>
                </c:pt>
                <c:pt idx="3">
                  <c:v>5.1</c:v>
                </c:pt>
                <c:pt idx="4">
                  <c:v/>
                </c:pt>
                <c:pt idx="5">
                  <c:v>6.5</c:v>
                </c:pt>
                <c:pt idx="6">
                  <c:v>5.6</c:v>
                </c:pt>
                <c:pt idx="7">
                  <c:v>4.6</c:v>
                </c:pt>
                <c:pt idx="8">
                  <c:v/>
                </c:pt>
                <c:pt idx="9">
                  <c:v>9.5</c:v>
                </c:pt>
                <c:pt idx="10">
                  <c:v>9.8</c:v>
                </c:pt>
                <c:pt idx="11">
                  <c:v>3.9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50.4</c:v>
                </c:pt>
                <c:pt idx="1">
                  <c:v/>
                </c:pt>
                <c:pt idx="2">
                  <c:v>42.5</c:v>
                </c:pt>
                <c:pt idx="3">
                  <c:v>58.2</c:v>
                </c:pt>
                <c:pt idx="4">
                  <c:v/>
                </c:pt>
                <c:pt idx="5">
                  <c:v>54.3</c:v>
                </c:pt>
                <c:pt idx="6">
                  <c:v>52.3</c:v>
                </c:pt>
                <c:pt idx="7">
                  <c:v>43.1</c:v>
                </c:pt>
                <c:pt idx="8">
                  <c:v/>
                </c:pt>
                <c:pt idx="9">
                  <c:v>47.5</c:v>
                </c:pt>
                <c:pt idx="10">
                  <c:v>66.4</c:v>
                </c:pt>
                <c:pt idx="11">
                  <c:v>46.9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8880000000000011"/>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5.2</c:v>
                </c:pt>
                <c:pt idx="3">
                  <c:v>4.5</c:v>
                </c:pt>
                <c:pt idx="4">
                  <c:v/>
                </c:pt>
                <c:pt idx="5">
                  <c:v>6.0</c:v>
                </c:pt>
                <c:pt idx="6">
                  <c:v>4.9</c:v>
                </c:pt>
                <c:pt idx="7">
                  <c:v>3.5</c:v>
                </c:pt>
                <c:pt idx="8">
                  <c:v/>
                </c:pt>
                <c:pt idx="9">
                  <c:v>8.4</c:v>
                </c:pt>
                <c:pt idx="10">
                  <c:v>6.0</c:v>
                </c:pt>
                <c:pt idx="11">
                  <c:v>3.6</c:v>
                </c:pt>
              </c:numLit>
            </c:plus>
            <c:minus>
              <c:numLit>
                <c:formatCode>General</c:formatCode>
                <c:ptCount val="12"/>
                <c:pt idx="0">
                  <c:v>2.5</c:v>
                </c:pt>
                <c:pt idx="1">
                  <c:v/>
                </c:pt>
                <c:pt idx="2">
                  <c:v>3.8</c:v>
                </c:pt>
                <c:pt idx="3">
                  <c:v>3.8</c:v>
                </c:pt>
                <c:pt idx="4">
                  <c:v/>
                </c:pt>
                <c:pt idx="5">
                  <c:v>4.5</c:v>
                </c:pt>
                <c:pt idx="6">
                  <c:v>3.9</c:v>
                </c:pt>
                <c:pt idx="7">
                  <c:v>3.1</c:v>
                </c:pt>
                <c:pt idx="8">
                  <c:v/>
                </c:pt>
                <c:pt idx="9">
                  <c:v>6.8</c:v>
                </c:pt>
                <c:pt idx="10">
                  <c:v>4.7</c:v>
                </c:pt>
                <c:pt idx="11">
                  <c:v>3.1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16.7</c:v>
                </c:pt>
                <c:pt idx="1">
                  <c:v/>
                </c:pt>
                <c:pt idx="2">
                  <c:v>12.8</c:v>
                </c:pt>
                <c:pt idx="3">
                  <c:v>20.4</c:v>
                </c:pt>
                <c:pt idx="4">
                  <c:v/>
                </c:pt>
                <c:pt idx="5">
                  <c:v>15.2</c:v>
                </c:pt>
                <c:pt idx="6">
                  <c:v>17.2</c:v>
                </c:pt>
                <c:pt idx="7">
                  <c:v>17.4</c:v>
                </c:pt>
                <c:pt idx="8">
                  <c:v/>
                </c:pt>
                <c:pt idx="9">
                  <c:v>25.4</c:v>
                </c:pt>
                <c:pt idx="10">
                  <c:v>16.0</c:v>
                </c:pt>
                <c:pt idx="11">
                  <c:v>15.1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558"/>
                </c:manualLayout>
              </c:layout>
              <c:showLegendKey val="0"/>
              <c:showVal val="1"/>
              <c:showCatName val="0"/>
              <c:showSerName val="0"/>
              <c:showPercent val="0"/>
            </c:dLbl>
            <c:dLbl>
              <c:idx val="6"/>
              <c:layout>
                <c:manualLayout>
                  <c:x val="0"/>
                  <c:y val="-0.013940000000000001"/>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56"/>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114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1.2</c:v>
                </c:pt>
                <c:pt idx="1">
                  <c:v/>
                </c:pt>
                <c:pt idx="2">
                  <c:v>1.7</c:v>
                </c:pt>
                <c:pt idx="3">
                  <c:v>2.3</c:v>
                </c:pt>
                <c:pt idx="4">
                  <c:v/>
                </c:pt>
                <c:pt idx="5">
                  <c:v>1.9</c:v>
                </c:pt>
                <c:pt idx="6">
                  <c:v>1.7</c:v>
                </c:pt>
                <c:pt idx="7">
                  <c:v>2.1</c:v>
                </c:pt>
                <c:pt idx="8">
                  <c:v/>
                </c:pt>
                <c:pt idx="9">
                  <c:v>8.0</c:v>
                </c:pt>
                <c:pt idx="10">
                  <c:v>4.0</c:v>
                </c:pt>
                <c:pt idx="11">
                  <c:v>1.4</c:v>
                </c:pt>
              </c:numLit>
            </c:plus>
            <c:minus>
              <c:numLit>
                <c:formatCode>General</c:formatCode>
                <c:ptCount val="12"/>
                <c:pt idx="0">
                  <c:v>0.8</c:v>
                </c:pt>
                <c:pt idx="1">
                  <c:v/>
                </c:pt>
                <c:pt idx="2">
                  <c:v>0.8</c:v>
                </c:pt>
                <c:pt idx="3">
                  <c:v>1.3</c:v>
                </c:pt>
                <c:pt idx="4">
                  <c:v/>
                </c:pt>
                <c:pt idx="5">
                  <c:v>0.7</c:v>
                </c:pt>
                <c:pt idx="6">
                  <c:v>0.6</c:v>
                </c:pt>
                <c:pt idx="7">
                  <c:v>1.5</c:v>
                </c:pt>
                <c:pt idx="8">
                  <c:v/>
                </c:pt>
                <c:pt idx="9">
                  <c:v>1.1</c:v>
                </c:pt>
                <c:pt idx="10">
                  <c:v>2.3</c:v>
                </c:pt>
                <c:pt idx="11">
                  <c:v>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2.3</c:v>
                </c:pt>
                <c:pt idx="1">
                  <c:v/>
                </c:pt>
                <c:pt idx="2">
                  <c:v>1.7</c:v>
                </c:pt>
                <c:pt idx="3">
                  <c:v>3.0</c:v>
                </c:pt>
                <c:pt idx="4">
                  <c:v/>
                </c:pt>
                <c:pt idx="5">
                  <c:v>1.3</c:v>
                </c:pt>
                <c:pt idx="6">
                  <c:v>0.9</c:v>
                </c:pt>
                <c:pt idx="7">
                  <c:v>4.9</c:v>
                </c:pt>
                <c:pt idx="8">
                  <c:v/>
                </c:pt>
                <c:pt idx="9">
                  <c:v>1.3</c:v>
                </c:pt>
                <c:pt idx="10">
                  <c:v>4.8</c:v>
                </c:pt>
                <c:pt idx="11">
                  <c:v>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2300000000000002"/>
                </c:manualLayout>
              </c:layout>
              <c:showLegendKey val="0"/>
              <c:showVal val="1"/>
              <c:showCatName val="0"/>
              <c:showSerName val="0"/>
              <c:showPercent val="0"/>
            </c:dLbl>
            <c:dLbl>
              <c:idx val="3"/>
              <c:layout>
                <c:manualLayout>
                  <c:x val="0"/>
                  <c:y val="-0.0213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0180000000000007"/>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1.2</c:v>
                </c:pt>
                <c:pt idx="1">
                  <c:v/>
                </c:pt>
                <c:pt idx="2">
                  <c:v>1.5</c:v>
                </c:pt>
                <c:pt idx="3">
                  <c:v>2.6</c:v>
                </c:pt>
                <c:pt idx="4">
                  <c:v/>
                </c:pt>
                <c:pt idx="5">
                  <c:v>2.1</c:v>
                </c:pt>
                <c:pt idx="6">
                  <c:v>2.2</c:v>
                </c:pt>
                <c:pt idx="7">
                  <c:v>2.5</c:v>
                </c:pt>
                <c:pt idx="8">
                  <c:v/>
                </c:pt>
                <c:pt idx="9">
                  <c:v>4.9</c:v>
                </c:pt>
                <c:pt idx="10">
                  <c:v>5.2</c:v>
                </c:pt>
                <c:pt idx="11">
                  <c:v>1.5</c:v>
                </c:pt>
              </c:numLit>
            </c:plus>
            <c:minus>
              <c:numLit>
                <c:formatCode>General</c:formatCode>
                <c:ptCount val="12"/>
                <c:pt idx="0">
                  <c:v>0.9</c:v>
                </c:pt>
                <c:pt idx="1">
                  <c:v/>
                </c:pt>
                <c:pt idx="2">
                  <c:v>0.8</c:v>
                </c:pt>
                <c:pt idx="3">
                  <c:v>1.8</c:v>
                </c:pt>
                <c:pt idx="4">
                  <c:v/>
                </c:pt>
                <c:pt idx="5">
                  <c:v>1.2</c:v>
                </c:pt>
                <c:pt idx="6">
                  <c:v>1.5</c:v>
                </c:pt>
                <c:pt idx="7">
                  <c:v>1.7</c:v>
                </c:pt>
                <c:pt idx="8">
                  <c:v/>
                </c:pt>
                <c:pt idx="9">
                  <c:v>1.5</c:v>
                </c:pt>
                <c:pt idx="10">
                  <c:v>3.4</c:v>
                </c:pt>
                <c:pt idx="11">
                  <c:v>1.0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3.8</c:v>
                </c:pt>
                <c:pt idx="1">
                  <c:v/>
                </c:pt>
                <c:pt idx="2">
                  <c:v>1.5</c:v>
                </c:pt>
                <c:pt idx="3">
                  <c:v>6.4</c:v>
                </c:pt>
                <c:pt idx="4">
                  <c:v/>
                </c:pt>
                <c:pt idx="5">
                  <c:v>2.9</c:v>
                </c:pt>
                <c:pt idx="6">
                  <c:v>4.2</c:v>
                </c:pt>
                <c:pt idx="7">
                  <c:v>4.7</c:v>
                </c:pt>
                <c:pt idx="8">
                  <c:v/>
                </c:pt>
                <c:pt idx="9">
                  <c:v>2.2</c:v>
                </c:pt>
                <c:pt idx="10">
                  <c:v>9.4</c:v>
                </c:pt>
                <c:pt idx="11">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656"/>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56"/>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4.4</c:v>
                </c:pt>
                <c:pt idx="1">
                  <c:v/>
                </c:pt>
                <c:pt idx="2">
                  <c:v>4.6</c:v>
                </c:pt>
                <c:pt idx="3">
                  <c:v>5.9</c:v>
                </c:pt>
                <c:pt idx="4">
                  <c:v/>
                </c:pt>
                <c:pt idx="5">
                  <c:v>5.3</c:v>
                </c:pt>
                <c:pt idx="6">
                  <c:v>8.0</c:v>
                </c:pt>
                <c:pt idx="7">
                  <c:v>5.3</c:v>
                </c:pt>
                <c:pt idx="8">
                  <c:v/>
                </c:pt>
                <c:pt idx="9">
                  <c:v>8.0</c:v>
                </c:pt>
                <c:pt idx="10">
                  <c:v>8.3</c:v>
                </c:pt>
                <c:pt idx="11">
                  <c:v>5.5</c:v>
                </c:pt>
              </c:numLit>
            </c:plus>
            <c:minus>
              <c:numLit>
                <c:formatCode>General</c:formatCode>
                <c:ptCount val="12"/>
                <c:pt idx="0">
                  <c:v>4.4</c:v>
                </c:pt>
                <c:pt idx="1">
                  <c:v/>
                </c:pt>
                <c:pt idx="2">
                  <c:v>4.6</c:v>
                </c:pt>
                <c:pt idx="3">
                  <c:v>5.6</c:v>
                </c:pt>
                <c:pt idx="4">
                  <c:v/>
                </c:pt>
                <c:pt idx="5">
                  <c:v>5.4</c:v>
                </c:pt>
                <c:pt idx="6">
                  <c:v>7.6</c:v>
                </c:pt>
                <c:pt idx="7">
                  <c:v>5.0</c:v>
                </c:pt>
                <c:pt idx="8">
                  <c:v/>
                </c:pt>
                <c:pt idx="9">
                  <c:v>7.5</c:v>
                </c:pt>
                <c:pt idx="10">
                  <c:v>7.9</c:v>
                </c:pt>
                <c:pt idx="11">
                  <c:v>5.4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45.4</c:v>
                </c:pt>
                <c:pt idx="1">
                  <c:v/>
                </c:pt>
                <c:pt idx="2">
                  <c:v>51.9</c:v>
                </c:pt>
                <c:pt idx="3">
                  <c:v>39.7</c:v>
                </c:pt>
                <c:pt idx="4">
                  <c:v/>
                </c:pt>
                <c:pt idx="5">
                  <c:v>57.4</c:v>
                </c:pt>
                <c:pt idx="6">
                  <c:v>40.6</c:v>
                </c:pt>
                <c:pt idx="7">
                  <c:v>38.5</c:v>
                </c:pt>
                <c:pt idx="8">
                  <c:v/>
                </c:pt>
                <c:pt idx="9">
                  <c:v>38.7</c:v>
                </c:pt>
                <c:pt idx="10">
                  <c:v>40.9</c:v>
                </c:pt>
                <c:pt idx="11">
                  <c:v>47.1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080000000000008"/>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3.1</c:v>
                </c:pt>
                <c:pt idx="3">
                  <c:v>3.5</c:v>
                </c:pt>
                <c:pt idx="4">
                  <c:v/>
                </c:pt>
                <c:pt idx="5">
                  <c:v>5.9</c:v>
                </c:pt>
                <c:pt idx="6">
                  <c:v>4.0</c:v>
                </c:pt>
                <c:pt idx="7">
                  <c:v>4.5</c:v>
                </c:pt>
                <c:pt idx="8">
                  <c:v/>
                </c:pt>
                <c:pt idx="9">
                  <c:v>4.4</c:v>
                </c:pt>
                <c:pt idx="10">
                  <c:v>6.2</c:v>
                </c:pt>
                <c:pt idx="11">
                  <c:v>2.7</c:v>
                </c:pt>
              </c:numLit>
            </c:plus>
            <c:minus>
              <c:numLit>
                <c:formatCode>General</c:formatCode>
                <c:ptCount val="12"/>
                <c:pt idx="0">
                  <c:v>2.0</c:v>
                </c:pt>
                <c:pt idx="1">
                  <c:v/>
                </c:pt>
                <c:pt idx="2">
                  <c:v>2.4</c:v>
                </c:pt>
                <c:pt idx="3">
                  <c:v>2.7</c:v>
                </c:pt>
                <c:pt idx="4">
                  <c:v/>
                </c:pt>
                <c:pt idx="5">
                  <c:v>3.4</c:v>
                </c:pt>
                <c:pt idx="6">
                  <c:v>3.1</c:v>
                </c:pt>
                <c:pt idx="7">
                  <c:v>3.3</c:v>
                </c:pt>
                <c:pt idx="8">
                  <c:v/>
                </c:pt>
                <c:pt idx="9">
                  <c:v>3.1</c:v>
                </c:pt>
                <c:pt idx="10">
                  <c:v>4.9</c:v>
                </c:pt>
                <c:pt idx="11">
                  <c:v>2.1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10.7</c:v>
                </c:pt>
                <c:pt idx="1">
                  <c:v/>
                </c:pt>
                <c:pt idx="2">
                  <c:v>9.1</c:v>
                </c:pt>
                <c:pt idx="3">
                  <c:v>11.4</c:v>
                </c:pt>
                <c:pt idx="4">
                  <c:v/>
                </c:pt>
                <c:pt idx="5">
                  <c:v>7.1</c:v>
                </c:pt>
                <c:pt idx="6">
                  <c:v>12.4</c:v>
                </c:pt>
                <c:pt idx="7">
                  <c:v>11.3</c:v>
                </c:pt>
                <c:pt idx="8">
                  <c:v/>
                </c:pt>
                <c:pt idx="9">
                  <c:v>10.3</c:v>
                </c:pt>
                <c:pt idx="10">
                  <c:v>16.6</c:v>
                </c:pt>
                <c:pt idx="11">
                  <c:v>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8774"/>
                </c:manualLayout>
              </c:layout>
              <c:showLegendKey val="0"/>
              <c:showVal val="1"/>
              <c:showCatName val="0"/>
              <c:showSerName val="0"/>
              <c:showPercent val="0"/>
            </c:dLbl>
            <c:dLbl>
              <c:idx val="10"/>
              <c:layout>
                <c:manualLayout>
                  <c:x val="0"/>
                  <c:y val="-0.06724"/>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4.5</c:v>
                </c:pt>
                <c:pt idx="3">
                  <c:v>4.5</c:v>
                </c:pt>
                <c:pt idx="4">
                  <c:v/>
                </c:pt>
                <c:pt idx="5">
                  <c:v>8.1</c:v>
                </c:pt>
                <c:pt idx="6">
                  <c:v>4.9</c:v>
                </c:pt>
                <c:pt idx="7">
                  <c:v>3.8</c:v>
                </c:pt>
                <c:pt idx="8">
                  <c:v/>
                </c:pt>
                <c:pt idx="9">
                  <c:v>10.7</c:v>
                </c:pt>
                <c:pt idx="10">
                  <c:v>8.2</c:v>
                </c:pt>
                <c:pt idx="11">
                  <c:v>4.7</c:v>
                </c:pt>
              </c:numLit>
            </c:plus>
            <c:minus>
              <c:numLit>
                <c:formatCode>General</c:formatCode>
                <c:ptCount val="12"/>
                <c:pt idx="0">
                  <c:v>3.5</c:v>
                </c:pt>
                <c:pt idx="1">
                  <c:v/>
                </c:pt>
                <c:pt idx="2">
                  <c:v>4.8</c:v>
                </c:pt>
                <c:pt idx="3">
                  <c:v>4.5</c:v>
                </c:pt>
                <c:pt idx="4">
                  <c:v/>
                </c:pt>
                <c:pt idx="5">
                  <c:v>8.5</c:v>
                </c:pt>
                <c:pt idx="6">
                  <c:v>4.9</c:v>
                </c:pt>
                <c:pt idx="7">
                  <c:v>3.9</c:v>
                </c:pt>
                <c:pt idx="8">
                  <c:v/>
                </c:pt>
                <c:pt idx="9">
                  <c:v>11.0</c:v>
                </c:pt>
                <c:pt idx="10">
                  <c:v>8.1</c:v>
                </c:pt>
                <c:pt idx="11">
                  <c:v>4.7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55.4</c:v>
                </c:pt>
                <c:pt idx="1">
                  <c:v/>
                </c:pt>
                <c:pt idx="2">
                  <c:v>61.4</c:v>
                </c:pt>
                <c:pt idx="3">
                  <c:v>48.8</c:v>
                </c:pt>
                <c:pt idx="4">
                  <c:v/>
                </c:pt>
                <c:pt idx="5">
                  <c:v>58.4</c:v>
                </c:pt>
                <c:pt idx="6">
                  <c:v>52.8</c:v>
                </c:pt>
                <c:pt idx="7">
                  <c:v>54.3</c:v>
                </c:pt>
                <c:pt idx="8">
                  <c:v/>
                </c:pt>
                <c:pt idx="9">
                  <c:v>53.7</c:v>
                </c:pt>
                <c:pt idx="10">
                  <c:v>45.6</c:v>
                </c:pt>
                <c:pt idx="11">
                  <c:v>57.3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412"/>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2.9</c:v>
                </c:pt>
                <c:pt idx="3">
                  <c:v>4.1</c:v>
                </c:pt>
                <c:pt idx="4">
                  <c:v/>
                </c:pt>
                <c:pt idx="5">
                  <c:v>3.9</c:v>
                </c:pt>
                <c:pt idx="6">
                  <c:v>3.4</c:v>
                </c:pt>
                <c:pt idx="7">
                  <c:v>2.5</c:v>
                </c:pt>
                <c:pt idx="8">
                  <c:v/>
                </c:pt>
                <c:pt idx="9">
                  <c:v>6.6</c:v>
                </c:pt>
                <c:pt idx="10">
                  <c:v>6.6</c:v>
                </c:pt>
                <c:pt idx="11">
                  <c:v>2.5</c:v>
                </c:pt>
              </c:numLit>
            </c:plus>
            <c:minus>
              <c:numLit>
                <c:formatCode>General</c:formatCode>
                <c:ptCount val="12"/>
                <c:pt idx="0">
                  <c:v>1.7</c:v>
                </c:pt>
                <c:pt idx="1">
                  <c:v/>
                </c:pt>
                <c:pt idx="2">
                  <c:v>2.1</c:v>
                </c:pt>
                <c:pt idx="3">
                  <c:v>2.9</c:v>
                </c:pt>
                <c:pt idx="4">
                  <c:v/>
                </c:pt>
                <c:pt idx="5">
                  <c:v>2.7</c:v>
                </c:pt>
                <c:pt idx="6">
                  <c:v>2.7</c:v>
                </c:pt>
                <c:pt idx="7">
                  <c:v>1.9</c:v>
                </c:pt>
                <c:pt idx="8">
                  <c:v/>
                </c:pt>
                <c:pt idx="9">
                  <c:v>4.6</c:v>
                </c:pt>
                <c:pt idx="10">
                  <c:v>4.6</c:v>
                </c:pt>
                <c:pt idx="11">
                  <c:v>1.8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9.0</c:v>
                </c:pt>
                <c:pt idx="1">
                  <c:v/>
                </c:pt>
                <c:pt idx="2">
                  <c:v>8.2</c:v>
                </c:pt>
                <c:pt idx="3">
                  <c:v>9.4</c:v>
                </c:pt>
                <c:pt idx="4">
                  <c:v/>
                </c:pt>
                <c:pt idx="5">
                  <c:v>8.2</c:v>
                </c:pt>
                <c:pt idx="6">
                  <c:v>10.3</c:v>
                </c:pt>
                <c:pt idx="7">
                  <c:v>7.7</c:v>
                </c:pt>
                <c:pt idx="8">
                  <c:v/>
                </c:pt>
                <c:pt idx="9">
                  <c:v>12.8</c:v>
                </c:pt>
                <c:pt idx="10">
                  <c:v>12.2</c:v>
                </c:pt>
                <c:pt idx="11">
                  <c:v>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724"/>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5440000000000007"/>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3.8</c:v>
                </c:pt>
                <c:pt idx="1">
                  <c:v/>
                </c:pt>
                <c:pt idx="2">
                  <c:v>5.5</c:v>
                </c:pt>
                <c:pt idx="3">
                  <c:v>4.5</c:v>
                </c:pt>
                <c:pt idx="4">
                  <c:v/>
                </c:pt>
                <c:pt idx="5">
                  <c:v>8.2</c:v>
                </c:pt>
                <c:pt idx="6">
                  <c:v>5.6</c:v>
                </c:pt>
                <c:pt idx="7">
                  <c:v>4.2</c:v>
                </c:pt>
                <c:pt idx="8">
                  <c:v/>
                </c:pt>
                <c:pt idx="9">
                  <c:v>9.2</c:v>
                </c:pt>
                <c:pt idx="10">
                  <c:v>6.3</c:v>
                </c:pt>
                <c:pt idx="11">
                  <c:v>4.6</c:v>
                </c:pt>
              </c:numLit>
            </c:plus>
            <c:minus>
              <c:numLit>
                <c:formatCode>General</c:formatCode>
                <c:ptCount val="12"/>
                <c:pt idx="0">
                  <c:v>3.5</c:v>
                </c:pt>
                <c:pt idx="1">
                  <c:v/>
                </c:pt>
                <c:pt idx="2">
                  <c:v>5.3</c:v>
                </c:pt>
                <c:pt idx="3">
                  <c:v>3.9</c:v>
                </c:pt>
                <c:pt idx="4">
                  <c:v/>
                </c:pt>
                <c:pt idx="5">
                  <c:v>7.3</c:v>
                </c:pt>
                <c:pt idx="6">
                  <c:v>5.1</c:v>
                </c:pt>
                <c:pt idx="7">
                  <c:v>3.9</c:v>
                </c:pt>
                <c:pt idx="8">
                  <c:v/>
                </c:pt>
                <c:pt idx="9">
                  <c:v>8.1</c:v>
                </c:pt>
                <c:pt idx="10">
                  <c:v>5.4</c:v>
                </c:pt>
                <c:pt idx="11">
                  <c:v>4.3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31.4</c:v>
                </c:pt>
                <c:pt idx="1">
                  <c:v/>
                </c:pt>
                <c:pt idx="2">
                  <c:v>38.4</c:v>
                </c:pt>
                <c:pt idx="3">
                  <c:v>24.1</c:v>
                </c:pt>
                <c:pt idx="4">
                  <c:v/>
                </c:pt>
                <c:pt idx="5">
                  <c:v>33.8</c:v>
                </c:pt>
                <c:pt idx="6">
                  <c:v>28.9</c:v>
                </c:pt>
                <c:pt idx="7">
                  <c:v>31.1</c:v>
                </c:pt>
                <c:pt idx="8">
                  <c:v/>
                </c:pt>
                <c:pt idx="9">
                  <c:v>31.7</c:v>
                </c:pt>
                <c:pt idx="10">
                  <c:v>26.1</c:v>
                </c:pt>
                <c:pt idx="11">
                  <c:v>31.8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314"/>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3.8</c:v>
                </c:pt>
                <c:pt idx="1">
                  <c:v/>
                </c:pt>
                <c:pt idx="2">
                  <c:v>5.2</c:v>
                </c:pt>
                <c:pt idx="3">
                  <c:v>4.5</c:v>
                </c:pt>
                <c:pt idx="4">
                  <c:v/>
                </c:pt>
                <c:pt idx="5">
                  <c:v>6.1</c:v>
                </c:pt>
                <c:pt idx="6">
                  <c:v>6.1</c:v>
                </c:pt>
                <c:pt idx="7">
                  <c:v>7.9</c:v>
                </c:pt>
                <c:pt idx="8">
                  <c:v/>
                </c:pt>
                <c:pt idx="9">
                  <c:v>7.7</c:v>
                </c:pt>
                <c:pt idx="10">
                  <c:v>8.3</c:v>
                </c:pt>
                <c:pt idx="11">
                  <c:v>5.4</c:v>
                </c:pt>
              </c:numLit>
            </c:plus>
            <c:minus>
              <c:numLit>
                <c:formatCode>General</c:formatCode>
                <c:ptCount val="12"/>
                <c:pt idx="0">
                  <c:v>3.7</c:v>
                </c:pt>
                <c:pt idx="1">
                  <c:v/>
                </c:pt>
                <c:pt idx="2">
                  <c:v>4.9</c:v>
                </c:pt>
                <c:pt idx="3">
                  <c:v>4.4</c:v>
                </c:pt>
                <c:pt idx="4">
                  <c:v/>
                </c:pt>
                <c:pt idx="5">
                  <c:v>5.6</c:v>
                </c:pt>
                <c:pt idx="6">
                  <c:v>5.9</c:v>
                </c:pt>
                <c:pt idx="7">
                  <c:v>7.2</c:v>
                </c:pt>
                <c:pt idx="8">
                  <c:v/>
                </c:pt>
                <c:pt idx="9">
                  <c:v>8.6</c:v>
                </c:pt>
                <c:pt idx="10">
                  <c:v>7.8</c:v>
                </c:pt>
                <c:pt idx="11">
                  <c:v>4.9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38.9</c:v>
                </c:pt>
                <c:pt idx="1">
                  <c:v/>
                </c:pt>
                <c:pt idx="2">
                  <c:v>40.3</c:v>
                </c:pt>
                <c:pt idx="3">
                  <c:v>36.9</c:v>
                </c:pt>
                <c:pt idx="4">
                  <c:v/>
                </c:pt>
                <c:pt idx="5">
                  <c:v>35.2</c:v>
                </c:pt>
                <c:pt idx="6">
                  <c:v>44.4</c:v>
                </c:pt>
                <c:pt idx="7">
                  <c:v>36.0</c:v>
                </c:pt>
                <c:pt idx="8">
                  <c:v/>
                </c:pt>
                <c:pt idx="9">
                  <c:v>65.9</c:v>
                </c:pt>
                <c:pt idx="10">
                  <c:v>42.0</c:v>
                </c:pt>
                <c:pt idx="11">
                  <c:v>31.7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872"/>
                </c:manualLayout>
              </c:layout>
              <c:showLegendKey val="0"/>
              <c:showVal val="1"/>
              <c:showCatName val="0"/>
              <c:showSerName val="0"/>
              <c:showPercent val="0"/>
            </c:dLbl>
            <c:dLbl>
              <c:idx val="10"/>
              <c:layout>
                <c:manualLayout>
                  <c:x val="0"/>
                  <c:y val="-0.077900000000000011"/>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4.3</c:v>
                </c:pt>
                <c:pt idx="1">
                  <c:v/>
                </c:pt>
                <c:pt idx="2">
                  <c:v>5.0</c:v>
                </c:pt>
                <c:pt idx="3">
                  <c:v>5.5</c:v>
                </c:pt>
                <c:pt idx="4">
                  <c:v/>
                </c:pt>
                <c:pt idx="5">
                  <c:v>5.3</c:v>
                </c:pt>
                <c:pt idx="6">
                  <c:v>7.0</c:v>
                </c:pt>
                <c:pt idx="7">
                  <c:v>5.9</c:v>
                </c:pt>
                <c:pt idx="8">
                  <c:v/>
                </c:pt>
                <c:pt idx="9">
                  <c:v>9.6</c:v>
                </c:pt>
                <c:pt idx="10">
                  <c:v>9.5</c:v>
                </c:pt>
                <c:pt idx="11">
                  <c:v>5.6</c:v>
                </c:pt>
              </c:numLit>
            </c:plus>
            <c:minus>
              <c:numLit>
                <c:formatCode>General</c:formatCode>
                <c:ptCount val="12"/>
                <c:pt idx="0">
                  <c:v>4.2</c:v>
                </c:pt>
                <c:pt idx="1">
                  <c:v/>
                </c:pt>
                <c:pt idx="2">
                  <c:v>4.8</c:v>
                </c:pt>
                <c:pt idx="3">
                  <c:v>5.1</c:v>
                </c:pt>
                <c:pt idx="4">
                  <c:v/>
                </c:pt>
                <c:pt idx="5">
                  <c:v>4.7</c:v>
                </c:pt>
                <c:pt idx="6">
                  <c:v>6.6</c:v>
                </c:pt>
                <c:pt idx="7">
                  <c:v>5.8</c:v>
                </c:pt>
                <c:pt idx="8">
                  <c:v/>
                </c:pt>
                <c:pt idx="9">
                  <c:v>9.1</c:v>
                </c:pt>
                <c:pt idx="10">
                  <c:v>8.9</c:v>
                </c:pt>
                <c:pt idx="11">
                  <c:v>5.2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39.7</c:v>
                </c:pt>
                <c:pt idx="1">
                  <c:v/>
                </c:pt>
                <c:pt idx="2">
                  <c:v>44.4</c:v>
                </c:pt>
                <c:pt idx="3">
                  <c:v>34.2</c:v>
                </c:pt>
                <c:pt idx="4">
                  <c:v/>
                </c:pt>
                <c:pt idx="5">
                  <c:v>28.9</c:v>
                </c:pt>
                <c:pt idx="6">
                  <c:v>42.4</c:v>
                </c:pt>
                <c:pt idx="7">
                  <c:v>47.3</c:v>
                </c:pt>
                <c:pt idx="8">
                  <c:v/>
                </c:pt>
                <c:pt idx="9">
                  <c:v>43.4</c:v>
                </c:pt>
                <c:pt idx="10">
                  <c:v>41.2</c:v>
                </c:pt>
                <c:pt idx="11">
                  <c:v>37.6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4300000000000009"/>
                </c:manualLayout>
              </c:layout>
              <c:showLegendKey val="0"/>
              <c:showVal val="1"/>
              <c:showCatName val="0"/>
              <c:showSerName val="0"/>
              <c:showPercent val="0"/>
            </c:dLbl>
            <c:dLbl>
              <c:idx val="6"/>
              <c:layout>
                <c:manualLayout>
                  <c:x val="0"/>
                  <c:y val="-0.08364"/>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462"/>
                </c:manualLayout>
              </c:layout>
              <c:showLegendKey val="0"/>
              <c:showVal val="1"/>
              <c:showCatName val="0"/>
              <c:showSerName val="0"/>
              <c:showPercent val="0"/>
            </c:dLbl>
            <c:dLbl>
              <c:idx val="10"/>
              <c:layout>
                <c:manualLayout>
                  <c:x val="0"/>
                  <c:y val="-0.052480000000000006"/>
                </c:manualLayout>
              </c:layout>
              <c:showLegendKey val="0"/>
              <c:showVal val="1"/>
              <c:showCatName val="0"/>
              <c:showSerName val="0"/>
              <c:showPercent val="0"/>
            </c:dLbl>
            <c:dLbl>
              <c:idx val="11"/>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3.9</c:v>
                </c:pt>
                <c:pt idx="1">
                  <c:v/>
                </c:pt>
                <c:pt idx="2">
                  <c:v>5.1</c:v>
                </c:pt>
                <c:pt idx="3">
                  <c:v>5.6</c:v>
                </c:pt>
                <c:pt idx="4">
                  <c:v/>
                </c:pt>
                <c:pt idx="5">
                  <c:v>11.5</c:v>
                </c:pt>
                <c:pt idx="6">
                  <c:v>10.2</c:v>
                </c:pt>
                <c:pt idx="7">
                  <c:v>7.1</c:v>
                </c:pt>
                <c:pt idx="8">
                  <c:v/>
                </c:pt>
                <c:pt idx="9">
                  <c:v>9.1</c:v>
                </c:pt>
                <c:pt idx="10">
                  <c:v>6.4</c:v>
                </c:pt>
                <c:pt idx="11">
                  <c:v>4.6</c:v>
                </c:pt>
              </c:numLit>
            </c:plus>
            <c:minus>
              <c:numLit>
                <c:formatCode>General</c:formatCode>
                <c:ptCount val="12"/>
                <c:pt idx="0">
                  <c:v>4.3</c:v>
                </c:pt>
                <c:pt idx="1">
                  <c:v/>
                </c:pt>
                <c:pt idx="2">
                  <c:v>5.8</c:v>
                </c:pt>
                <c:pt idx="3">
                  <c:v>6.4</c:v>
                </c:pt>
                <c:pt idx="4">
                  <c:v/>
                </c:pt>
                <c:pt idx="5">
                  <c:v>15.3</c:v>
                </c:pt>
                <c:pt idx="6">
                  <c:v>13.5</c:v>
                </c:pt>
                <c:pt idx="7">
                  <c:v>8.5</c:v>
                </c:pt>
                <c:pt idx="8">
                  <c:v/>
                </c:pt>
                <c:pt idx="9">
                  <c:v>11.3</c:v>
                </c:pt>
                <c:pt idx="10">
                  <c:v>7.7</c:v>
                </c:pt>
                <c:pt idx="11">
                  <c:v>5.2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72.4</c:v>
                </c:pt>
                <c:pt idx="1">
                  <c:v/>
                </c:pt>
                <c:pt idx="2">
                  <c:v>73.4</c:v>
                </c:pt>
                <c:pt idx="3">
                  <c:v>72.2</c:v>
                </c:pt>
                <c:pt idx="4">
                  <c:v/>
                </c:pt>
                <c:pt idx="5">
                  <c:v>71.8</c:v>
                </c:pt>
                <c:pt idx="6">
                  <c:v>73.9</c:v>
                </c:pt>
                <c:pt idx="7">
                  <c:v>72.3</c:v>
                </c:pt>
                <c:pt idx="8">
                  <c:v/>
                </c:pt>
                <c:pt idx="9">
                  <c:v>72.6</c:v>
                </c:pt>
                <c:pt idx="10">
                  <c:v>74.1</c:v>
                </c:pt>
                <c:pt idx="11">
                  <c:v>73.1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385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2.2</c:v>
                </c:pt>
                <c:pt idx="3">
                  <c:v>1.9</c:v>
                </c:pt>
                <c:pt idx="4">
                  <c:v/>
                </c:pt>
                <c:pt idx="5">
                  <c:v>3.8</c:v>
                </c:pt>
                <c:pt idx="6">
                  <c:v>2.2</c:v>
                </c:pt>
                <c:pt idx="7">
                  <c:v>4.7</c:v>
                </c:pt>
                <c:pt idx="8">
                  <c:v/>
                </c:pt>
                <c:pt idx="9">
                  <c:v>4.7</c:v>
                </c:pt>
                <c:pt idx="10">
                  <c:v>5.6</c:v>
                </c:pt>
                <c:pt idx="11">
                  <c:v>2.1</c:v>
                </c:pt>
              </c:numLit>
            </c:plus>
            <c:minus>
              <c:numLit>
                <c:formatCode>General</c:formatCode>
                <c:ptCount val="12"/>
                <c:pt idx="0">
                  <c:v>1.2</c:v>
                </c:pt>
                <c:pt idx="1">
                  <c:v/>
                </c:pt>
                <c:pt idx="2">
                  <c:v>1.5</c:v>
                </c:pt>
                <c:pt idx="3">
                  <c:v>1.2</c:v>
                </c:pt>
                <c:pt idx="4">
                  <c:v/>
                </c:pt>
                <c:pt idx="5">
                  <c:v>1.7</c:v>
                </c:pt>
                <c:pt idx="6">
                  <c:v>1.3</c:v>
                </c:pt>
                <c:pt idx="7">
                  <c:v>2.6</c:v>
                </c:pt>
                <c:pt idx="8">
                  <c:v/>
                </c:pt>
                <c:pt idx="9">
                  <c:v>2.9</c:v>
                </c:pt>
                <c:pt idx="10">
                  <c:v>3.0</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3.8</c:v>
                </c:pt>
                <c:pt idx="1">
                  <c:v/>
                </c:pt>
                <c:pt idx="2">
                  <c:v>4.5</c:v>
                </c:pt>
                <c:pt idx="3">
                  <c:v>3.0</c:v>
                </c:pt>
                <c:pt idx="4">
                  <c:v/>
                </c:pt>
                <c:pt idx="5">
                  <c:v>3.1</c:v>
                </c:pt>
                <c:pt idx="6">
                  <c:v>3.1</c:v>
                </c:pt>
                <c:pt idx="7">
                  <c:v>5.2</c:v>
                </c:pt>
                <c:pt idx="8">
                  <c:v/>
                </c:pt>
                <c:pt idx="9">
                  <c:v>6.9</c:v>
                </c:pt>
                <c:pt idx="10">
                  <c:v>6.4</c:v>
                </c:pt>
                <c:pt idx="11">
                  <c:v>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346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606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4432000000000003"/>
                </c:manualLayout>
              </c:layout>
              <c:showLegendKey val="0"/>
              <c:showVal val="1"/>
              <c:showCatName val="0"/>
              <c:showSerName val="0"/>
              <c:showPercent val="0"/>
            </c:dLbl>
            <c:dLbl>
              <c:idx val="6"/>
              <c:layout>
                <c:manualLayout>
                  <c:x val="0"/>
                  <c:y val="-0.12710000000000002"/>
                </c:manualLayout>
              </c:layout>
              <c:showLegendKey val="0"/>
              <c:showVal val="1"/>
              <c:showCatName val="0"/>
              <c:showSerName val="0"/>
              <c:showPercent val="0"/>
            </c:dLbl>
            <c:dLbl>
              <c:idx val="7"/>
              <c:layout>
                <c:manualLayout>
                  <c:x val="0"/>
                  <c:y val="-0.09840000000000001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708000000000001"/>
                </c:manualLayout>
              </c:layout>
              <c:showLegendKey val="0"/>
              <c:showVal val="1"/>
              <c:showCatName val="0"/>
              <c:showSerName val="0"/>
              <c:showPercent val="0"/>
            </c:dLbl>
            <c:dLbl>
              <c:idx val="10"/>
              <c:layout>
                <c:manualLayout>
                  <c:x val="0"/>
                  <c:y val="-0.0656"/>
                </c:manualLayout>
              </c:layout>
              <c:showLegendKey val="0"/>
              <c:showVal val="1"/>
              <c:showCatName val="0"/>
              <c:showSerName val="0"/>
              <c:showPercent val="0"/>
            </c:dLbl>
            <c:dLbl>
              <c:idx val="11"/>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5.3</c:v>
                </c:pt>
                <c:pt idx="1">
                  <c:v/>
                </c:pt>
                <c:pt idx="2">
                  <c:v>5.7</c:v>
                </c:pt>
                <c:pt idx="3">
                  <c:v>7.4</c:v>
                </c:pt>
                <c:pt idx="4">
                  <c:v/>
                </c:pt>
                <c:pt idx="5">
                  <c:v>17.6</c:v>
                </c:pt>
                <c:pt idx="6">
                  <c:v>15.5</c:v>
                </c:pt>
                <c:pt idx="7">
                  <c:v>12.0</c:v>
                </c:pt>
                <c:pt idx="8">
                  <c:v/>
                </c:pt>
                <c:pt idx="9">
                  <c:v>9.4</c:v>
                </c:pt>
                <c:pt idx="10">
                  <c:v>8.0</c:v>
                </c:pt>
                <c:pt idx="11">
                  <c:v>6.7</c:v>
                </c:pt>
              </c:numLit>
            </c:plus>
            <c:minus>
              <c:numLit>
                <c:formatCode>General</c:formatCode>
                <c:ptCount val="12"/>
                <c:pt idx="0">
                  <c:v>5.2</c:v>
                </c:pt>
                <c:pt idx="1">
                  <c:v/>
                </c:pt>
                <c:pt idx="2">
                  <c:v>5.7</c:v>
                </c:pt>
                <c:pt idx="3">
                  <c:v>7.3</c:v>
                </c:pt>
                <c:pt idx="4">
                  <c:v/>
                </c:pt>
                <c:pt idx="5">
                  <c:v>16.9</c:v>
                </c:pt>
                <c:pt idx="6">
                  <c:v>15.1</c:v>
                </c:pt>
                <c:pt idx="7">
                  <c:v>11.7</c:v>
                </c:pt>
                <c:pt idx="8">
                  <c:v/>
                </c:pt>
                <c:pt idx="9">
                  <c:v>9.4</c:v>
                </c:pt>
                <c:pt idx="10">
                  <c:v>7.8</c:v>
                </c:pt>
                <c:pt idx="11">
                  <c:v>6.6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47.4</c:v>
                </c:pt>
                <c:pt idx="1">
                  <c:v/>
                </c:pt>
                <c:pt idx="2">
                  <c:v>48.4</c:v>
                </c:pt>
                <c:pt idx="3">
                  <c:v>46.7</c:v>
                </c:pt>
                <c:pt idx="4">
                  <c:v/>
                </c:pt>
                <c:pt idx="5">
                  <c:v>46.7</c:v>
                </c:pt>
                <c:pt idx="6">
                  <c:v>47.7</c:v>
                </c:pt>
                <c:pt idx="7">
                  <c:v>47.4</c:v>
                </c:pt>
                <c:pt idx="8">
                  <c:v/>
                </c:pt>
                <c:pt idx="9">
                  <c:v>50.7</c:v>
                </c:pt>
                <c:pt idx="10">
                  <c:v>45.1</c:v>
                </c:pt>
                <c:pt idx="11">
                  <c:v>47.0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478"/>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4.1</c:v>
                </c:pt>
                <c:pt idx="3">
                  <c:v>3.3</c:v>
                </c:pt>
                <c:pt idx="4">
                  <c:v/>
                </c:pt>
                <c:pt idx="5">
                  <c:v>2.6</c:v>
                </c:pt>
                <c:pt idx="6">
                  <c:v>4.2</c:v>
                </c:pt>
                <c:pt idx="7">
                  <c:v>5.3</c:v>
                </c:pt>
                <c:pt idx="8">
                  <c:v/>
                </c:pt>
                <c:pt idx="9">
                  <c:v>7.9</c:v>
                </c:pt>
                <c:pt idx="10">
                  <c:v>6.5</c:v>
                </c:pt>
                <c:pt idx="11">
                  <c:v>3.8</c:v>
                </c:pt>
              </c:numLit>
            </c:plus>
            <c:minus>
              <c:numLit>
                <c:formatCode>General</c:formatCode>
                <c:ptCount val="12"/>
                <c:pt idx="0">
                  <c:v>3.0</c:v>
                </c:pt>
                <c:pt idx="1">
                  <c:v/>
                </c:pt>
                <c:pt idx="2">
                  <c:v>4.5</c:v>
                </c:pt>
                <c:pt idx="3">
                  <c:v>3.6</c:v>
                </c:pt>
                <c:pt idx="4">
                  <c:v/>
                </c:pt>
                <c:pt idx="5">
                  <c:v>2.8</c:v>
                </c:pt>
                <c:pt idx="6">
                  <c:v>4.5</c:v>
                </c:pt>
                <c:pt idx="7">
                  <c:v>5.7</c:v>
                </c:pt>
                <c:pt idx="8">
                  <c:v/>
                </c:pt>
                <c:pt idx="9">
                  <c:v>9.0</c:v>
                </c:pt>
                <c:pt idx="10">
                  <c:v>7.0</c:v>
                </c:pt>
                <c:pt idx="11">
                  <c:v>4.0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67.5</c:v>
                </c:pt>
                <c:pt idx="1">
                  <c:v/>
                </c:pt>
                <c:pt idx="2">
                  <c:v>69.9</c:v>
                </c:pt>
                <c:pt idx="3">
                  <c:v>65.8</c:v>
                </c:pt>
                <c:pt idx="4">
                  <c:v/>
                </c:pt>
                <c:pt idx="5">
                  <c:v>70.3</c:v>
                </c:pt>
                <c:pt idx="6">
                  <c:v>64.6</c:v>
                </c:pt>
                <c:pt idx="7">
                  <c:v>68.4</c:v>
                </c:pt>
                <c:pt idx="8">
                  <c:v/>
                </c:pt>
                <c:pt idx="9">
                  <c:v>67.9</c:v>
                </c:pt>
                <c:pt idx="10">
                  <c:v>61.6</c:v>
                </c:pt>
                <c:pt idx="11">
                  <c:v>69.8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9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56"/>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38"/>
                </c:manualLayout>
              </c:layout>
              <c:showLegendKey val="0"/>
              <c:showVal val="1"/>
              <c:showCatName val="0"/>
              <c:showSerName val="0"/>
              <c:showPercent val="0"/>
            </c:dLbl>
            <c:dLbl>
              <c:idx val="6"/>
              <c:layout>
                <c:manualLayout>
                  <c:x val="0"/>
                  <c:y val="-0.061500000000000006"/>
                </c:manualLayout>
              </c:layout>
              <c:showLegendKey val="0"/>
              <c:showVal val="1"/>
              <c:showCatName val="0"/>
              <c:showSerName val="0"/>
              <c:showPercent val="0"/>
            </c:dLbl>
            <c:dLbl>
              <c:idx val="7"/>
              <c:layout>
                <c:manualLayout>
                  <c:x val="0"/>
                  <c:y val="-0.0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86920000000000011"/>
                </c:manualLayout>
              </c:layout>
              <c:showLegendKey val="0"/>
              <c:showVal val="1"/>
              <c:showCatName val="0"/>
              <c:showSerName val="0"/>
              <c:showPercent val="0"/>
            </c:dLbl>
            <c:dLbl>
              <c:idx val="10"/>
              <c:layout>
                <c:manualLayout>
                  <c:x val="0"/>
                  <c:y val="-0.082"/>
                </c:manualLayout>
              </c:layout>
              <c:showLegendKey val="0"/>
              <c:showVal val="1"/>
              <c:showCatName val="0"/>
              <c:showSerName val="0"/>
              <c:showPercent val="0"/>
            </c:dLbl>
            <c:dLbl>
              <c:idx val="11"/>
              <c:layout>
                <c:manualLayout>
                  <c:x val="0"/>
                  <c:y val="-0.0541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6.7</c:v>
                </c:pt>
                <c:pt idx="1">
                  <c:v/>
                </c:pt>
                <c:pt idx="2">
                  <c:v>8.0</c:v>
                </c:pt>
                <c:pt idx="3">
                  <c:v>6.9</c:v>
                </c:pt>
                <c:pt idx="4">
                  <c:v/>
                </c:pt>
                <c:pt idx="5">
                  <c:v>9.0</c:v>
                </c:pt>
                <c:pt idx="6">
                  <c:v>7.5</c:v>
                </c:pt>
                <c:pt idx="7">
                  <c:v>10.0</c:v>
                </c:pt>
                <c:pt idx="8">
                  <c:v/>
                </c:pt>
                <c:pt idx="9">
                  <c:v>10.6</c:v>
                </c:pt>
                <c:pt idx="10">
                  <c:v>10.0</c:v>
                </c:pt>
                <c:pt idx="11">
                  <c:v>6.6</c:v>
                </c:pt>
              </c:numLit>
            </c:plus>
            <c:minus>
              <c:numLit>
                <c:formatCode>General</c:formatCode>
                <c:ptCount val="12"/>
                <c:pt idx="0">
                  <c:v>6.0</c:v>
                </c:pt>
                <c:pt idx="1">
                  <c:v/>
                </c:pt>
                <c:pt idx="2">
                  <c:v>7.4</c:v>
                </c:pt>
                <c:pt idx="3">
                  <c:v>5.9</c:v>
                </c:pt>
                <c:pt idx="4">
                  <c:v/>
                </c:pt>
                <c:pt idx="5">
                  <c:v>6.3</c:v>
                </c:pt>
                <c:pt idx="6">
                  <c:v>6.9</c:v>
                </c:pt>
                <c:pt idx="7">
                  <c:v>9.7</c:v>
                </c:pt>
                <c:pt idx="8">
                  <c:v/>
                </c:pt>
                <c:pt idx="9">
                  <c:v>9.7</c:v>
                </c:pt>
                <c:pt idx="10">
                  <c:v>8.9</c:v>
                </c:pt>
                <c:pt idx="11">
                  <c:v>5.9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33.5</c:v>
                </c:pt>
                <c:pt idx="1">
                  <c:v/>
                </c:pt>
                <c:pt idx="2">
                  <c:v>38.0</c:v>
                </c:pt>
                <c:pt idx="3">
                  <c:v>28.8</c:v>
                </c:pt>
                <c:pt idx="4">
                  <c:v/>
                </c:pt>
                <c:pt idx="5">
                  <c:v>16.7</c:v>
                </c:pt>
                <c:pt idx="6">
                  <c:v>37.8</c:v>
                </c:pt>
                <c:pt idx="7">
                  <c:v>46.1</c:v>
                </c:pt>
                <c:pt idx="8">
                  <c:v/>
                </c:pt>
                <c:pt idx="9">
                  <c:v>39.6</c:v>
                </c:pt>
                <c:pt idx="10">
                  <c:v>35.4</c:v>
                </c:pt>
                <c:pt idx="11">
                  <c:v>31.1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724"/>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2.7</c:v>
                </c:pt>
                <c:pt idx="1">
                  <c:v/>
                </c:pt>
                <c:pt idx="2">
                  <c:v>3.6</c:v>
                </c:pt>
                <c:pt idx="3">
                  <c:v>4.5</c:v>
                </c:pt>
                <c:pt idx="4">
                  <c:v/>
                </c:pt>
                <c:pt idx="5">
                  <c:v>5.9</c:v>
                </c:pt>
                <c:pt idx="6">
                  <c:v>4.3</c:v>
                </c:pt>
                <c:pt idx="7">
                  <c:v>5.4</c:v>
                </c:pt>
                <c:pt idx="8">
                  <c:v/>
                </c:pt>
                <c:pt idx="9">
                  <c:v>8.2</c:v>
                </c:pt>
                <c:pt idx="10">
                  <c:v>6.5</c:v>
                </c:pt>
                <c:pt idx="11">
                  <c:v>4.0</c:v>
                </c:pt>
              </c:numLit>
            </c:plus>
            <c:minus>
              <c:numLit>
                <c:formatCode>General</c:formatCode>
                <c:ptCount val="12"/>
                <c:pt idx="0">
                  <c:v>2.6</c:v>
                </c:pt>
                <c:pt idx="1">
                  <c:v/>
                </c:pt>
                <c:pt idx="2">
                  <c:v>3.3</c:v>
                </c:pt>
                <c:pt idx="3">
                  <c:v>3.8</c:v>
                </c:pt>
                <c:pt idx="4">
                  <c:v/>
                </c:pt>
                <c:pt idx="5">
                  <c:v>4.9</c:v>
                </c:pt>
                <c:pt idx="6">
                  <c:v>3.9</c:v>
                </c:pt>
                <c:pt idx="7">
                  <c:v>4.6</c:v>
                </c:pt>
                <c:pt idx="8">
                  <c:v/>
                </c:pt>
                <c:pt idx="9">
                  <c:v>7.0</c:v>
                </c:pt>
                <c:pt idx="10">
                  <c:v>5.2</c:v>
                </c:pt>
                <c:pt idx="11">
                  <c:v>3.5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21.2</c:v>
                </c:pt>
                <c:pt idx="1">
                  <c:v/>
                </c:pt>
                <c:pt idx="2">
                  <c:v>21.8</c:v>
                </c:pt>
                <c:pt idx="3">
                  <c:v>20.5</c:v>
                </c:pt>
                <c:pt idx="4">
                  <c:v/>
                </c:pt>
                <c:pt idx="5">
                  <c:v>21.2</c:v>
                </c:pt>
                <c:pt idx="6">
                  <c:v>22.2</c:v>
                </c:pt>
                <c:pt idx="7">
                  <c:v>20.4</c:v>
                </c:pt>
                <c:pt idx="8">
                  <c:v/>
                </c:pt>
                <c:pt idx="9">
                  <c:v>28.2</c:v>
                </c:pt>
                <c:pt idx="10">
                  <c:v>20.0</c:v>
                </c:pt>
                <c:pt idx="11">
                  <c:v>19.6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59040000000000009"/>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7560000000000005"/>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3.8</c:v>
                </c:pt>
                <c:pt idx="3">
                  <c:v>3.9</c:v>
                </c:pt>
                <c:pt idx="4">
                  <c:v/>
                </c:pt>
                <c:pt idx="5">
                  <c:v>4.5</c:v>
                </c:pt>
                <c:pt idx="6">
                  <c:v>7.2</c:v>
                </c:pt>
                <c:pt idx="7">
                  <c:v>3.8</c:v>
                </c:pt>
                <c:pt idx="8">
                  <c:v/>
                </c:pt>
                <c:pt idx="9">
                  <c:v>5.8</c:v>
                </c:pt>
                <c:pt idx="10">
                  <c:v>5.5</c:v>
                </c:pt>
                <c:pt idx="11">
                  <c:v>3.5</c:v>
                </c:pt>
              </c:numLit>
            </c:plus>
            <c:minus>
              <c:numLit>
                <c:formatCode>General</c:formatCode>
                <c:ptCount val="12"/>
                <c:pt idx="0">
                  <c:v>2.5</c:v>
                </c:pt>
                <c:pt idx="1">
                  <c:v/>
                </c:pt>
                <c:pt idx="2">
                  <c:v>2.8</c:v>
                </c:pt>
                <c:pt idx="3">
                  <c:v>3.2</c:v>
                </c:pt>
                <c:pt idx="4">
                  <c:v/>
                </c:pt>
                <c:pt idx="5">
                  <c:v>3.1</c:v>
                </c:pt>
                <c:pt idx="6">
                  <c:v>5.2</c:v>
                </c:pt>
                <c:pt idx="7">
                  <c:v>3.0</c:v>
                </c:pt>
                <c:pt idx="8">
                  <c:v/>
                </c:pt>
                <c:pt idx="9">
                  <c:v>4.1</c:v>
                </c:pt>
                <c:pt idx="10">
                  <c:v>3.9</c:v>
                </c:pt>
                <c:pt idx="11">
                  <c:v>2.7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12.9</c:v>
                </c:pt>
                <c:pt idx="1">
                  <c:v/>
                </c:pt>
                <c:pt idx="2">
                  <c:v>9.8</c:v>
                </c:pt>
                <c:pt idx="3">
                  <c:v>16.0</c:v>
                </c:pt>
                <c:pt idx="4">
                  <c:v/>
                </c:pt>
                <c:pt idx="5">
                  <c:v>8.9</c:v>
                </c:pt>
                <c:pt idx="6">
                  <c:v>16.1</c:v>
                </c:pt>
                <c:pt idx="7">
                  <c:v>13.5</c:v>
                </c:pt>
                <c:pt idx="8">
                  <c:v/>
                </c:pt>
                <c:pt idx="9">
                  <c:v>12.8</c:v>
                </c:pt>
                <c:pt idx="10">
                  <c:v>11.2</c:v>
                </c:pt>
                <c:pt idx="11">
                  <c:v>12.2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558"/>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1"/>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2.5</c:v>
                </c:pt>
                <c:pt idx="3">
                  <c:v>2.5</c:v>
                </c:pt>
                <c:pt idx="4">
                  <c:v/>
                </c:pt>
                <c:pt idx="5">
                  <c:v>1.9</c:v>
                </c:pt>
                <c:pt idx="6">
                  <c:v>3.1</c:v>
                </c:pt>
                <c:pt idx="7">
                  <c:v>2.6</c:v>
                </c:pt>
                <c:pt idx="8">
                  <c:v/>
                </c:pt>
                <c:pt idx="9">
                  <c:v>5.5</c:v>
                </c:pt>
                <c:pt idx="10">
                  <c:v>4.6</c:v>
                </c:pt>
                <c:pt idx="11">
                  <c:v>1.8</c:v>
                </c:pt>
              </c:numLit>
            </c:plus>
            <c:minus>
              <c:numLit>
                <c:formatCode>General</c:formatCode>
                <c:ptCount val="12"/>
                <c:pt idx="0">
                  <c:v>1.2</c:v>
                </c:pt>
                <c:pt idx="1">
                  <c:v/>
                </c:pt>
                <c:pt idx="2">
                  <c:v>1.6</c:v>
                </c:pt>
                <c:pt idx="3">
                  <c:v>1.5</c:v>
                </c:pt>
                <c:pt idx="4">
                  <c:v/>
                </c:pt>
                <c:pt idx="5">
                  <c:v>0.6</c:v>
                </c:pt>
                <c:pt idx="6">
                  <c:v>2.2</c:v>
                </c:pt>
                <c:pt idx="7">
                  <c:v>1.6</c:v>
                </c:pt>
                <c:pt idx="8">
                  <c:v/>
                </c:pt>
                <c:pt idx="9">
                  <c:v>3.3</c:v>
                </c:pt>
                <c:pt idx="10">
                  <c:v>1.5</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3.8</c:v>
                </c:pt>
                <c:pt idx="1">
                  <c:v/>
                </c:pt>
                <c:pt idx="2">
                  <c:v>4.3</c:v>
                </c:pt>
                <c:pt idx="3">
                  <c:v>3.6</c:v>
                </c:pt>
                <c:pt idx="4">
                  <c:v/>
                </c:pt>
                <c:pt idx="5">
                  <c:v>0.9</c:v>
                </c:pt>
                <c:pt idx="6">
                  <c:v>6.6</c:v>
                </c:pt>
                <c:pt idx="7">
                  <c:v>4.2</c:v>
                </c:pt>
                <c:pt idx="8">
                  <c:v/>
                </c:pt>
                <c:pt idx="9">
                  <c:v>7.5</c:v>
                </c:pt>
                <c:pt idx="10">
                  <c:v>2.2</c:v>
                </c:pt>
                <c:pt idx="11">
                  <c:v>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2640000000000004"/>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2.2</c:v>
                </c:pt>
                <c:pt idx="3">
                  <c:v>5.2</c:v>
                </c:pt>
                <c:pt idx="4">
                  <c:v/>
                </c:pt>
                <c:pt idx="5">
                  <c:v>3.4</c:v>
                </c:pt>
                <c:pt idx="6">
                  <c:v>6.6</c:v>
                </c:pt>
                <c:pt idx="7">
                  <c:v>4.4</c:v>
                </c:pt>
                <c:pt idx="8">
                  <c:v/>
                </c:pt>
                <c:pt idx="9">
                  <c:v>5.2</c:v>
                </c:pt>
                <c:pt idx="10">
                  <c:v>4.8</c:v>
                </c:pt>
                <c:pt idx="11">
                  <c:v>3.7</c:v>
                </c:pt>
              </c:numLit>
            </c:plus>
            <c:minus>
              <c:numLit>
                <c:formatCode>General</c:formatCode>
                <c:ptCount val="12"/>
                <c:pt idx="0">
                  <c:v>2.4</c:v>
                </c:pt>
                <c:pt idx="1">
                  <c:v/>
                </c:pt>
                <c:pt idx="2">
                  <c:v>1.5</c:v>
                </c:pt>
                <c:pt idx="3">
                  <c:v>4.3</c:v>
                </c:pt>
                <c:pt idx="4">
                  <c:v/>
                </c:pt>
                <c:pt idx="5">
                  <c:v>2.2</c:v>
                </c:pt>
                <c:pt idx="6">
                  <c:v>4.8</c:v>
                </c:pt>
                <c:pt idx="7">
                  <c:v>3.4</c:v>
                </c:pt>
                <c:pt idx="8">
                  <c:v/>
                </c:pt>
                <c:pt idx="9">
                  <c:v>3.0</c:v>
                </c:pt>
                <c:pt idx="10">
                  <c:v>3.8</c:v>
                </c:pt>
                <c:pt idx="11">
                  <c:v>2.9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10.9</c:v>
                </c:pt>
                <c:pt idx="1">
                  <c:v/>
                </c:pt>
                <c:pt idx="2">
                  <c:v>4.4</c:v>
                </c:pt>
                <c:pt idx="3">
                  <c:v>18.2</c:v>
                </c:pt>
                <c:pt idx="4">
                  <c:v/>
                </c:pt>
                <c:pt idx="5">
                  <c:v>6.2</c:v>
                </c:pt>
                <c:pt idx="6">
                  <c:v>14.2</c:v>
                </c:pt>
                <c:pt idx="7">
                  <c:v>12.8</c:v>
                </c:pt>
                <c:pt idx="8">
                  <c:v/>
                </c:pt>
                <c:pt idx="9">
                  <c:v>6.7</c:v>
                </c:pt>
                <c:pt idx="10">
                  <c:v>13.8</c:v>
                </c:pt>
                <c:pt idx="11">
                  <c:v>11.7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6740000000000004"/>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3.3</c:v>
                </c:pt>
                <c:pt idx="3">
                  <c:v>3.5</c:v>
                </c:pt>
                <c:pt idx="4">
                  <c:v/>
                </c:pt>
                <c:pt idx="5">
                  <c:v>2.9</c:v>
                </c:pt>
                <c:pt idx="6">
                  <c:v>3.2</c:v>
                </c:pt>
                <c:pt idx="7">
                  <c:v>4.3</c:v>
                </c:pt>
                <c:pt idx="8">
                  <c:v/>
                </c:pt>
                <c:pt idx="9">
                  <c:v>5.7</c:v>
                </c:pt>
                <c:pt idx="10">
                  <c:v>6.0</c:v>
                </c:pt>
                <c:pt idx="11">
                  <c:v>2.9</c:v>
                </c:pt>
              </c:numLit>
            </c:plus>
            <c:minus>
              <c:numLit>
                <c:formatCode>General</c:formatCode>
                <c:ptCount val="12"/>
                <c:pt idx="0">
                  <c:v>1.9</c:v>
                </c:pt>
                <c:pt idx="1">
                  <c:v/>
                </c:pt>
                <c:pt idx="2">
                  <c:v>2.3</c:v>
                </c:pt>
                <c:pt idx="3">
                  <c:v>2.5</c:v>
                </c:pt>
                <c:pt idx="4">
                  <c:v/>
                </c:pt>
                <c:pt idx="5">
                  <c:v>1.6</c:v>
                </c:pt>
                <c:pt idx="6">
                  <c:v>2.2</c:v>
                </c:pt>
                <c:pt idx="7">
                  <c:v>3.3</c:v>
                </c:pt>
                <c:pt idx="8">
                  <c:v/>
                </c:pt>
                <c:pt idx="9">
                  <c:v>2.8</c:v>
                </c:pt>
                <c:pt idx="10">
                  <c:v>3.6</c:v>
                </c:pt>
                <c:pt idx="11">
                  <c:v>2.2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7.6</c:v>
                </c:pt>
                <c:pt idx="1">
                  <c:v/>
                </c:pt>
                <c:pt idx="2">
                  <c:v>6.8</c:v>
                </c:pt>
                <c:pt idx="3">
                  <c:v>8.3</c:v>
                </c:pt>
                <c:pt idx="4">
                  <c:v/>
                </c:pt>
                <c:pt idx="5">
                  <c:v>3.5</c:v>
                </c:pt>
                <c:pt idx="6">
                  <c:v>6.8</c:v>
                </c:pt>
                <c:pt idx="7">
                  <c:v>12.2</c:v>
                </c:pt>
                <c:pt idx="8">
                  <c:v/>
                </c:pt>
                <c:pt idx="9">
                  <c:v>5.1</c:v>
                </c:pt>
                <c:pt idx="10">
                  <c:v>8.2</c:v>
                </c:pt>
                <c:pt idx="11">
                  <c:v>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412"/>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2.3</c:v>
                </c:pt>
                <c:pt idx="3">
                  <c:v>2.4</c:v>
                </c:pt>
                <c:pt idx="4">
                  <c:v/>
                </c:pt>
                <c:pt idx="5">
                  <c:v>2.6</c:v>
                </c:pt>
                <c:pt idx="6">
                  <c:v>2.7</c:v>
                </c:pt>
                <c:pt idx="7">
                  <c:v>2.9</c:v>
                </c:pt>
                <c:pt idx="8">
                  <c:v/>
                </c:pt>
                <c:pt idx="9">
                  <c:v>6.6</c:v>
                </c:pt>
                <c:pt idx="10">
                  <c:v>4.6</c:v>
                </c:pt>
                <c:pt idx="11">
                  <c:v>2.2</c:v>
                </c:pt>
              </c:numLit>
            </c:plus>
            <c:minus>
              <c:numLit>
                <c:formatCode>General</c:formatCode>
                <c:ptCount val="12"/>
                <c:pt idx="0">
                  <c:v>1.2</c:v>
                </c:pt>
                <c:pt idx="1">
                  <c:v/>
                </c:pt>
                <c:pt idx="2">
                  <c:v>1.4</c:v>
                </c:pt>
                <c:pt idx="3">
                  <c:v>1.4</c:v>
                </c:pt>
                <c:pt idx="4">
                  <c:v/>
                </c:pt>
                <c:pt idx="5">
                  <c:v>0.6</c:v>
                </c:pt>
                <c:pt idx="6">
                  <c:v>1.2</c:v>
                </c:pt>
                <c:pt idx="7">
                  <c:v>2.2</c:v>
                </c:pt>
                <c:pt idx="8">
                  <c:v/>
                </c:pt>
                <c:pt idx="9">
                  <c:v>3.3</c:v>
                </c:pt>
                <c:pt idx="10">
                  <c:v>1.9</c:v>
                </c:pt>
                <c:pt idx="11">
                  <c:v>1.3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3.4</c:v>
                </c:pt>
                <c:pt idx="1">
                  <c:v/>
                </c:pt>
                <c:pt idx="2">
                  <c:v>4.0</c:v>
                </c:pt>
                <c:pt idx="3">
                  <c:v>2.8</c:v>
                </c:pt>
                <c:pt idx="4">
                  <c:v/>
                </c:pt>
                <c:pt idx="5">
                  <c:v>0.8</c:v>
                </c:pt>
                <c:pt idx="6">
                  <c:v>2.1</c:v>
                </c:pt>
                <c:pt idx="7">
                  <c:v>7.6</c:v>
                </c:pt>
                <c:pt idx="8">
                  <c:v/>
                </c:pt>
                <c:pt idx="9">
                  <c:v>6.2</c:v>
                </c:pt>
                <c:pt idx="10">
                  <c:v>3.0</c:v>
                </c:pt>
                <c:pt idx="11">
                  <c:v>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7560000000000005"/>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2.3</c:v>
                </c:pt>
                <c:pt idx="1">
                  <c:v/>
                </c:pt>
                <c:pt idx="2">
                  <c:v>3.9</c:v>
                </c:pt>
                <c:pt idx="3">
                  <c:v>3.3</c:v>
                </c:pt>
                <c:pt idx="4">
                  <c:v/>
                </c:pt>
                <c:pt idx="5">
                  <c:v>4.3</c:v>
                </c:pt>
                <c:pt idx="6">
                  <c:v>4.8</c:v>
                </c:pt>
                <c:pt idx="7">
                  <c:v>3.1</c:v>
                </c:pt>
                <c:pt idx="8">
                  <c:v/>
                </c:pt>
                <c:pt idx="9">
                  <c:v>5.8</c:v>
                </c:pt>
                <c:pt idx="10">
                  <c:v>3.8</c:v>
                </c:pt>
                <c:pt idx="11">
                  <c:v>3.6</c:v>
                </c:pt>
              </c:numLit>
            </c:plus>
            <c:minus>
              <c:numLit>
                <c:formatCode>General</c:formatCode>
                <c:ptCount val="12"/>
                <c:pt idx="0">
                  <c:v>2.4</c:v>
                </c:pt>
                <c:pt idx="1">
                  <c:v/>
                </c:pt>
                <c:pt idx="2">
                  <c:v>4.2</c:v>
                </c:pt>
                <c:pt idx="3">
                  <c:v>3.9</c:v>
                </c:pt>
                <c:pt idx="4">
                  <c:v/>
                </c:pt>
                <c:pt idx="5">
                  <c:v>4.8</c:v>
                </c:pt>
                <c:pt idx="6">
                  <c:v>5.6</c:v>
                </c:pt>
                <c:pt idx="7">
                  <c:v>3.5</c:v>
                </c:pt>
                <c:pt idx="8">
                  <c:v/>
                </c:pt>
                <c:pt idx="9">
                  <c:v>6.8</c:v>
                </c:pt>
                <c:pt idx="10">
                  <c:v>4.9</c:v>
                </c:pt>
                <c:pt idx="11">
                  <c:v>4.1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75.8</c:v>
                </c:pt>
                <c:pt idx="1">
                  <c:v/>
                </c:pt>
                <c:pt idx="2">
                  <c:v>71.5</c:v>
                </c:pt>
                <c:pt idx="3">
                  <c:v>80.8</c:v>
                </c:pt>
                <c:pt idx="4">
                  <c:v/>
                </c:pt>
                <c:pt idx="5">
                  <c:v>73.9</c:v>
                </c:pt>
                <c:pt idx="6">
                  <c:v>79.1</c:v>
                </c:pt>
                <c:pt idx="7">
                  <c:v>74.7</c:v>
                </c:pt>
                <c:pt idx="8">
                  <c:v/>
                </c:pt>
                <c:pt idx="9">
                  <c:v>75.8</c:v>
                </c:pt>
                <c:pt idx="10">
                  <c:v>84.6</c:v>
                </c:pt>
                <c:pt idx="11">
                  <c:v>75.4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872"/>
                </c:manualLayout>
              </c:layout>
              <c:showLegendKey val="0"/>
              <c:showVal val="1"/>
              <c:showCatName val="0"/>
              <c:showSerName val="0"/>
              <c:showPercent val="0"/>
            </c:dLbl>
            <c:dLbl>
              <c:idx val="10"/>
              <c:layout>
                <c:manualLayout>
                  <c:x val="0"/>
                  <c:y val="-0.076260000000000008"/>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3.6</c:v>
                </c:pt>
                <c:pt idx="1">
                  <c:v/>
                </c:pt>
                <c:pt idx="2">
                  <c:v>5.3</c:v>
                </c:pt>
                <c:pt idx="3">
                  <c:v>5.3</c:v>
                </c:pt>
                <c:pt idx="4">
                  <c:v/>
                </c:pt>
                <c:pt idx="5">
                  <c:v>7.0</c:v>
                </c:pt>
                <c:pt idx="6">
                  <c:v>5.6</c:v>
                </c:pt>
                <c:pt idx="7">
                  <c:v>3.5</c:v>
                </c:pt>
                <c:pt idx="8">
                  <c:v/>
                </c:pt>
                <c:pt idx="9">
                  <c:v>9.6</c:v>
                </c:pt>
                <c:pt idx="10">
                  <c:v>9.3</c:v>
                </c:pt>
                <c:pt idx="11">
                  <c:v>5.0</c:v>
                </c:pt>
              </c:numLit>
            </c:plus>
            <c:minus>
              <c:numLit>
                <c:formatCode>General</c:formatCode>
                <c:ptCount val="12"/>
                <c:pt idx="0">
                  <c:v>3.6</c:v>
                </c:pt>
                <c:pt idx="1">
                  <c:v/>
                </c:pt>
                <c:pt idx="2">
                  <c:v>5.1</c:v>
                </c:pt>
                <c:pt idx="3">
                  <c:v>5.4</c:v>
                </c:pt>
                <c:pt idx="4">
                  <c:v/>
                </c:pt>
                <c:pt idx="5">
                  <c:v>7.2</c:v>
                </c:pt>
                <c:pt idx="6">
                  <c:v>5.6</c:v>
                </c:pt>
                <c:pt idx="7">
                  <c:v>3.5</c:v>
                </c:pt>
                <c:pt idx="8">
                  <c:v/>
                </c:pt>
                <c:pt idx="9">
                  <c:v>9.6</c:v>
                </c:pt>
                <c:pt idx="10">
                  <c:v>10.1</c:v>
                </c:pt>
                <c:pt idx="11">
                  <c:v>5.0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51.1</c:v>
                </c:pt>
                <c:pt idx="1">
                  <c:v/>
                </c:pt>
                <c:pt idx="2">
                  <c:v>46.1</c:v>
                </c:pt>
                <c:pt idx="3">
                  <c:v>55.6</c:v>
                </c:pt>
                <c:pt idx="4">
                  <c:v/>
                </c:pt>
                <c:pt idx="5">
                  <c:v>53.9</c:v>
                </c:pt>
                <c:pt idx="6">
                  <c:v>49.2</c:v>
                </c:pt>
                <c:pt idx="7">
                  <c:v>49.4</c:v>
                </c:pt>
                <c:pt idx="8">
                  <c:v/>
                </c:pt>
                <c:pt idx="9">
                  <c:v>50.6</c:v>
                </c:pt>
                <c:pt idx="10">
                  <c:v>59.8</c:v>
                </c:pt>
                <c:pt idx="11">
                  <c:v>51.2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2.6</c:v>
                </c:pt>
                <c:pt idx="3">
                  <c:v>3.4</c:v>
                </c:pt>
                <c:pt idx="4">
                  <c:v/>
                </c:pt>
                <c:pt idx="5">
                  <c:v>3.9</c:v>
                </c:pt>
                <c:pt idx="6">
                  <c:v>4.0</c:v>
                </c:pt>
                <c:pt idx="7">
                  <c:v>3.5</c:v>
                </c:pt>
                <c:pt idx="8">
                  <c:v/>
                </c:pt>
                <c:pt idx="9">
                  <c:v>4.7</c:v>
                </c:pt>
                <c:pt idx="10">
                  <c:v>6.1</c:v>
                </c:pt>
                <c:pt idx="11">
                  <c:v>2.5</c:v>
                </c:pt>
              </c:numLit>
            </c:plus>
            <c:minus>
              <c:numLit>
                <c:formatCode>General</c:formatCode>
                <c:ptCount val="12"/>
                <c:pt idx="0">
                  <c:v>3.1</c:v>
                </c:pt>
                <c:pt idx="1">
                  <c:v/>
                </c:pt>
                <c:pt idx="2">
                  <c:v>3.3</c:v>
                </c:pt>
                <c:pt idx="3">
                  <c:v>4.3</c:v>
                </c:pt>
                <c:pt idx="4">
                  <c:v/>
                </c:pt>
                <c:pt idx="5">
                  <c:v>5.6</c:v>
                </c:pt>
                <c:pt idx="6">
                  <c:v>5.2</c:v>
                </c:pt>
                <c:pt idx="7">
                  <c:v>4.6</c:v>
                </c:pt>
                <c:pt idx="8">
                  <c:v/>
                </c:pt>
                <c:pt idx="9">
                  <c:v>6.6</c:v>
                </c:pt>
                <c:pt idx="10">
                  <c:v>7.7</c:v>
                </c:pt>
                <c:pt idx="11">
                  <c:v>3.4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87.4</c:v>
                </c:pt>
                <c:pt idx="1">
                  <c:v/>
                </c:pt>
                <c:pt idx="2">
                  <c:v>88.8</c:v>
                </c:pt>
                <c:pt idx="3">
                  <c:v>86.8</c:v>
                </c:pt>
                <c:pt idx="4">
                  <c:v/>
                </c:pt>
                <c:pt idx="5">
                  <c:v>89.0</c:v>
                </c:pt>
                <c:pt idx="6">
                  <c:v>85.9</c:v>
                </c:pt>
                <c:pt idx="7">
                  <c:v>88.0</c:v>
                </c:pt>
                <c:pt idx="8">
                  <c:v/>
                </c:pt>
                <c:pt idx="9">
                  <c:v>85.9</c:v>
                </c:pt>
                <c:pt idx="10">
                  <c:v>79.9</c:v>
                </c:pt>
                <c:pt idx="11">
                  <c:v>90.5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76260000000000008"/>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38"/>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4.2</c:v>
                </c:pt>
                <c:pt idx="1">
                  <c:v/>
                </c:pt>
                <c:pt idx="2">
                  <c:v>4.9</c:v>
                </c:pt>
                <c:pt idx="3">
                  <c:v>5.7</c:v>
                </c:pt>
                <c:pt idx="4">
                  <c:v/>
                </c:pt>
                <c:pt idx="5">
                  <c:v>4.6</c:v>
                </c:pt>
                <c:pt idx="6">
                  <c:v>9.3</c:v>
                </c:pt>
                <c:pt idx="7">
                  <c:v>7.1</c:v>
                </c:pt>
                <c:pt idx="8">
                  <c:v/>
                </c:pt>
                <c:pt idx="9">
                  <c:v>9.0</c:v>
                </c:pt>
                <c:pt idx="10">
                  <c:v>6.7</c:v>
                </c:pt>
                <c:pt idx="11">
                  <c:v>5.1</c:v>
                </c:pt>
              </c:numLit>
            </c:plus>
            <c:minus>
              <c:numLit>
                <c:formatCode>General</c:formatCode>
                <c:ptCount val="12"/>
                <c:pt idx="0">
                  <c:v>4.3</c:v>
                </c:pt>
                <c:pt idx="1">
                  <c:v/>
                </c:pt>
                <c:pt idx="2">
                  <c:v>5.2</c:v>
                </c:pt>
                <c:pt idx="3">
                  <c:v>6.0</c:v>
                </c:pt>
                <c:pt idx="4">
                  <c:v/>
                </c:pt>
                <c:pt idx="5">
                  <c:v>4.9</c:v>
                </c:pt>
                <c:pt idx="6">
                  <c:v>10.0</c:v>
                </c:pt>
                <c:pt idx="7">
                  <c:v>7.4</c:v>
                </c:pt>
                <c:pt idx="8">
                  <c:v/>
                </c:pt>
                <c:pt idx="9">
                  <c:v>10.3</c:v>
                </c:pt>
                <c:pt idx="10">
                  <c:v>7.8</c:v>
                </c:pt>
                <c:pt idx="11">
                  <c:v>5.1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59.7</c:v>
                </c:pt>
                <c:pt idx="1">
                  <c:v/>
                </c:pt>
                <c:pt idx="2">
                  <c:v>64.4</c:v>
                </c:pt>
                <c:pt idx="3">
                  <c:v>55.4</c:v>
                </c:pt>
                <c:pt idx="4">
                  <c:v/>
                </c:pt>
                <c:pt idx="5">
                  <c:v>64.1</c:v>
                </c:pt>
                <c:pt idx="6">
                  <c:v>59.1</c:v>
                </c:pt>
                <c:pt idx="7">
                  <c:v>56.4</c:v>
                </c:pt>
                <c:pt idx="8">
                  <c:v/>
                </c:pt>
                <c:pt idx="9">
                  <c:v>66.7</c:v>
                </c:pt>
                <c:pt idx="10">
                  <c:v>71.8</c:v>
                </c:pt>
                <c:pt idx="11">
                  <c:v>52.5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4280000000000007"/>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3.9</c:v>
                </c:pt>
                <c:pt idx="3">
                  <c:v>3.3</c:v>
                </c:pt>
                <c:pt idx="4">
                  <c:v/>
                </c:pt>
                <c:pt idx="5">
                  <c:v>2.7</c:v>
                </c:pt>
                <c:pt idx="6">
                  <c:v>5.7</c:v>
                </c:pt>
                <c:pt idx="7">
                  <c:v>3.7</c:v>
                </c:pt>
                <c:pt idx="8">
                  <c:v/>
                </c:pt>
                <c:pt idx="9">
                  <c:v>5.4</c:v>
                </c:pt>
                <c:pt idx="10">
                  <c:v>5.0</c:v>
                </c:pt>
                <c:pt idx="11">
                  <c:v>4.4</c:v>
                </c:pt>
              </c:numLit>
            </c:plus>
            <c:minus>
              <c:numLit>
                <c:formatCode>General</c:formatCode>
                <c:ptCount val="12"/>
                <c:pt idx="0">
                  <c:v>3.1</c:v>
                </c:pt>
                <c:pt idx="1">
                  <c:v/>
                </c:pt>
                <c:pt idx="2">
                  <c:v>4.6</c:v>
                </c:pt>
                <c:pt idx="3">
                  <c:v>3.7</c:v>
                </c:pt>
                <c:pt idx="4">
                  <c:v/>
                </c:pt>
                <c:pt idx="5">
                  <c:v>3.2</c:v>
                </c:pt>
                <c:pt idx="6">
                  <c:v>6.4</c:v>
                </c:pt>
                <c:pt idx="7">
                  <c:v>4.2</c:v>
                </c:pt>
                <c:pt idx="8">
                  <c:v/>
                </c:pt>
                <c:pt idx="9">
                  <c:v>6.4</c:v>
                </c:pt>
                <c:pt idx="10">
                  <c:v>6.1</c:v>
                </c:pt>
                <c:pt idx="11">
                  <c:v>5.0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76.9</c:v>
                </c:pt>
                <c:pt idx="1">
                  <c:v/>
                </c:pt>
                <c:pt idx="2">
                  <c:v>77.4</c:v>
                </c:pt>
                <c:pt idx="3">
                  <c:v>76.7</c:v>
                </c:pt>
                <c:pt idx="4">
                  <c:v/>
                </c:pt>
                <c:pt idx="5">
                  <c:v>83.3</c:v>
                </c:pt>
                <c:pt idx="6">
                  <c:v>70.8</c:v>
                </c:pt>
                <c:pt idx="7">
                  <c:v>77.5</c:v>
                </c:pt>
                <c:pt idx="8">
                  <c:v/>
                </c:pt>
                <c:pt idx="9">
                  <c:v>76.8</c:v>
                </c:pt>
                <c:pt idx="10">
                  <c:v>80.7</c:v>
                </c:pt>
                <c:pt idx="11">
                  <c:v>77.0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232"/>
                </c:manualLayout>
              </c:layout>
              <c:showLegendKey val="0"/>
              <c:showVal val="1"/>
              <c:showCatName val="0"/>
              <c:showSerName val="0"/>
              <c:showPercent val="0"/>
            </c:dLbl>
            <c:dLbl>
              <c:idx val="10"/>
              <c:layout>
                <c:manualLayout>
                  <c:x val="0"/>
                  <c:y val="-0.088560000000000014"/>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5.1</c:v>
                </c:pt>
                <c:pt idx="3">
                  <c:v>4.3</c:v>
                </c:pt>
                <c:pt idx="4">
                  <c:v/>
                </c:pt>
                <c:pt idx="5">
                  <c:v>7.2</c:v>
                </c:pt>
                <c:pt idx="6">
                  <c:v>6.6</c:v>
                </c:pt>
                <c:pt idx="7">
                  <c:v>4.5</c:v>
                </c:pt>
                <c:pt idx="8">
                  <c:v/>
                </c:pt>
                <c:pt idx="9">
                  <c:v>7.6</c:v>
                </c:pt>
                <c:pt idx="10">
                  <c:v>10.8</c:v>
                </c:pt>
                <c:pt idx="11">
                  <c:v>4.9</c:v>
                </c:pt>
              </c:numLit>
            </c:plus>
            <c:minus>
              <c:numLit>
                <c:formatCode>General</c:formatCode>
                <c:ptCount val="12"/>
                <c:pt idx="0">
                  <c:v>3.4</c:v>
                </c:pt>
                <c:pt idx="1">
                  <c:v/>
                </c:pt>
                <c:pt idx="2">
                  <c:v>4.6</c:v>
                </c:pt>
                <c:pt idx="3">
                  <c:v>4.1</c:v>
                </c:pt>
                <c:pt idx="4">
                  <c:v/>
                </c:pt>
                <c:pt idx="5">
                  <c:v>6.7</c:v>
                </c:pt>
                <c:pt idx="6">
                  <c:v>5.9</c:v>
                </c:pt>
                <c:pt idx="7">
                  <c:v>4.0</c:v>
                </c:pt>
                <c:pt idx="8">
                  <c:v/>
                </c:pt>
                <c:pt idx="9">
                  <c:v>6.5</c:v>
                </c:pt>
                <c:pt idx="10">
                  <c:v>9.3</c:v>
                </c:pt>
                <c:pt idx="11">
                  <c:v>4.7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32.0</c:v>
                </c:pt>
                <c:pt idx="1">
                  <c:v/>
                </c:pt>
                <c:pt idx="2">
                  <c:v>31.7</c:v>
                </c:pt>
                <c:pt idx="3">
                  <c:v>32.4</c:v>
                </c:pt>
                <c:pt idx="4">
                  <c:v/>
                </c:pt>
                <c:pt idx="5">
                  <c:v>37.2</c:v>
                </c:pt>
                <c:pt idx="6">
                  <c:v>32.3</c:v>
                </c:pt>
                <c:pt idx="7">
                  <c:v>26.8</c:v>
                </c:pt>
                <c:pt idx="8">
                  <c:v/>
                </c:pt>
                <c:pt idx="9">
                  <c:v>27.3</c:v>
                </c:pt>
                <c:pt idx="10">
                  <c:v>34.1</c:v>
                </c:pt>
                <c:pt idx="11">
                  <c:v>33.6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9700000000000012"/>
                </c:manualLayout>
              </c:layout>
              <c:showLegendKey val="0"/>
              <c:showVal val="1"/>
              <c:showCatName val="0"/>
              <c:showSerName val="0"/>
              <c:showPercent val="0"/>
            </c:dLbl>
            <c:dLbl>
              <c:idx val="10"/>
              <c:layout>
                <c:manualLayout>
                  <c:x val="0"/>
                  <c:y val="-0.06314"/>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4.9</c:v>
                </c:pt>
                <c:pt idx="3">
                  <c:v>3.9</c:v>
                </c:pt>
                <c:pt idx="4">
                  <c:v/>
                </c:pt>
                <c:pt idx="5">
                  <c:v>5.7</c:v>
                </c:pt>
                <c:pt idx="6">
                  <c:v>4.9</c:v>
                </c:pt>
                <c:pt idx="7">
                  <c:v>5.2</c:v>
                </c:pt>
                <c:pt idx="8">
                  <c:v/>
                </c:pt>
                <c:pt idx="9">
                  <c:v>8.5</c:v>
                </c:pt>
                <c:pt idx="10">
                  <c:v>7.7</c:v>
                </c:pt>
                <c:pt idx="11">
                  <c:v>4.3</c:v>
                </c:pt>
              </c:numLit>
            </c:plus>
            <c:minus>
              <c:numLit>
                <c:formatCode>General</c:formatCode>
                <c:ptCount val="12"/>
                <c:pt idx="0">
                  <c:v>3.6</c:v>
                </c:pt>
                <c:pt idx="1">
                  <c:v/>
                </c:pt>
                <c:pt idx="2">
                  <c:v>5.1</c:v>
                </c:pt>
                <c:pt idx="3">
                  <c:v>4.1</c:v>
                </c:pt>
                <c:pt idx="4">
                  <c:v/>
                </c:pt>
                <c:pt idx="5">
                  <c:v>6.2</c:v>
                </c:pt>
                <c:pt idx="6">
                  <c:v>5.1</c:v>
                </c:pt>
                <c:pt idx="7">
                  <c:v>5.5</c:v>
                </c:pt>
                <c:pt idx="8">
                  <c:v/>
                </c:pt>
                <c:pt idx="9">
                  <c:v>9.4</c:v>
                </c:pt>
                <c:pt idx="10">
                  <c:v>8.5</c:v>
                </c:pt>
                <c:pt idx="11">
                  <c:v>4.5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63.6</c:v>
                </c:pt>
                <c:pt idx="1">
                  <c:v/>
                </c:pt>
                <c:pt idx="2">
                  <c:v>61.3</c:v>
                </c:pt>
                <c:pt idx="3">
                  <c:v>66.9</c:v>
                </c:pt>
                <c:pt idx="4">
                  <c:v/>
                </c:pt>
                <c:pt idx="5">
                  <c:v>67.5</c:v>
                </c:pt>
                <c:pt idx="6">
                  <c:v>62.2</c:v>
                </c:pt>
                <c:pt idx="7">
                  <c:v>61.3</c:v>
                </c:pt>
                <c:pt idx="8">
                  <c:v/>
                </c:pt>
                <c:pt idx="9">
                  <c:v>63.0</c:v>
                </c:pt>
                <c:pt idx="10">
                  <c:v>63.9</c:v>
                </c:pt>
                <c:pt idx="11">
                  <c:v>63.6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0680000000000005"/>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4.4</c:v>
                </c:pt>
                <c:pt idx="3">
                  <c:v>4.0</c:v>
                </c:pt>
                <c:pt idx="4">
                  <c:v/>
                </c:pt>
                <c:pt idx="5">
                  <c:v>4.2</c:v>
                </c:pt>
                <c:pt idx="6">
                  <c:v>6.9</c:v>
                </c:pt>
                <c:pt idx="7">
                  <c:v>6.1</c:v>
                </c:pt>
                <c:pt idx="8">
                  <c:v/>
                </c:pt>
                <c:pt idx="9">
                  <c:v>7.4</c:v>
                </c:pt>
                <c:pt idx="10">
                  <c:v>5.9</c:v>
                </c:pt>
                <c:pt idx="11">
                  <c:v>4.3</c:v>
                </c:pt>
              </c:numLit>
            </c:plus>
            <c:minus>
              <c:numLit>
                <c:formatCode>General</c:formatCode>
                <c:ptCount val="12"/>
                <c:pt idx="0">
                  <c:v>2.6</c:v>
                </c:pt>
                <c:pt idx="1">
                  <c:v/>
                </c:pt>
                <c:pt idx="2">
                  <c:v>3.7</c:v>
                </c:pt>
                <c:pt idx="3">
                  <c:v>3.6</c:v>
                </c:pt>
                <c:pt idx="4">
                  <c:v/>
                </c:pt>
                <c:pt idx="5">
                  <c:v>3.6</c:v>
                </c:pt>
                <c:pt idx="6">
                  <c:v>5.6</c:v>
                </c:pt>
                <c:pt idx="7">
                  <c:v>5.2</c:v>
                </c:pt>
                <c:pt idx="8">
                  <c:v/>
                </c:pt>
                <c:pt idx="9">
                  <c:v>5.5</c:v>
                </c:pt>
                <c:pt idx="10">
                  <c:v>4.5</c:v>
                </c:pt>
                <c:pt idx="11">
                  <c:v>3.8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20.5</c:v>
                </c:pt>
                <c:pt idx="1">
                  <c:v/>
                </c:pt>
                <c:pt idx="2">
                  <c:v>18.9</c:v>
                </c:pt>
                <c:pt idx="3">
                  <c:v>22.4</c:v>
                </c:pt>
                <c:pt idx="4">
                  <c:v/>
                </c:pt>
                <c:pt idx="5">
                  <c:v>18.2</c:v>
                </c:pt>
                <c:pt idx="6">
                  <c:v>21.1</c:v>
                </c:pt>
                <c:pt idx="7">
                  <c:v>23.1</c:v>
                </c:pt>
                <c:pt idx="8">
                  <c:v/>
                </c:pt>
                <c:pt idx="9">
                  <c:v>17.5</c:v>
                </c:pt>
                <c:pt idx="10">
                  <c:v>15.6</c:v>
                </c:pt>
                <c:pt idx="11">
                  <c:v>26.2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232"/>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80360000000000015"/>
                </c:manualLayout>
              </c:layout>
              <c:showLegendKey val="0"/>
              <c:showVal val="1"/>
              <c:showCatName val="0"/>
              <c:showSerName val="0"/>
              <c:showPercent val="0"/>
            </c:dLbl>
            <c:dLbl>
              <c:idx val="10"/>
              <c:layout>
                <c:manualLayout>
                  <c:x val="0"/>
                  <c:y val="-0.056580000000000005"/>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4.1</c:v>
                </c:pt>
                <c:pt idx="1">
                  <c:v/>
                </c:pt>
                <c:pt idx="2">
                  <c:v>5.6</c:v>
                </c:pt>
                <c:pt idx="3">
                  <c:v>5.6</c:v>
                </c:pt>
                <c:pt idx="4">
                  <c:v/>
                </c:pt>
                <c:pt idx="5">
                  <c:v>7.6</c:v>
                </c:pt>
                <c:pt idx="6">
                  <c:v>4.5</c:v>
                </c:pt>
                <c:pt idx="7">
                  <c:v>8.4</c:v>
                </c:pt>
                <c:pt idx="8">
                  <c:v/>
                </c:pt>
                <c:pt idx="9">
                  <c:v>9.8</c:v>
                </c:pt>
                <c:pt idx="10">
                  <c:v>6.9</c:v>
                </c:pt>
                <c:pt idx="11">
                  <c:v>5.9</c:v>
                </c:pt>
              </c:numLit>
            </c:plus>
            <c:minus>
              <c:numLit>
                <c:formatCode>General</c:formatCode>
                <c:ptCount val="12"/>
                <c:pt idx="0">
                  <c:v>4.3</c:v>
                </c:pt>
                <c:pt idx="1">
                  <c:v/>
                </c:pt>
                <c:pt idx="2">
                  <c:v>5.6</c:v>
                </c:pt>
                <c:pt idx="3">
                  <c:v>5.6</c:v>
                </c:pt>
                <c:pt idx="4">
                  <c:v/>
                </c:pt>
                <c:pt idx="5">
                  <c:v>7.7</c:v>
                </c:pt>
                <c:pt idx="6">
                  <c:v>4.6</c:v>
                </c:pt>
                <c:pt idx="7">
                  <c:v>8.5</c:v>
                </c:pt>
                <c:pt idx="8">
                  <c:v/>
                </c:pt>
                <c:pt idx="9">
                  <c:v>11.0</c:v>
                </c:pt>
                <c:pt idx="10">
                  <c:v>7.1</c:v>
                </c:pt>
                <c:pt idx="11">
                  <c:v>5.9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55.2</c:v>
                </c:pt>
                <c:pt idx="1">
                  <c:v/>
                </c:pt>
                <c:pt idx="2">
                  <c:v>57.0</c:v>
                </c:pt>
                <c:pt idx="3">
                  <c:v>52.5</c:v>
                </c:pt>
                <c:pt idx="4">
                  <c:v/>
                </c:pt>
                <c:pt idx="5">
                  <c:v>53.4</c:v>
                </c:pt>
                <c:pt idx="6">
                  <c:v>60.2</c:v>
                </c:pt>
                <c:pt idx="7">
                  <c:v>51.7</c:v>
                </c:pt>
                <c:pt idx="8">
                  <c:v/>
                </c:pt>
                <c:pt idx="9">
                  <c:v>63.6</c:v>
                </c:pt>
                <c:pt idx="10">
                  <c:v>54.2</c:v>
                </c:pt>
                <c:pt idx="11">
                  <c:v>53.4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1500000000000006"/>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3.6</c:v>
                </c:pt>
                <c:pt idx="3">
                  <c:v>5.0</c:v>
                </c:pt>
                <c:pt idx="4">
                  <c:v/>
                </c:pt>
                <c:pt idx="5">
                  <c:v>4.6</c:v>
                </c:pt>
                <c:pt idx="6">
                  <c:v>6.3</c:v>
                </c:pt>
                <c:pt idx="7">
                  <c:v>5.2</c:v>
                </c:pt>
                <c:pt idx="8">
                  <c:v/>
                </c:pt>
                <c:pt idx="9">
                  <c:v>7.5</c:v>
                </c:pt>
                <c:pt idx="10">
                  <c:v>5.4</c:v>
                </c:pt>
                <c:pt idx="11">
                  <c:v>3.6</c:v>
                </c:pt>
              </c:numLit>
            </c:plus>
            <c:minus>
              <c:numLit>
                <c:formatCode>General</c:formatCode>
                <c:ptCount val="12"/>
                <c:pt idx="0">
                  <c:v>3.7</c:v>
                </c:pt>
                <c:pt idx="1">
                  <c:v/>
                </c:pt>
                <c:pt idx="2">
                  <c:v>3.9</c:v>
                </c:pt>
                <c:pt idx="3">
                  <c:v>5.1</c:v>
                </c:pt>
                <c:pt idx="4">
                  <c:v/>
                </c:pt>
                <c:pt idx="5">
                  <c:v>5.1</c:v>
                </c:pt>
                <c:pt idx="6">
                  <c:v>6.9</c:v>
                </c:pt>
                <c:pt idx="7">
                  <c:v>5.7</c:v>
                </c:pt>
                <c:pt idx="8">
                  <c:v/>
                </c:pt>
                <c:pt idx="9">
                  <c:v>7.5</c:v>
                </c:pt>
                <c:pt idx="10">
                  <c:v>6.2</c:v>
                </c:pt>
                <c:pt idx="11">
                  <c:v>3.9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67.8</c:v>
                </c:pt>
                <c:pt idx="1">
                  <c:v/>
                </c:pt>
                <c:pt idx="2">
                  <c:v>74.2</c:v>
                </c:pt>
                <c:pt idx="3">
                  <c:v>62.7</c:v>
                </c:pt>
                <c:pt idx="4">
                  <c:v/>
                </c:pt>
                <c:pt idx="5">
                  <c:v>70.9</c:v>
                </c:pt>
                <c:pt idx="6">
                  <c:v>67.0</c:v>
                </c:pt>
                <c:pt idx="7">
                  <c:v>67.6</c:v>
                </c:pt>
                <c:pt idx="8">
                  <c:v/>
                </c:pt>
                <c:pt idx="9">
                  <c:v>50.7</c:v>
                </c:pt>
                <c:pt idx="10">
                  <c:v>73.4</c:v>
                </c:pt>
                <c:pt idx="11">
                  <c:v>71.8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56"/>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38"/>
                </c:manualLayout>
              </c:layout>
              <c:showLegendKey val="0"/>
              <c:showVal val="1"/>
              <c:showCatName val="0"/>
              <c:showSerName val="0"/>
              <c:showPercent val="0"/>
            </c:dLbl>
            <c:dLbl>
              <c:idx val="10"/>
              <c:layout>
                <c:manualLayout>
                  <c:x val="0"/>
                  <c:y val="-0.052480000000000006"/>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4.5</c:v>
                </c:pt>
                <c:pt idx="3">
                  <c:v>5.7</c:v>
                </c:pt>
                <c:pt idx="4">
                  <c:v/>
                </c:pt>
                <c:pt idx="5">
                  <c:v>8.0</c:v>
                </c:pt>
                <c:pt idx="6">
                  <c:v>4.5</c:v>
                </c:pt>
                <c:pt idx="7">
                  <c:v>5.5</c:v>
                </c:pt>
                <c:pt idx="8">
                  <c:v/>
                </c:pt>
                <c:pt idx="9">
                  <c:v>9.0</c:v>
                </c:pt>
                <c:pt idx="10">
                  <c:v>6.4</c:v>
                </c:pt>
                <c:pt idx="11">
                  <c:v>5.3</c:v>
                </c:pt>
              </c:numLit>
            </c:plus>
            <c:minus>
              <c:numLit>
                <c:formatCode>General</c:formatCode>
                <c:ptCount val="12"/>
                <c:pt idx="0">
                  <c:v>3.8</c:v>
                </c:pt>
                <c:pt idx="1">
                  <c:v/>
                </c:pt>
                <c:pt idx="2">
                  <c:v>4.5</c:v>
                </c:pt>
                <c:pt idx="3">
                  <c:v>5.9</c:v>
                </c:pt>
                <c:pt idx="4">
                  <c:v/>
                </c:pt>
                <c:pt idx="5">
                  <c:v>8.1</c:v>
                </c:pt>
                <c:pt idx="6">
                  <c:v>4.6</c:v>
                </c:pt>
                <c:pt idx="7">
                  <c:v>5.8</c:v>
                </c:pt>
                <c:pt idx="8">
                  <c:v/>
                </c:pt>
                <c:pt idx="9">
                  <c:v>9.3</c:v>
                </c:pt>
                <c:pt idx="10">
                  <c:v>6.5</c:v>
                </c:pt>
                <c:pt idx="11">
                  <c:v>5.6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57.2</c:v>
                </c:pt>
                <c:pt idx="1">
                  <c:v/>
                </c:pt>
                <c:pt idx="2">
                  <c:v>57.3</c:v>
                </c:pt>
                <c:pt idx="3">
                  <c:v>56.2</c:v>
                </c:pt>
                <c:pt idx="4">
                  <c:v/>
                </c:pt>
                <c:pt idx="5">
                  <c:v>53.5</c:v>
                </c:pt>
                <c:pt idx="6">
                  <c:v>59.0</c:v>
                </c:pt>
                <c:pt idx="7">
                  <c:v>58.9</c:v>
                </c:pt>
                <c:pt idx="8">
                  <c:v/>
                </c:pt>
                <c:pt idx="9">
                  <c:v>52.3</c:v>
                </c:pt>
                <c:pt idx="10">
                  <c:v>52.2</c:v>
                </c:pt>
                <c:pt idx="11">
                  <c:v>61.8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642"/>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4.2</c:v>
                </c:pt>
                <c:pt idx="3">
                  <c:v>4.1</c:v>
                </c:pt>
                <c:pt idx="4">
                  <c:v/>
                </c:pt>
                <c:pt idx="5">
                  <c:v>4.5</c:v>
                </c:pt>
                <c:pt idx="6">
                  <c:v>6.2</c:v>
                </c:pt>
                <c:pt idx="7">
                  <c:v>4.2</c:v>
                </c:pt>
                <c:pt idx="8">
                  <c:v/>
                </c:pt>
                <c:pt idx="9">
                  <c:v>8.1</c:v>
                </c:pt>
                <c:pt idx="10">
                  <c:v>5.3</c:v>
                </c:pt>
                <c:pt idx="11">
                  <c:v>3.9</c:v>
                </c:pt>
              </c:numLit>
            </c:plus>
            <c:minus>
              <c:numLit>
                <c:formatCode>General</c:formatCode>
                <c:ptCount val="12"/>
                <c:pt idx="0">
                  <c:v>2.5</c:v>
                </c:pt>
                <c:pt idx="1">
                  <c:v/>
                </c:pt>
                <c:pt idx="2">
                  <c:v>3.2</c:v>
                </c:pt>
                <c:pt idx="3">
                  <c:v>3.3</c:v>
                </c:pt>
                <c:pt idx="4">
                  <c:v/>
                </c:pt>
                <c:pt idx="5">
                  <c:v>3.7</c:v>
                </c:pt>
                <c:pt idx="6">
                  <c:v>4.3</c:v>
                </c:pt>
                <c:pt idx="7">
                  <c:v>3.3</c:v>
                </c:pt>
                <c:pt idx="8">
                  <c:v/>
                </c:pt>
                <c:pt idx="9">
                  <c:v>6.3</c:v>
                </c:pt>
                <c:pt idx="10">
                  <c:v>3.3</c:v>
                </c:pt>
                <c:pt idx="11">
                  <c:v>3.1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13.1</c:v>
                </c:pt>
                <c:pt idx="1">
                  <c:v/>
                </c:pt>
                <c:pt idx="2">
                  <c:v>12.6</c:v>
                </c:pt>
                <c:pt idx="3">
                  <c:v>13.3</c:v>
                </c:pt>
                <c:pt idx="4">
                  <c:v/>
                </c:pt>
                <c:pt idx="5">
                  <c:v>14.6</c:v>
                </c:pt>
                <c:pt idx="6">
                  <c:v>12.7</c:v>
                </c:pt>
                <c:pt idx="7">
                  <c:v>11.9</c:v>
                </c:pt>
                <c:pt idx="8">
                  <c:v/>
                </c:pt>
                <c:pt idx="9">
                  <c:v>20.0</c:v>
                </c:pt>
                <c:pt idx="10">
                  <c:v>7.8</c:v>
                </c:pt>
                <c:pt idx="11">
                  <c:v>12.2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631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9700000000000012"/>
                </c:manualLayout>
              </c:layout>
              <c:showLegendKey val="0"/>
              <c:showVal val="1"/>
              <c:showCatName val="0"/>
              <c:showSerName val="0"/>
              <c:showPercent val="0"/>
            </c:dLbl>
            <c:dLbl>
              <c:idx val="10"/>
              <c:layout>
                <c:manualLayout>
                  <c:x val="0"/>
                  <c:y val="-0.055760000000000004"/>
                </c:manualLayout>
              </c:layout>
              <c:showLegendKey val="0"/>
              <c:showVal val="1"/>
              <c:showCatName val="0"/>
              <c:showSerName val="0"/>
              <c:showPercent val="0"/>
            </c:dLbl>
            <c:dLbl>
              <c:idx val="11"/>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4.4</c:v>
                </c:pt>
                <c:pt idx="1">
                  <c:v/>
                </c:pt>
                <c:pt idx="2">
                  <c:v>3.8</c:v>
                </c:pt>
                <c:pt idx="3">
                  <c:v>7.7</c:v>
                </c:pt>
                <c:pt idx="4">
                  <c:v/>
                </c:pt>
                <c:pt idx="5">
                  <c:v>7.0</c:v>
                </c:pt>
                <c:pt idx="6">
                  <c:v>5.1</c:v>
                </c:pt>
                <c:pt idx="7">
                  <c:v>5.3</c:v>
                </c:pt>
                <c:pt idx="8">
                  <c:v/>
                </c:pt>
                <c:pt idx="9">
                  <c:v>8.5</c:v>
                </c:pt>
                <c:pt idx="10">
                  <c:v>6.8</c:v>
                </c:pt>
                <c:pt idx="11">
                  <c:v>4.5</c:v>
                </c:pt>
              </c:numLit>
            </c:plus>
            <c:minus>
              <c:numLit>
                <c:formatCode>General</c:formatCode>
                <c:ptCount val="12"/>
                <c:pt idx="0">
                  <c:v>4.5</c:v>
                </c:pt>
                <c:pt idx="1">
                  <c:v/>
                </c:pt>
                <c:pt idx="2">
                  <c:v>4.0</c:v>
                </c:pt>
                <c:pt idx="3">
                  <c:v>8.0</c:v>
                </c:pt>
                <c:pt idx="4">
                  <c:v/>
                </c:pt>
                <c:pt idx="5">
                  <c:v>7.7</c:v>
                </c:pt>
                <c:pt idx="6">
                  <c:v>5.3</c:v>
                </c:pt>
                <c:pt idx="7">
                  <c:v>5.2</c:v>
                </c:pt>
                <c:pt idx="8">
                  <c:v/>
                </c:pt>
                <c:pt idx="9">
                  <c:v>8.3</c:v>
                </c:pt>
                <c:pt idx="10">
                  <c:v>7.1</c:v>
                </c:pt>
                <c:pt idx="11">
                  <c:v>4.7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57.2</c:v>
                </c:pt>
                <c:pt idx="1">
                  <c:v/>
                </c:pt>
                <c:pt idx="2">
                  <c:v>58.7</c:v>
                </c:pt>
                <c:pt idx="3">
                  <c:v>55.7</c:v>
                </c:pt>
                <c:pt idx="4">
                  <c:v/>
                </c:pt>
                <c:pt idx="5">
                  <c:v>65.3</c:v>
                </c:pt>
                <c:pt idx="6">
                  <c:v>58.7</c:v>
                </c:pt>
                <c:pt idx="7">
                  <c:v>46.2</c:v>
                </c:pt>
                <c:pt idx="8">
                  <c:v/>
                </c:pt>
                <c:pt idx="9">
                  <c:v>47.3</c:v>
                </c:pt>
                <c:pt idx="10">
                  <c:v>56.8</c:v>
                </c:pt>
                <c:pt idx="11">
                  <c:v>60.7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49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82"/>
                </c:manualLayout>
              </c:layout>
              <c:showLegendKey val="0"/>
              <c:showVal val="1"/>
              <c:showCatName val="0"/>
              <c:showSerName val="0"/>
              <c:showPercent val="0"/>
            </c:dLbl>
            <c:dLbl>
              <c:idx val="3"/>
              <c:layout>
                <c:manualLayout>
                  <c:x val="0"/>
                  <c:y val="-0.0024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2300000000000002"/>
                </c:manualLayout>
              </c:layout>
              <c:showLegendKey val="0"/>
              <c:showVal val="1"/>
              <c:showCatName val="0"/>
              <c:showSerName val="0"/>
              <c:showPercent val="0"/>
            </c:dLbl>
            <c:dLbl>
              <c:idx val="6"/>
              <c:layout>
                <c:manualLayout>
                  <c:x val="0"/>
                  <c:y val="-0.0032800000000000004"/>
                </c:manualLayout>
              </c:layout>
              <c:showLegendKey val="0"/>
              <c:showVal val="1"/>
              <c:showCatName val="0"/>
              <c:showSerName val="0"/>
              <c:showPercent val="0"/>
            </c:dLbl>
            <c:dLbl>
              <c:idx val="7"/>
              <c:layout>
                <c:manualLayout>
                  <c:x val="0"/>
                  <c:y val="-0.004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13940000000000001"/>
                </c:manualLayout>
              </c:layout>
              <c:showLegendKey val="0"/>
              <c:showVal val="1"/>
              <c:showCatName val="0"/>
              <c:showSerName val="0"/>
              <c:showPercent val="0"/>
            </c:dLbl>
            <c:dLbl>
              <c:idx val="10"/>
              <c:layout>
                <c:manualLayout>
                  <c:x val="0"/>
                  <c:y val="-0.009020000000000002"/>
                </c:manualLayout>
              </c:layout>
              <c:showLegendKey val="0"/>
              <c:showVal val="1"/>
              <c:showCatName val="0"/>
              <c:showSerName val="0"/>
              <c:showPercent val="0"/>
            </c:dLbl>
            <c:dLbl>
              <c:idx val="11"/>
              <c:layout>
                <c:manualLayout>
                  <c:x val="0"/>
                  <c:y val="-0.00328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0.6</c:v>
                </c:pt>
                <c:pt idx="1">
                  <c:v/>
                </c:pt>
                <c:pt idx="2">
                  <c:v>1.0</c:v>
                </c:pt>
                <c:pt idx="3">
                  <c:v>0.3</c:v>
                </c:pt>
                <c:pt idx="4">
                  <c:v/>
                </c:pt>
                <c:pt idx="5">
                  <c:v>1.5</c:v>
                </c:pt>
                <c:pt idx="6">
                  <c:v>0.4</c:v>
                </c:pt>
                <c:pt idx="7">
                  <c:v>0.5</c:v>
                </c:pt>
                <c:pt idx="8">
                  <c:v/>
                </c:pt>
                <c:pt idx="9">
                  <c:v>1.7</c:v>
                </c:pt>
                <c:pt idx="10">
                  <c:v>1.1</c:v>
                </c:pt>
                <c:pt idx="11">
                  <c:v>0.4</c:v>
                </c:pt>
              </c:numLit>
            </c:plus>
            <c:minus>
              <c:numLit>
                <c:formatCode>General</c:formatCode>
                <c:ptCount val="12"/>
                <c:pt idx="0">
                  <c:v>1.5</c:v>
                </c:pt>
                <c:pt idx="1">
                  <c:v/>
                </c:pt>
                <c:pt idx="2">
                  <c:v>2.2</c:v>
                </c:pt>
                <c:pt idx="3">
                  <c:v>2.6</c:v>
                </c:pt>
                <c:pt idx="4">
                  <c:v/>
                </c:pt>
                <c:pt idx="5">
                  <c:v>4.5</c:v>
                </c:pt>
                <c:pt idx="6">
                  <c:v>1.2</c:v>
                </c:pt>
                <c:pt idx="7">
                  <c:v>1.5</c:v>
                </c:pt>
                <c:pt idx="8">
                  <c:v/>
                </c:pt>
                <c:pt idx="9">
                  <c:v>4.6</c:v>
                </c:pt>
                <c:pt idx="10">
                  <c:v>4.6</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98.9</c:v>
                </c:pt>
                <c:pt idx="1">
                  <c:v/>
                </c:pt>
                <c:pt idx="2">
                  <c:v>98.1</c:v>
                </c:pt>
                <c:pt idx="3">
                  <c:v>99.6</c:v>
                </c:pt>
                <c:pt idx="4">
                  <c:v/>
                </c:pt>
                <c:pt idx="5">
                  <c:v>97.8</c:v>
                </c:pt>
                <c:pt idx="6">
                  <c:v>99.4</c:v>
                </c:pt>
                <c:pt idx="7">
                  <c:v>99.3</c:v>
                </c:pt>
                <c:pt idx="8">
                  <c:v/>
                </c:pt>
                <c:pt idx="9">
                  <c:v>97.3</c:v>
                </c:pt>
                <c:pt idx="10">
                  <c:v>98.6</c:v>
                </c:pt>
                <c:pt idx="11">
                  <c:v>99.4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2640000000000004"/>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155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2.9</c:v>
                </c:pt>
                <c:pt idx="3">
                  <c:v>2.8</c:v>
                </c:pt>
                <c:pt idx="4">
                  <c:v/>
                </c:pt>
                <c:pt idx="5">
                  <c:v>2.4</c:v>
                </c:pt>
                <c:pt idx="6">
                  <c:v>3.7</c:v>
                </c:pt>
                <c:pt idx="7">
                  <c:v>3.6</c:v>
                </c:pt>
                <c:pt idx="8">
                  <c:v/>
                </c:pt>
                <c:pt idx="9">
                  <c:v>5.2</c:v>
                </c:pt>
                <c:pt idx="10">
                  <c:v>5.3</c:v>
                </c:pt>
                <c:pt idx="11">
                  <c:v>1.9</c:v>
                </c:pt>
              </c:numLit>
            </c:plus>
            <c:minus>
              <c:numLit>
                <c:formatCode>General</c:formatCode>
                <c:ptCount val="12"/>
                <c:pt idx="0">
                  <c:v>1.4</c:v>
                </c:pt>
                <c:pt idx="1">
                  <c:v/>
                </c:pt>
                <c:pt idx="2">
                  <c:v>2.1</c:v>
                </c:pt>
                <c:pt idx="3">
                  <c:v>1.9</c:v>
                </c:pt>
                <c:pt idx="4">
                  <c:v/>
                </c:pt>
                <c:pt idx="5">
                  <c:v>1.7</c:v>
                </c:pt>
                <c:pt idx="6">
                  <c:v>2.5</c:v>
                </c:pt>
                <c:pt idx="7">
                  <c:v>2.5</c:v>
                </c:pt>
                <c:pt idx="8">
                  <c:v/>
                </c:pt>
                <c:pt idx="9">
                  <c:v>2.2</c:v>
                </c:pt>
                <c:pt idx="10">
                  <c:v>2.4</c:v>
                </c:pt>
                <c:pt idx="11">
                  <c:v>1.5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6.5</c:v>
                </c:pt>
                <c:pt idx="1">
                  <c:v/>
                </c:pt>
                <c:pt idx="2">
                  <c:v>6.9</c:v>
                </c:pt>
                <c:pt idx="3">
                  <c:v>6.0</c:v>
                </c:pt>
                <c:pt idx="4">
                  <c:v/>
                </c:pt>
                <c:pt idx="5">
                  <c:v>4.6</c:v>
                </c:pt>
                <c:pt idx="6">
                  <c:v>7.2</c:v>
                </c:pt>
                <c:pt idx="7">
                  <c:v>7.3</c:v>
                </c:pt>
                <c:pt idx="8">
                  <c:v/>
                </c:pt>
                <c:pt idx="9">
                  <c:v>3.6</c:v>
                </c:pt>
                <c:pt idx="10">
                  <c:v>4.1</c:v>
                </c:pt>
                <c:pt idx="11">
                  <c:v>7.7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6240000000000003"/>
                </c:manualLayout>
              </c:layout>
              <c:showLegendKey val="0"/>
              <c:showVal val="1"/>
              <c:showCatName val="0"/>
              <c:showSerName val="0"/>
              <c:showPercent val="0"/>
            </c:dLbl>
            <c:dLbl>
              <c:idx val="6"/>
              <c:layout>
                <c:manualLayout>
                  <c:x val="0"/>
                  <c:y val="-0.02706"/>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2480000000000006"/>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2.4</c:v>
                </c:pt>
                <c:pt idx="3">
                  <c:v>3.3</c:v>
                </c:pt>
                <c:pt idx="4">
                  <c:v/>
                </c:pt>
                <c:pt idx="5">
                  <c:v>3.2</c:v>
                </c:pt>
                <c:pt idx="6">
                  <c:v>3.3</c:v>
                </c:pt>
                <c:pt idx="7">
                  <c:v>4.4</c:v>
                </c:pt>
                <c:pt idx="8">
                  <c:v/>
                </c:pt>
                <c:pt idx="9">
                  <c:v>6.4</c:v>
                </c:pt>
                <c:pt idx="10">
                  <c:v>3.6</c:v>
                </c:pt>
                <c:pt idx="11">
                  <c:v>3.1</c:v>
                </c:pt>
              </c:numLit>
            </c:plus>
            <c:minus>
              <c:numLit>
                <c:formatCode>General</c:formatCode>
                <c:ptCount val="12"/>
                <c:pt idx="0">
                  <c:v>1.6</c:v>
                </c:pt>
                <c:pt idx="1">
                  <c:v/>
                </c:pt>
                <c:pt idx="2">
                  <c:v>1.7</c:v>
                </c:pt>
                <c:pt idx="3">
                  <c:v>2.5</c:v>
                </c:pt>
                <c:pt idx="4">
                  <c:v/>
                </c:pt>
                <c:pt idx="5">
                  <c:v>1.9</c:v>
                </c:pt>
                <c:pt idx="6">
                  <c:v>2.4</c:v>
                </c:pt>
                <c:pt idx="7">
                  <c:v>3.0</c:v>
                </c:pt>
                <c:pt idx="8">
                  <c:v/>
                </c:pt>
                <c:pt idx="9">
                  <c:v>3.3</c:v>
                </c:pt>
                <c:pt idx="10">
                  <c:v>1.7</c:v>
                </c:pt>
                <c:pt idx="11">
                  <c:v>2.3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6.9</c:v>
                </c:pt>
                <c:pt idx="1">
                  <c:v/>
                </c:pt>
                <c:pt idx="2">
                  <c:v>4.9</c:v>
                </c:pt>
                <c:pt idx="3">
                  <c:v>8.6</c:v>
                </c:pt>
                <c:pt idx="4">
                  <c:v/>
                </c:pt>
                <c:pt idx="5">
                  <c:v>4.0</c:v>
                </c:pt>
                <c:pt idx="6">
                  <c:v>8.2</c:v>
                </c:pt>
                <c:pt idx="7">
                  <c:v>8.2</c:v>
                </c:pt>
                <c:pt idx="8">
                  <c:v/>
                </c:pt>
                <c:pt idx="9">
                  <c:v>6.4</c:v>
                </c:pt>
                <c:pt idx="10">
                  <c:v>3.2</c:v>
                </c:pt>
                <c:pt idx="11">
                  <c:v>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60680000000000005"/>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642"/>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4.0</c:v>
                </c:pt>
                <c:pt idx="1">
                  <c:v/>
                </c:pt>
                <c:pt idx="2">
                  <c:v>6.0</c:v>
                </c:pt>
                <c:pt idx="3">
                  <c:v>3.1</c:v>
                </c:pt>
                <c:pt idx="4">
                  <c:v/>
                </c:pt>
                <c:pt idx="5">
                  <c:v>6.1</c:v>
                </c:pt>
                <c:pt idx="6">
                  <c:v>7.4</c:v>
                </c:pt>
                <c:pt idx="7">
                  <c:v>5.9</c:v>
                </c:pt>
                <c:pt idx="8">
                  <c:v/>
                </c:pt>
                <c:pt idx="9">
                  <c:v>8.1</c:v>
                </c:pt>
                <c:pt idx="10">
                  <c:v>5.8</c:v>
                </c:pt>
                <c:pt idx="11">
                  <c:v>5.6</c:v>
                </c:pt>
              </c:numLit>
            </c:plus>
            <c:minus>
              <c:numLit>
                <c:formatCode>General</c:formatCode>
                <c:ptCount val="12"/>
                <c:pt idx="0">
                  <c:v>3.6</c:v>
                </c:pt>
                <c:pt idx="1">
                  <c:v/>
                </c:pt>
                <c:pt idx="2">
                  <c:v>5.7</c:v>
                </c:pt>
                <c:pt idx="3">
                  <c:v>2.7</c:v>
                </c:pt>
                <c:pt idx="4">
                  <c:v/>
                </c:pt>
                <c:pt idx="5">
                  <c:v>5.1</c:v>
                </c:pt>
                <c:pt idx="6">
                  <c:v>6.3</c:v>
                </c:pt>
                <c:pt idx="7">
                  <c:v>5.3</c:v>
                </c:pt>
                <c:pt idx="8">
                  <c:v/>
                </c:pt>
                <c:pt idx="9">
                  <c:v>5.7</c:v>
                </c:pt>
                <c:pt idx="10">
                  <c:v>4.3</c:v>
                </c:pt>
                <c:pt idx="11">
                  <c:v>5.1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25.5</c:v>
                </c:pt>
                <c:pt idx="1">
                  <c:v/>
                </c:pt>
                <c:pt idx="2">
                  <c:v>35.9</c:v>
                </c:pt>
                <c:pt idx="3">
                  <c:v>14.4</c:v>
                </c:pt>
                <c:pt idx="4">
                  <c:v/>
                </c:pt>
                <c:pt idx="5">
                  <c:v>20.5</c:v>
                </c:pt>
                <c:pt idx="6">
                  <c:v>25.1</c:v>
                </c:pt>
                <c:pt idx="7">
                  <c:v>30.9</c:v>
                </c:pt>
                <c:pt idx="8">
                  <c:v/>
                </c:pt>
                <c:pt idx="9">
                  <c:v>15.6</c:v>
                </c:pt>
                <c:pt idx="10">
                  <c:v>14.5</c:v>
                </c:pt>
                <c:pt idx="11">
                  <c:v>31.2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6970000000000001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3300000000000007"/>
                </c:manualLayout>
              </c:layout>
              <c:showLegendKey val="0"/>
              <c:showVal val="1"/>
              <c:showCatName val="0"/>
              <c:showSerName val="0"/>
              <c:showPercent val="0"/>
            </c:dLbl>
            <c:dLbl>
              <c:idx val="10"/>
              <c:layout>
                <c:manualLayout>
                  <c:x val="0"/>
                  <c:y val="-0.057400000000000007"/>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4.6</c:v>
                </c:pt>
                <c:pt idx="1">
                  <c:v/>
                </c:pt>
                <c:pt idx="2">
                  <c:v>6.3</c:v>
                </c:pt>
                <c:pt idx="3">
                  <c:v>4.9</c:v>
                </c:pt>
                <c:pt idx="4">
                  <c:v/>
                </c:pt>
                <c:pt idx="5">
                  <c:v>8.1</c:v>
                </c:pt>
                <c:pt idx="6">
                  <c:v>5.6</c:v>
                </c:pt>
                <c:pt idx="7">
                  <c:v>8.5</c:v>
                </c:pt>
                <c:pt idx="8">
                  <c:v/>
                </c:pt>
                <c:pt idx="9">
                  <c:v>6.5</c:v>
                </c:pt>
                <c:pt idx="10">
                  <c:v>7.0</c:v>
                </c:pt>
                <c:pt idx="11">
                  <c:v>5.7</c:v>
                </c:pt>
              </c:numLit>
            </c:plus>
            <c:minus>
              <c:numLit>
                <c:formatCode>General</c:formatCode>
                <c:ptCount val="12"/>
                <c:pt idx="0">
                  <c:v>4.6</c:v>
                </c:pt>
                <c:pt idx="1">
                  <c:v/>
                </c:pt>
                <c:pt idx="2">
                  <c:v>6.5</c:v>
                </c:pt>
                <c:pt idx="3">
                  <c:v>4.5</c:v>
                </c:pt>
                <c:pt idx="4">
                  <c:v/>
                </c:pt>
                <c:pt idx="5">
                  <c:v>7.5</c:v>
                </c:pt>
                <c:pt idx="6">
                  <c:v>5.7</c:v>
                </c:pt>
                <c:pt idx="7">
                  <c:v>8.4</c:v>
                </c:pt>
                <c:pt idx="8">
                  <c:v/>
                </c:pt>
                <c:pt idx="9">
                  <c:v>7.1</c:v>
                </c:pt>
                <c:pt idx="10">
                  <c:v>6.7</c:v>
                </c:pt>
                <c:pt idx="11">
                  <c:v>5.4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45.8</c:v>
                </c:pt>
                <c:pt idx="1">
                  <c:v/>
                </c:pt>
                <c:pt idx="2">
                  <c:v>57.8</c:v>
                </c:pt>
                <c:pt idx="3">
                  <c:v>32.7</c:v>
                </c:pt>
                <c:pt idx="4">
                  <c:v/>
                </c:pt>
                <c:pt idx="5">
                  <c:v>37.1</c:v>
                </c:pt>
                <c:pt idx="6">
                  <c:v>53.1</c:v>
                </c:pt>
                <c:pt idx="7">
                  <c:v>46.6</c:v>
                </c:pt>
                <c:pt idx="8">
                  <c:v/>
                </c:pt>
                <c:pt idx="9">
                  <c:v>64.3</c:v>
                </c:pt>
                <c:pt idx="10">
                  <c:v>44.0</c:v>
                </c:pt>
                <c:pt idx="11">
                  <c:v>38.9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2706"/>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3300000000000007"/>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2.9</c:v>
                </c:pt>
                <c:pt idx="3">
                  <c:v>2.3</c:v>
                </c:pt>
                <c:pt idx="4">
                  <c:v/>
                </c:pt>
                <c:pt idx="5">
                  <c:v>4.0</c:v>
                </c:pt>
                <c:pt idx="6">
                  <c:v>3.3</c:v>
                </c:pt>
                <c:pt idx="7">
                  <c:v>2.8</c:v>
                </c:pt>
                <c:pt idx="8">
                  <c:v/>
                </c:pt>
                <c:pt idx="9">
                  <c:v>6.5</c:v>
                </c:pt>
                <c:pt idx="10">
                  <c:v>3.8</c:v>
                </c:pt>
                <c:pt idx="11">
                  <c:v>2.2</c:v>
                </c:pt>
              </c:numLit>
            </c:plus>
            <c:minus>
              <c:numLit>
                <c:formatCode>General</c:formatCode>
                <c:ptCount val="12"/>
                <c:pt idx="0">
                  <c:v>1.1</c:v>
                </c:pt>
                <c:pt idx="1">
                  <c:v/>
                </c:pt>
                <c:pt idx="2">
                  <c:v>2.0</c:v>
                </c:pt>
                <c:pt idx="3">
                  <c:v>1.2</c:v>
                </c:pt>
                <c:pt idx="4">
                  <c:v/>
                </c:pt>
                <c:pt idx="5">
                  <c:v>2.3</c:v>
                </c:pt>
                <c:pt idx="6">
                  <c:v>2.0</c:v>
                </c:pt>
                <c:pt idx="7">
                  <c:v>1.7</c:v>
                </c:pt>
                <c:pt idx="8">
                  <c:v/>
                </c:pt>
                <c:pt idx="9">
                  <c:v>3.5</c:v>
                </c:pt>
                <c:pt idx="10">
                  <c:v>1.5</c:v>
                </c:pt>
                <c:pt idx="11">
                  <c:v>1.5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4.4</c:v>
                </c:pt>
                <c:pt idx="1">
                  <c:v/>
                </c:pt>
                <c:pt idx="2">
                  <c:v>6.3</c:v>
                </c:pt>
                <c:pt idx="3">
                  <c:v>2.6</c:v>
                </c:pt>
                <c:pt idx="4">
                  <c:v/>
                </c:pt>
                <c:pt idx="5">
                  <c:v>4.9</c:v>
                </c:pt>
                <c:pt idx="6">
                  <c:v>4.6</c:v>
                </c:pt>
                <c:pt idx="7">
                  <c:v>3.9</c:v>
                </c:pt>
                <c:pt idx="8">
                  <c:v/>
                </c:pt>
                <c:pt idx="9">
                  <c:v>6.9</c:v>
                </c:pt>
                <c:pt idx="10">
                  <c:v>2.6</c:v>
                </c:pt>
                <c:pt idx="11">
                  <c:v>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81180000000000016"/>
                </c:manualLayout>
              </c:layout>
              <c:showLegendKey val="0"/>
              <c:showVal val="1"/>
              <c:showCatName val="0"/>
              <c:showSerName val="0"/>
              <c:showPercent val="0"/>
            </c:dLbl>
            <c:dLbl>
              <c:idx val="10"/>
              <c:layout>
                <c:manualLayout>
                  <c:x val="0"/>
                  <c:y val="-0.06232"/>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3.3</c:v>
                </c:pt>
                <c:pt idx="1">
                  <c:v/>
                </c:pt>
                <c:pt idx="2">
                  <c:v>5.0</c:v>
                </c:pt>
                <c:pt idx="3">
                  <c:v>4.9</c:v>
                </c:pt>
                <c:pt idx="4">
                  <c:v/>
                </c:pt>
                <c:pt idx="5">
                  <c:v>7.0</c:v>
                </c:pt>
                <c:pt idx="6">
                  <c:v>5.8</c:v>
                </c:pt>
                <c:pt idx="7">
                  <c:v>5.2</c:v>
                </c:pt>
                <c:pt idx="8">
                  <c:v/>
                </c:pt>
                <c:pt idx="9">
                  <c:v>9.9</c:v>
                </c:pt>
                <c:pt idx="10">
                  <c:v>7.6</c:v>
                </c:pt>
                <c:pt idx="11">
                  <c:v>4.4</c:v>
                </c:pt>
              </c:numLit>
            </c:plus>
            <c:minus>
              <c:numLit>
                <c:formatCode>General</c:formatCode>
                <c:ptCount val="12"/>
                <c:pt idx="0">
                  <c:v>3.3</c:v>
                </c:pt>
                <c:pt idx="1">
                  <c:v/>
                </c:pt>
                <c:pt idx="2">
                  <c:v>4.7</c:v>
                </c:pt>
                <c:pt idx="3">
                  <c:v>4.8</c:v>
                </c:pt>
                <c:pt idx="4">
                  <c:v/>
                </c:pt>
                <c:pt idx="5">
                  <c:v>6.6</c:v>
                </c:pt>
                <c:pt idx="6">
                  <c:v>5.7</c:v>
                </c:pt>
                <c:pt idx="7">
                  <c:v>5.0</c:v>
                </c:pt>
                <c:pt idx="8">
                  <c:v/>
                </c:pt>
                <c:pt idx="9">
                  <c:v>8.3</c:v>
                </c:pt>
                <c:pt idx="10">
                  <c:v>7.0</c:v>
                </c:pt>
                <c:pt idx="11">
                  <c:v>4.5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43.1</c:v>
                </c:pt>
                <c:pt idx="1">
                  <c:v/>
                </c:pt>
                <c:pt idx="2">
                  <c:v>37.9</c:v>
                </c:pt>
                <c:pt idx="3">
                  <c:v>48.9</c:v>
                </c:pt>
                <c:pt idx="4">
                  <c:v/>
                </c:pt>
                <c:pt idx="5">
                  <c:v>41.9</c:v>
                </c:pt>
                <c:pt idx="6">
                  <c:v>44.2</c:v>
                </c:pt>
                <c:pt idx="7">
                  <c:v>44.0</c:v>
                </c:pt>
                <c:pt idx="8">
                  <c:v/>
                </c:pt>
                <c:pt idx="9">
                  <c:v>30.8</c:v>
                </c:pt>
                <c:pt idx="10">
                  <c:v>34.8</c:v>
                </c:pt>
                <c:pt idx="11">
                  <c:v>49.5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60680000000000005"/>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1"/>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2.8</c:v>
                </c:pt>
                <c:pt idx="3">
                  <c:v>4.5</c:v>
                </c:pt>
                <c:pt idx="4">
                  <c:v/>
                </c:pt>
                <c:pt idx="5">
                  <c:v>4.0</c:v>
                </c:pt>
                <c:pt idx="6">
                  <c:v>7.4</c:v>
                </c:pt>
                <c:pt idx="7">
                  <c:v>4.1</c:v>
                </c:pt>
                <c:pt idx="8">
                  <c:v/>
                </c:pt>
                <c:pt idx="9">
                  <c:v>5.5</c:v>
                </c:pt>
                <c:pt idx="10">
                  <c:v>6.3</c:v>
                </c:pt>
                <c:pt idx="11">
                  <c:v>4.1</c:v>
                </c:pt>
              </c:numLit>
            </c:plus>
            <c:minus>
              <c:numLit>
                <c:formatCode>General</c:formatCode>
                <c:ptCount val="12"/>
                <c:pt idx="0">
                  <c:v>2.6</c:v>
                </c:pt>
                <c:pt idx="1">
                  <c:v/>
                </c:pt>
                <c:pt idx="2">
                  <c:v>2.2</c:v>
                </c:pt>
                <c:pt idx="3">
                  <c:v>4.0</c:v>
                </c:pt>
                <c:pt idx="4">
                  <c:v/>
                </c:pt>
                <c:pt idx="5">
                  <c:v>3.3</c:v>
                </c:pt>
                <c:pt idx="6">
                  <c:v>5.5</c:v>
                </c:pt>
                <c:pt idx="7">
                  <c:v>3.5</c:v>
                </c:pt>
                <c:pt idx="8">
                  <c:v/>
                </c:pt>
                <c:pt idx="9">
                  <c:v>4.1</c:v>
                </c:pt>
                <c:pt idx="10">
                  <c:v>4.8</c:v>
                </c:pt>
                <c:pt idx="11">
                  <c:v>3.6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17.8</c:v>
                </c:pt>
                <c:pt idx="1">
                  <c:v/>
                </c:pt>
                <c:pt idx="2">
                  <c:v>9.7</c:v>
                </c:pt>
                <c:pt idx="3">
                  <c:v>26.6</c:v>
                </c:pt>
                <c:pt idx="4">
                  <c:v/>
                </c:pt>
                <c:pt idx="5">
                  <c:v>16.4</c:v>
                </c:pt>
                <c:pt idx="6">
                  <c:v>17.5</c:v>
                </c:pt>
                <c:pt idx="7">
                  <c:v>20.1</c:v>
                </c:pt>
                <c:pt idx="8">
                  <c:v/>
                </c:pt>
                <c:pt idx="9">
                  <c:v>13.6</c:v>
                </c:pt>
                <c:pt idx="10">
                  <c:v>16.0</c:v>
                </c:pt>
                <c:pt idx="11">
                  <c:v>20.3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080000000000008"/>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2.2</c:v>
                </c:pt>
                <c:pt idx="3">
                  <c:v>3.9</c:v>
                </c:pt>
                <c:pt idx="4">
                  <c:v/>
                </c:pt>
                <c:pt idx="5">
                  <c:v>4.6</c:v>
                </c:pt>
                <c:pt idx="6">
                  <c:v>4.0</c:v>
                </c:pt>
                <c:pt idx="7">
                  <c:v>3.2</c:v>
                </c:pt>
                <c:pt idx="8">
                  <c:v/>
                </c:pt>
                <c:pt idx="9">
                  <c:v>4.4</c:v>
                </c:pt>
                <c:pt idx="10">
                  <c:v>5.9</c:v>
                </c:pt>
                <c:pt idx="11">
                  <c:v>2.5</c:v>
                </c:pt>
              </c:numLit>
            </c:plus>
            <c:minus>
              <c:numLit>
                <c:formatCode>General</c:formatCode>
                <c:ptCount val="12"/>
                <c:pt idx="0">
                  <c:v>1.8</c:v>
                </c:pt>
                <c:pt idx="1">
                  <c:v/>
                </c:pt>
                <c:pt idx="2">
                  <c:v>1.6</c:v>
                </c:pt>
                <c:pt idx="3">
                  <c:v>3.1</c:v>
                </c:pt>
                <c:pt idx="4">
                  <c:v/>
                </c:pt>
                <c:pt idx="5">
                  <c:v>3.0</c:v>
                </c:pt>
                <c:pt idx="6">
                  <c:v>2.8</c:v>
                </c:pt>
                <c:pt idx="7">
                  <c:v>2.5</c:v>
                </c:pt>
                <c:pt idx="8">
                  <c:v/>
                </c:pt>
                <c:pt idx="9">
                  <c:v>2.9</c:v>
                </c:pt>
                <c:pt idx="10">
                  <c:v>3.8</c:v>
                </c:pt>
                <c:pt idx="11">
                  <c:v>2.0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9.0</c:v>
                </c:pt>
                <c:pt idx="1">
                  <c:v/>
                </c:pt>
                <c:pt idx="2">
                  <c:v>5.5</c:v>
                </c:pt>
                <c:pt idx="3">
                  <c:v>12.1</c:v>
                </c:pt>
                <c:pt idx="4">
                  <c:v/>
                </c:pt>
                <c:pt idx="5">
                  <c:v>7.9</c:v>
                </c:pt>
                <c:pt idx="6">
                  <c:v>8.3</c:v>
                </c:pt>
                <c:pt idx="7">
                  <c:v>10.4</c:v>
                </c:pt>
                <c:pt idx="8">
                  <c:v/>
                </c:pt>
                <c:pt idx="9">
                  <c:v>7.3</c:v>
                </c:pt>
                <c:pt idx="10">
                  <c:v>9.0</c:v>
                </c:pt>
                <c:pt idx="11">
                  <c:v>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0180000000000007"/>
                </c:manualLayout>
              </c:layout>
              <c:showLegendKey val="0"/>
              <c:showVal val="1"/>
              <c:showCatName val="0"/>
              <c:showSerName val="0"/>
              <c:showPercent val="0"/>
            </c:dLbl>
            <c:dLbl>
              <c:idx val="10"/>
              <c:layout>
                <c:manualLayout>
                  <c:x val="0"/>
                  <c:y val="-0.059860000000000003"/>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2.4</c:v>
                </c:pt>
                <c:pt idx="1">
                  <c:v/>
                </c:pt>
                <c:pt idx="2">
                  <c:v>2.6</c:v>
                </c:pt>
                <c:pt idx="3">
                  <c:v>5.2</c:v>
                </c:pt>
                <c:pt idx="4">
                  <c:v/>
                </c:pt>
                <c:pt idx="5">
                  <c:v>4.3</c:v>
                </c:pt>
                <c:pt idx="6">
                  <c:v>5.3</c:v>
                </c:pt>
                <c:pt idx="7">
                  <c:v>2.8</c:v>
                </c:pt>
                <c:pt idx="8">
                  <c:v/>
                </c:pt>
                <c:pt idx="9">
                  <c:v>4.9</c:v>
                </c:pt>
                <c:pt idx="10">
                  <c:v>7.3</c:v>
                </c:pt>
                <c:pt idx="11">
                  <c:v>3.4</c:v>
                </c:pt>
              </c:numLit>
            </c:plus>
            <c:minus>
              <c:numLit>
                <c:formatCode>General</c:formatCode>
                <c:ptCount val="12"/>
                <c:pt idx="0">
                  <c:v>2.1</c:v>
                </c:pt>
                <c:pt idx="1">
                  <c:v/>
                </c:pt>
                <c:pt idx="2">
                  <c:v>2.0</c:v>
                </c:pt>
                <c:pt idx="3">
                  <c:v>4.4</c:v>
                </c:pt>
                <c:pt idx="4">
                  <c:v/>
                </c:pt>
                <c:pt idx="5">
                  <c:v>3.4</c:v>
                </c:pt>
                <c:pt idx="6">
                  <c:v>4.3</c:v>
                </c:pt>
                <c:pt idx="7">
                  <c:v>2.3</c:v>
                </c:pt>
                <c:pt idx="8">
                  <c:v/>
                </c:pt>
                <c:pt idx="9">
                  <c:v>3.6</c:v>
                </c:pt>
                <c:pt idx="10">
                  <c:v>5.4</c:v>
                </c:pt>
                <c:pt idx="11">
                  <c:v>3.0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15.1</c:v>
                </c:pt>
                <c:pt idx="1">
                  <c:v/>
                </c:pt>
                <c:pt idx="2">
                  <c:v>8.6</c:v>
                </c:pt>
                <c:pt idx="3">
                  <c:v>22.0</c:v>
                </c:pt>
                <c:pt idx="4">
                  <c:v/>
                </c:pt>
                <c:pt idx="5">
                  <c:v>13.4</c:v>
                </c:pt>
                <c:pt idx="6">
                  <c:v>17.1</c:v>
                </c:pt>
                <c:pt idx="7">
                  <c:v>15.1</c:v>
                </c:pt>
                <c:pt idx="8">
                  <c:v/>
                </c:pt>
                <c:pt idx="9">
                  <c:v>12.5</c:v>
                </c:pt>
                <c:pt idx="10">
                  <c:v>16.6</c:v>
                </c:pt>
                <c:pt idx="11">
                  <c:v>15.8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558"/>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7720000000000004"/>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1.9</c:v>
                </c:pt>
                <c:pt idx="1">
                  <c:v/>
                </c:pt>
                <c:pt idx="2">
                  <c:v>1.9</c:v>
                </c:pt>
                <c:pt idx="3">
                  <c:v>3.6</c:v>
                </c:pt>
                <c:pt idx="4">
                  <c:v/>
                </c:pt>
                <c:pt idx="5">
                  <c:v>2.4</c:v>
                </c:pt>
                <c:pt idx="6">
                  <c:v>3.7</c:v>
                </c:pt>
                <c:pt idx="7">
                  <c:v>3.8</c:v>
                </c:pt>
                <c:pt idx="8">
                  <c:v/>
                </c:pt>
                <c:pt idx="9">
                  <c:v>4.6</c:v>
                </c:pt>
                <c:pt idx="10">
                  <c:v>5.4</c:v>
                </c:pt>
                <c:pt idx="11">
                  <c:v>2.7</c:v>
                </c:pt>
              </c:numLit>
            </c:plus>
            <c:minus>
              <c:numLit>
                <c:formatCode>General</c:formatCode>
                <c:ptCount val="12"/>
                <c:pt idx="0">
                  <c:v>1.4</c:v>
                </c:pt>
                <c:pt idx="1">
                  <c:v/>
                </c:pt>
                <c:pt idx="2">
                  <c:v>1.2</c:v>
                </c:pt>
                <c:pt idx="3">
                  <c:v>2.6</c:v>
                </c:pt>
                <c:pt idx="4">
                  <c:v/>
                </c:pt>
                <c:pt idx="5">
                  <c:v>1.5</c:v>
                </c:pt>
                <c:pt idx="6">
                  <c:v>2.4</c:v>
                </c:pt>
                <c:pt idx="7">
                  <c:v>2.5</c:v>
                </c:pt>
                <c:pt idx="8">
                  <c:v/>
                </c:pt>
                <c:pt idx="9">
                  <c:v>2.6</c:v>
                </c:pt>
                <c:pt idx="10">
                  <c:v>3.4</c:v>
                </c:pt>
                <c:pt idx="11">
                  <c:v>1.9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5.5</c:v>
                </c:pt>
                <c:pt idx="1">
                  <c:v/>
                </c:pt>
                <c:pt idx="2">
                  <c:v>2.7</c:v>
                </c:pt>
                <c:pt idx="3">
                  <c:v>8.7</c:v>
                </c:pt>
                <c:pt idx="4">
                  <c:v/>
                </c:pt>
                <c:pt idx="5">
                  <c:v>3.7</c:v>
                </c:pt>
                <c:pt idx="6">
                  <c:v>6.9</c:v>
                </c:pt>
                <c:pt idx="7">
                  <c:v>6.4</c:v>
                </c:pt>
                <c:pt idx="8">
                  <c:v/>
                </c:pt>
                <c:pt idx="9">
                  <c:v>5.3</c:v>
                </c:pt>
                <c:pt idx="10">
                  <c:v>7.9</c:v>
                </c:pt>
                <c:pt idx="11">
                  <c:v>5.7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6232"/>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80360000000000015"/>
                </c:manualLayout>
              </c:layout>
              <c:showLegendKey val="0"/>
              <c:showVal val="1"/>
              <c:showCatName val="0"/>
              <c:showSerName val="0"/>
              <c:showPercent val="0"/>
            </c:dLbl>
            <c:dLbl>
              <c:idx val="10"/>
              <c:layout>
                <c:manualLayout>
                  <c:x val="0"/>
                  <c:y val="-0.056580000000000005"/>
                </c:manualLayout>
              </c:layout>
              <c:showLegendKey val="0"/>
              <c:showVal val="1"/>
              <c:showCatName val="0"/>
              <c:showSerName val="0"/>
              <c:showPercent val="0"/>
            </c:dLbl>
            <c:dLbl>
              <c:idx val="11"/>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3.9</c:v>
                </c:pt>
                <c:pt idx="1">
                  <c:v/>
                </c:pt>
                <c:pt idx="2">
                  <c:v>4.4</c:v>
                </c:pt>
                <c:pt idx="3">
                  <c:v>5.3</c:v>
                </c:pt>
                <c:pt idx="4">
                  <c:v/>
                </c:pt>
                <c:pt idx="5">
                  <c:v>5.1</c:v>
                </c:pt>
                <c:pt idx="6">
                  <c:v>7.6</c:v>
                </c:pt>
                <c:pt idx="7">
                  <c:v>4.8</c:v>
                </c:pt>
                <c:pt idx="8">
                  <c:v/>
                </c:pt>
                <c:pt idx="9">
                  <c:v>9.8</c:v>
                </c:pt>
                <c:pt idx="10">
                  <c:v>6.9</c:v>
                </c:pt>
                <c:pt idx="11">
                  <c:v>4.5</c:v>
                </c:pt>
              </c:numLit>
            </c:plus>
            <c:minus>
              <c:numLit>
                <c:formatCode>General</c:formatCode>
                <c:ptCount val="12"/>
                <c:pt idx="0">
                  <c:v>3.3</c:v>
                </c:pt>
                <c:pt idx="1">
                  <c:v/>
                </c:pt>
                <c:pt idx="2">
                  <c:v>3.7</c:v>
                </c:pt>
                <c:pt idx="3">
                  <c:v>4.3</c:v>
                </c:pt>
                <c:pt idx="4">
                  <c:v/>
                </c:pt>
                <c:pt idx="5">
                  <c:v>3.4</c:v>
                </c:pt>
                <c:pt idx="6">
                  <c:v>5.9</c:v>
                </c:pt>
                <c:pt idx="7">
                  <c:v>4.3</c:v>
                </c:pt>
                <c:pt idx="8">
                  <c:v/>
                </c:pt>
                <c:pt idx="9">
                  <c:v>7.1</c:v>
                </c:pt>
                <c:pt idx="10">
                  <c:v>5.2</c:v>
                </c:pt>
                <c:pt idx="11">
                  <c:v>3.7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17.6</c:v>
                </c:pt>
                <c:pt idx="1">
                  <c:v/>
                </c:pt>
                <c:pt idx="2">
                  <c:v>16.2</c:v>
                </c:pt>
                <c:pt idx="3">
                  <c:v>19.3</c:v>
                </c:pt>
                <c:pt idx="4">
                  <c:v/>
                </c:pt>
                <c:pt idx="5">
                  <c:v>9.7</c:v>
                </c:pt>
                <c:pt idx="6">
                  <c:v>20.2</c:v>
                </c:pt>
                <c:pt idx="7">
                  <c:v>23.8</c:v>
                </c:pt>
                <c:pt idx="8">
                  <c:v/>
                </c:pt>
                <c:pt idx="9">
                  <c:v>19.9</c:v>
                </c:pt>
                <c:pt idx="10">
                  <c:v>16.8</c:v>
                </c:pt>
                <c:pt idx="11">
                  <c:v>17.4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64"/>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2.1</c:v>
                </c:pt>
                <c:pt idx="3">
                  <c:v>1.7</c:v>
                </c:pt>
                <c:pt idx="4">
                  <c:v/>
                </c:pt>
                <c:pt idx="5">
                  <c:v>2.0</c:v>
                </c:pt>
                <c:pt idx="6">
                  <c:v>2.6</c:v>
                </c:pt>
                <c:pt idx="7">
                  <c:v>2.5</c:v>
                </c:pt>
                <c:pt idx="8">
                  <c:v/>
                </c:pt>
                <c:pt idx="9">
                  <c:v>4.5</c:v>
                </c:pt>
                <c:pt idx="10">
                  <c:v>3.7</c:v>
                </c:pt>
                <c:pt idx="11">
                  <c:v>1.8</c:v>
                </c:pt>
              </c:numLit>
            </c:plus>
            <c:minus>
              <c:numLit>
                <c:formatCode>General</c:formatCode>
                <c:ptCount val="12"/>
                <c:pt idx="0">
                  <c:v>0.9</c:v>
                </c:pt>
                <c:pt idx="1">
                  <c:v/>
                </c:pt>
                <c:pt idx="2">
                  <c:v>1.3</c:v>
                </c:pt>
                <c:pt idx="3">
                  <c:v>1.1</c:v>
                </c:pt>
                <c:pt idx="4">
                  <c:v/>
                </c:pt>
                <c:pt idx="5">
                  <c:v>1.1</c:v>
                </c:pt>
                <c:pt idx="6">
                  <c:v>1.6</c:v>
                </c:pt>
                <c:pt idx="7">
                  <c:v>1.5</c:v>
                </c:pt>
                <c:pt idx="8">
                  <c:v/>
                </c:pt>
                <c:pt idx="9">
                  <c:v>2.5</c:v>
                </c:pt>
                <c:pt idx="10">
                  <c:v>1.3</c:v>
                </c:pt>
                <c:pt idx="11">
                  <c:v>1.2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3.2</c:v>
                </c:pt>
                <c:pt idx="1">
                  <c:v/>
                </c:pt>
                <c:pt idx="2">
                  <c:v>3.3</c:v>
                </c:pt>
                <c:pt idx="3">
                  <c:v>3.0</c:v>
                </c:pt>
                <c:pt idx="4">
                  <c:v/>
                </c:pt>
                <c:pt idx="5">
                  <c:v>2.4</c:v>
                </c:pt>
                <c:pt idx="6">
                  <c:v>3.9</c:v>
                </c:pt>
                <c:pt idx="7">
                  <c:v>3.5</c:v>
                </c:pt>
                <c:pt idx="8">
                  <c:v/>
                </c:pt>
                <c:pt idx="9">
                  <c:v>5.1</c:v>
                </c:pt>
                <c:pt idx="10">
                  <c:v>1.8</c:v>
                </c:pt>
                <c:pt idx="11">
                  <c:v>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4600000000000004"/>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080000000000008"/>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1.8</c:v>
                </c:pt>
                <c:pt idx="1">
                  <c:v/>
                </c:pt>
                <c:pt idx="2">
                  <c:v>2.7</c:v>
                </c:pt>
                <c:pt idx="3">
                  <c:v>3.0</c:v>
                </c:pt>
                <c:pt idx="4">
                  <c:v/>
                </c:pt>
                <c:pt idx="5">
                  <c:v>3.0</c:v>
                </c:pt>
                <c:pt idx="6">
                  <c:v>4.1</c:v>
                </c:pt>
                <c:pt idx="7">
                  <c:v>3.5</c:v>
                </c:pt>
                <c:pt idx="8">
                  <c:v/>
                </c:pt>
                <c:pt idx="9">
                  <c:v>4.4</c:v>
                </c:pt>
                <c:pt idx="10">
                  <c:v>5.0</c:v>
                </c:pt>
                <c:pt idx="11">
                  <c:v>3.0</c:v>
                </c:pt>
              </c:numLit>
            </c:plus>
            <c:minus>
              <c:numLit>
                <c:formatCode>General</c:formatCode>
                <c:ptCount val="12"/>
                <c:pt idx="0">
                  <c:v>1.4</c:v>
                </c:pt>
                <c:pt idx="1">
                  <c:v/>
                </c:pt>
                <c:pt idx="2">
                  <c:v>1.7</c:v>
                </c:pt>
                <c:pt idx="3">
                  <c:v>1.9</c:v>
                </c:pt>
                <c:pt idx="4">
                  <c:v/>
                </c:pt>
                <c:pt idx="5">
                  <c:v>1.5</c:v>
                </c:pt>
                <c:pt idx="6">
                  <c:v>2.6</c:v>
                </c:pt>
                <c:pt idx="7">
                  <c:v>2.3</c:v>
                </c:pt>
                <c:pt idx="8">
                  <c:v/>
                </c:pt>
                <c:pt idx="9">
                  <c:v>1.4</c:v>
                </c:pt>
                <c:pt idx="10">
                  <c:v>2.6</c:v>
                </c:pt>
                <c:pt idx="11">
                  <c:v>2.0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5.0</c:v>
                </c:pt>
                <c:pt idx="1">
                  <c:v/>
                </c:pt>
                <c:pt idx="2">
                  <c:v>4.4</c:v>
                </c:pt>
                <c:pt idx="3">
                  <c:v>5.2</c:v>
                </c:pt>
                <c:pt idx="4">
                  <c:v/>
                </c:pt>
                <c:pt idx="5">
                  <c:v>2.7</c:v>
                </c:pt>
                <c:pt idx="6">
                  <c:v>6.2</c:v>
                </c:pt>
                <c:pt idx="7">
                  <c:v>6.2</c:v>
                </c:pt>
                <c:pt idx="8">
                  <c:v/>
                </c:pt>
                <c:pt idx="9">
                  <c:v>2.0</c:v>
                </c:pt>
                <c:pt idx="10">
                  <c:v>5.1</c:v>
                </c:pt>
                <c:pt idx="11">
                  <c:v>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a drink of alcohol, other than a few sips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marijuana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any form of cocaine, including powder, crack, or freebase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sniffed glue, breathed the contents of spray cans, or inhaled any paints or sprays to get high</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steroid pills or shots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a prescription drug (such as OxyContin, Percocet, Vicodin, codeine, Adderall, Ritalin, or Xanax)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used rollerblades or rode a skateboard, the percentage who never or rarely wore a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 with three or more people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ever had sexual intercourse,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gone without eating for 24 hours or more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taken diet pills, powders, or liquids without a doctor's advice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vomited or taken laxatives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hit, slap, or physically hurt them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 drink of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exercised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eaten less food, fewer calories, or foods low in fat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such as orange juice, apple juice, or grape juice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rode in a car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of milk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at the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carried a weapon, such as a gun, knife, or club</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in a physical fight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ever in a physical fight in which they were hurt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seriously thought about killing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made a plan about how they would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to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FB5056-477D-49C8-A7CA-1FEF30844544}"/>
</file>

<file path=customXml/itemProps2.xml><?xml version="1.0" encoding="utf-8"?>
<ds:datastoreItem xmlns:ds="http://schemas.openxmlformats.org/officeDocument/2006/customXml" ds:itemID="{CF7986C1-4981-458D-BDDB-E9BFB9033302}"/>
</file>

<file path=customXml/itemProps3.xml><?xml version="1.0" encoding="utf-8"?>
<ds:datastoreItem xmlns:ds="http://schemas.openxmlformats.org/officeDocument/2006/customXml" ds:itemID="{97531381-46A2-45A5-B2F9-9BF61755BCF1}"/>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