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b.xml" ContentType="application/vnd.openxmlformats-officedocument.drawingml.chart+xml"/>
  <Override PartName="/ppt/notesSlides/notesSlide8b.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aa522de976a34c3b"/>
    <p:sldId id="261" r:id="R985f48e310bc403a"/>
    <p:sldId id="262" r:id="Rdf0a1dc3fbff403f"/>
    <p:sldId id="263" r:id="Rd44cb7fa709b4271"/>
    <p:sldId id="264" r:id="Rc84f704bcf8545a9"/>
    <p:sldId id="265" r:id="Ra9732269e9504b57"/>
    <p:sldId id="266" r:id="R32f9c1fddbe64b89"/>
    <p:sldId id="267" r:id="R7110e47db7dd4ef2"/>
    <p:sldId id="268" r:id="R98e0c5cd35b34c18"/>
    <p:sldId id="269" r:id="Rd84e03f98653448d"/>
    <p:sldId id="270" r:id="Rd5d77e74432942c0"/>
    <p:sldId id="271" r:id="R947546fa27f947a5"/>
    <p:sldId id="272" r:id="Rea2605db8ff243cf"/>
    <p:sldId id="273" r:id="R0f49b69247014a26"/>
    <p:sldId id="274" r:id="R1560d32e82bd4ef2"/>
    <p:sldId id="275" r:id="R746e69aaee0d453f"/>
    <p:sldId id="276" r:id="R8e7e4e050793450f"/>
    <p:sldId id="277" r:id="R0cc1de6482334518"/>
    <p:sldId id="278" r:id="R108aeb632c104587"/>
    <p:sldId id="279" r:id="Rc3b8f2bd5ead45aa"/>
    <p:sldId id="280" r:id="Rc257ed0ac8a64594"/>
    <p:sldId id="281" r:id="R0723d35acfab46d5"/>
    <p:sldId id="282" r:id="R13d50c50a3e640fb"/>
    <p:sldId id="283" r:id="R3ea2806caa2b4935"/>
    <p:sldId id="284" r:id="R63910b355d01407d"/>
    <p:sldId id="285" r:id="R4541188ecff947e9"/>
    <p:sldId id="286" r:id="Rb1330488719343e5"/>
    <p:sldId id="287" r:id="R1d0f9d457d954b5e"/>
    <p:sldId id="288" r:id="R62874339bc704da8"/>
    <p:sldId id="289" r:id="R2711d15dce79438c"/>
    <p:sldId id="290" r:id="R3894c9301f7b4336"/>
    <p:sldId id="291" r:id="Rafe4c71433594655"/>
    <p:sldId id="292" r:id="R5db57d3df0ec4d67"/>
    <p:sldId id="293" r:id="R0f4e99b8919f46d2"/>
    <p:sldId id="294" r:id="R74ab1a4a38b74a35"/>
    <p:sldId id="295" r:id="R710ff99ecc1d42e2"/>
    <p:sldId id="296" r:id="R8f979e25d3784679"/>
    <p:sldId id="297" r:id="Rce2c3d8fe4e144b5"/>
    <p:sldId id="298" r:id="Rd092f9f60a27424f"/>
    <p:sldId id="299" r:id="Rb8056abe5e0b4f7b"/>
    <p:sldId id="300" r:id="R161bbb722cd94042"/>
    <p:sldId id="301" r:id="R09211b7c10c44aff"/>
    <p:sldId id="302" r:id="Rab54470dafc94c25"/>
    <p:sldId id="303" r:id="R4b58d7adc8e7494d"/>
    <p:sldId id="304" r:id="R5f6aeab0cd454bbf"/>
    <p:sldId id="305" r:id="R044b7ccb3ec24f65"/>
    <p:sldId id="306" r:id="R94228c6e41ab498f"/>
    <p:sldId id="307" r:id="Ra77721fc6e6647a3"/>
    <p:sldId id="308" r:id="Reee339ffe4734b79"/>
    <p:sldId id="309" r:id="R509722b176eb4724"/>
    <p:sldId id="310" r:id="Rc3aa1d1ae01a4616"/>
    <p:sldId id="311" r:id="Reb2e7a639f274b46"/>
    <p:sldId id="312" r:id="R4165b7eac997471a"/>
    <p:sldId id="313" r:id="R610c4026d1b54306"/>
    <p:sldId id="314" r:id="R29200f57a57f4c7e"/>
    <p:sldId id="315" r:id="Rf379a919505f45eb"/>
    <p:sldId id="316" r:id="R126820849492463c"/>
    <p:sldId id="317" r:id="R14027af88cd34b75"/>
    <p:sldId id="318" r:id="Rf8156dc4dd8e462b"/>
    <p:sldId id="319" r:id="R541fecd54cdc4ebc"/>
    <p:sldId id="320" r:id="Rcb187eeea82e4b0d"/>
    <p:sldId id="321" r:id="R1dacb3b06eeb4ca9"/>
    <p:sldId id="322" r:id="Raf927a9dca9544d9"/>
    <p:sldId id="323" r:id="R614b19b64c1f4140"/>
    <p:sldId id="324" r:id="Rae79e3a7090242d7"/>
    <p:sldId id="325" r:id="Rd78614f603bf4bfe"/>
    <p:sldId id="326" r:id="Re3b596ccd8f54679"/>
    <p:sldId id="327" r:id="R90ae9dd1f3e94949"/>
    <p:sldId id="328" r:id="R7cb02113d6744d4d"/>
    <p:sldId id="329" r:id="Rd9633b6d5c084b4f"/>
    <p:sldId id="330" r:id="R75489d6567144cdb"/>
    <p:sldId id="331" r:id="R90af7d43a04c49e2"/>
    <p:sldId id="332" r:id="R1d6e07138e4748e8"/>
    <p:sldId id="333" r:id="R071210d3a23a4fff"/>
    <p:sldId id="334" r:id="R8b2c10752f724d06"/>
    <p:sldId id="335" r:id="R677158b570864c4e"/>
    <p:sldId id="336" r:id="R2fc4df4c48014b6c"/>
    <p:sldId id="337" r:id="Ra1b8000ebab3446a"/>
    <p:sldId id="338" r:id="Ra9839953f77d4ed6"/>
    <p:sldId id="339" r:id="R99eee975e9eb415f"/>
    <p:sldId id="340" r:id="R5e193514cbb549d5"/>
    <p:sldId id="341" r:id="R587022a258c345e2"/>
    <p:sldId id="342" r:id="Rcc140902159b46ae"/>
    <p:sldId id="343" r:id="R3b51cdc46f174b71"/>
    <p:sldId id="344" r:id="R5e51438f5c75454b"/>
    <p:sldId id="345" r:id="Rd1f89f1eff734c6b"/>
    <p:sldId id="346" r:id="R0628d62b75c04eb7"/>
    <p:sldId id="347" r:id="R1a7c50ff20f942dc"/>
    <p:sldId id="348" r:id="R6d4ea3ded77e43d5"/>
    <p:sldId id="349" r:id="Rfe8d75e58e8642aa"/>
    <p:sldId id="350" r:id="Rcb9e5cfeec004e15"/>
    <p:sldId id="351" r:id="Rccb4bccb20ae4ded"/>
    <p:sldId id="352" r:id="Rccf8b68345b04ace"/>
    <p:sldId id="353" r:id="R22a2d85502274185"/>
    <p:sldId id="354" r:id="R1337531640da4c9b"/>
    <p:sldId id="355" r:id="Ra87a44b2016549bd"/>
    <p:sldId id="356" r:id="Rb3dbeeaacec54d4e"/>
    <p:sldId id="357" r:id="R223511f6f51b4539"/>
    <p:sldId id="358" r:id="R407be86217484d37"/>
    <p:sldId id="359" r:id="R534ca646b00c4555"/>
    <p:sldId id="360" r:id="Rcd1e506adc694eec"/>
    <p:sldId id="361" r:id="R07645487e9de4f30"/>
    <p:sldId id="362" r:id="R12f22a6caa96436e"/>
    <p:sldId id="363" r:id="R3bbcec4825634fea"/>
    <p:sldId id="364" r:id="R19320ae4e85c4411"/>
    <p:sldId id="365" r:id="R3278234465674930"/>
    <p:sldId id="366" r:id="Rbbcc605e496e441a"/>
    <p:sldId id="367" r:id="R47f352b938424233"/>
    <p:sldId id="368" r:id="R9b06e4c799ff4628"/>
    <p:sldId id="369" r:id="Rf39d5c9c78a04568"/>
    <p:sldId id="370" r:id="R1ea8afe11085481c"/>
    <p:sldId id="371" r:id="R3a1870d6a9484f2e"/>
    <p:sldId id="372" r:id="R72c4732b9e0741ca"/>
    <p:sldId id="373" r:id="R94ca902a74da458a"/>
    <p:sldId id="374" r:id="R356e7ed790a140e6"/>
    <p:sldId id="375" r:id="Rffb155461f3c404c"/>
    <p:sldId id="376" r:id="Rc4120eeb33c84216"/>
    <p:sldId id="377" r:id="R8febc411db1744d9"/>
    <p:sldId id="378" r:id="Red079958b8df484a"/>
    <p:sldId id="379" r:id="R6f5f464338b4448d"/>
    <p:sldId id="380" r:id="R888d95cebe424e1c"/>
    <p:sldId id="381" r:id="R9ce42d26f51e4db9"/>
    <p:sldId id="382" r:id="R61f9b8191c90478c"/>
    <p:sldId id="383" r:id="R8cac572131f84b8d"/>
    <p:sldId id="384" r:id="R46f6c3c549b04417"/>
    <p:sldId id="385" r:id="R93d00482bfe74103"/>
    <p:sldId id="386" r:id="R8c2a3952dc7845d8"/>
    <p:sldId id="387" r:id="R1f13d696e2564e3c"/>
    <p:sldId id="388" r:id="R7eef2beb3cce4c92"/>
    <p:sldId id="389" r:id="R211fd43ca7b7470f"/>
    <p:sldId id="390" r:id="R88a2f82794ab4ea7"/>
    <p:sldId id="391" r:id="Rb07c5ae3d58d4d4c"/>
    <p:sldId id="392" r:id="R74dc379db4294847"/>
    <p:sldId id="393" r:id="R43ef74ff641143b9"/>
    <p:sldId id="394" r:id="R39024dc1d23c493f"/>
    <p:sldId id="395" r:id="Rebb77fde63f54910"/>
    <p:sldId id="396" r:id="R0f5ac4e836604bf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985f48e310bc403a" Type="http://schemas.openxmlformats.org/officeDocument/2006/relationships/slide" Target="/ppt/slides/slide4.xml"/><Relationship Id="Rb8056abe5e0b4f7b" Type="http://schemas.openxmlformats.org/officeDocument/2006/relationships/slide" Target="/ppt/slides/slide2a.xml"/><Relationship Id="Rc3aa1d1ae01a4616" Type="http://schemas.openxmlformats.org/officeDocument/2006/relationships/slide" Target="/ppt/slides/slide35.xml"/><Relationship Id="Rd78614f603bf4bfe" Type="http://schemas.openxmlformats.org/officeDocument/2006/relationships/slide" Target="/ppt/slides/slide44.xml"/><Relationship Id="Rffb155461f3c404c" Type="http://schemas.openxmlformats.org/officeDocument/2006/relationships/slide" Target="/ppt/slides/slide76.xml"/><Relationship Id="R4b58d7adc8e7494d" Type="http://schemas.openxmlformats.org/officeDocument/2006/relationships/slide" Target="/ppt/slides/slide2e.xml"/><Relationship Id="R509722b176eb4724" Type="http://schemas.openxmlformats.org/officeDocument/2006/relationships/slide" Target="/ppt/slides/slide34.xml"/><Relationship Id="R1d6e07138e4748e8" Type="http://schemas.openxmlformats.org/officeDocument/2006/relationships/slide" Target="/ppt/slides/slide4b.xml"/><Relationship Id="Rd1f89f1eff734c6b" Type="http://schemas.openxmlformats.org/officeDocument/2006/relationships/slide" Target="/ppt/slides/slide58.xml"/><Relationship Id="R22a2d85502274185" Type="http://schemas.openxmlformats.org/officeDocument/2006/relationships/slide" Target="/ppt/slides/slide60.xml"/><Relationship Id="R12f22a6caa96436e" Type="http://schemas.openxmlformats.org/officeDocument/2006/relationships/slide" Target="/ppt/slides/slide69.xml"/><Relationship Id="R8c2a3952dc7845d8" Type="http://schemas.openxmlformats.org/officeDocument/2006/relationships/slide" Target="/ppt/slides/slide81.xml"/><Relationship Id="R43ef74ff641143b9" Type="http://schemas.openxmlformats.org/officeDocument/2006/relationships/slide" Target="/ppt/slides/slide88.xml"/><Relationship Id="Rcc140902159b46ae" Type="http://schemas.openxmlformats.org/officeDocument/2006/relationships/slide" Target="/ppt/slides/slide55.xml"/><Relationship Id="R108aeb632c104587" Type="http://schemas.openxmlformats.org/officeDocument/2006/relationships/slide" Target="/ppt/slides/slide15.xml"/><Relationship Id="R74ab1a4a38b74a35" Type="http://schemas.openxmlformats.org/officeDocument/2006/relationships/slide" Target="/ppt/slides/slide25.xml"/><Relationship Id="Ra77721fc6e6647a3" Type="http://schemas.openxmlformats.org/officeDocument/2006/relationships/slide" Target="/ppt/slides/slide32.xml"/><Relationship Id="rId11" Type="http://schemas.openxmlformats.org/officeDocument/2006/relationships/customXml" Target="../customXml/item3.xml"/><Relationship Id="rId5" Type="http://schemas.openxmlformats.org/officeDocument/2006/relationships/presProps" Target="presProps.xml"/><Relationship Id="R0cc1de6482334518" Type="http://schemas.openxmlformats.org/officeDocument/2006/relationships/slide" Target="/ppt/slides/slide14.xml"/><Relationship Id="Rc257ed0ac8a64594" Type="http://schemas.openxmlformats.org/officeDocument/2006/relationships/slide" Target="/ppt/slides/slide17.xml"/><Relationship Id="Rccb4bccb20ae4ded" Type="http://schemas.openxmlformats.org/officeDocument/2006/relationships/slide" Target="/ppt/slides/slide5e.xml"/><Relationship Id="R1337531640da4c9b" Type="http://schemas.openxmlformats.org/officeDocument/2006/relationships/slide" Target="/ppt/slides/slide61.xml"/><Relationship Id="R39024dc1d23c493f" Type="http://schemas.openxmlformats.org/officeDocument/2006/relationships/slide" Target="/ppt/slides/slide89.xml"/><Relationship Id="Rdf0a1dc3fbff403f" Type="http://schemas.openxmlformats.org/officeDocument/2006/relationships/slide" Target="/ppt/slides/slide5.xml"/><Relationship Id="R98e0c5cd35b34c18" Type="http://schemas.openxmlformats.org/officeDocument/2006/relationships/slide" Target="/ppt/slides/slideb.xml"/><Relationship Id="R8e7e4e050793450f" Type="http://schemas.openxmlformats.org/officeDocument/2006/relationships/slide" Target="/ppt/slides/slide13.xml"/><Relationship Id="Rd092f9f60a27424f" Type="http://schemas.openxmlformats.org/officeDocument/2006/relationships/slide" Target="/ppt/slides/slide29.xml"/><Relationship Id="Rf39d5c9c78a04568" Type="http://schemas.openxmlformats.org/officeDocument/2006/relationships/slide" Target="/ppt/slides/slide70.xml"/><Relationship Id="R211fd43ca7b7470f" Type="http://schemas.openxmlformats.org/officeDocument/2006/relationships/slide" Target="/ppt/slides/slide84.xml"/><Relationship Id="R8f979e25d3784679" Type="http://schemas.openxmlformats.org/officeDocument/2006/relationships/slide" Target="/ppt/slides/slide27.xml"/><Relationship Id="R044b7ccb3ec24f65" Type="http://schemas.openxmlformats.org/officeDocument/2006/relationships/slide" Target="/ppt/slides/slide30.xml"/><Relationship Id="Rf8156dc4dd8e462b" Type="http://schemas.openxmlformats.org/officeDocument/2006/relationships/slide" Target="/ppt/slides/slide3d.xml"/><Relationship Id="Ra9732269e9504b57" Type="http://schemas.openxmlformats.org/officeDocument/2006/relationships/slide" Target="/ppt/slides/slide8.xml"/><Relationship Id="R5f6aeab0cd454bbf" Type="http://schemas.openxmlformats.org/officeDocument/2006/relationships/slide" Target="/ppt/slides/slide2f.xml"/><Relationship Id="R0f49b69247014a26" Type="http://schemas.openxmlformats.org/officeDocument/2006/relationships/slide" Target="/ppt/slides/slide10.xml"/><Relationship Id="Reb2e7a639f274b46" Type="http://schemas.openxmlformats.org/officeDocument/2006/relationships/slide" Target="/ppt/slides/slide36.xml"/><Relationship Id="R29200f57a57f4c7e" Type="http://schemas.openxmlformats.org/officeDocument/2006/relationships/slide" Target="/ppt/slides/slide39.xml"/><Relationship Id="Rcb187eeea82e4b0d" Type="http://schemas.openxmlformats.org/officeDocument/2006/relationships/slide" Target="/ppt/slides/slide3f.xml"/><Relationship Id="Ra9839953f77d4ed6" Type="http://schemas.openxmlformats.org/officeDocument/2006/relationships/slide" Target="/ppt/slides/slide51.xml"/><Relationship Id="R534ca646b00c4555" Type="http://schemas.openxmlformats.org/officeDocument/2006/relationships/slide" Target="/ppt/slides/slide66.xml"/><Relationship Id="R610c4026d1b54306" Type="http://schemas.openxmlformats.org/officeDocument/2006/relationships/slide" Target="/ppt/slides/slide38.xml"/><Relationship Id="Re3b596ccd8f54679" Type="http://schemas.openxmlformats.org/officeDocument/2006/relationships/slide" Target="/ppt/slides/slide45.xml"/><Relationship Id="R90af7d43a04c49e2" Type="http://schemas.openxmlformats.org/officeDocument/2006/relationships/slide" Target="/ppt/slides/slide4a.xml"/><Relationship Id="Rcd1e506adc694eec" Type="http://schemas.openxmlformats.org/officeDocument/2006/relationships/slide" Target="/ppt/slides/slide67.xml"/><Relationship Id="R3a1870d6a9484f2e" Type="http://schemas.openxmlformats.org/officeDocument/2006/relationships/slide" Target="/ppt/slides/slide72.xml"/><Relationship Id="Rd5d77e74432942c0" Type="http://schemas.openxmlformats.org/officeDocument/2006/relationships/slide" Target="/ppt/slides/slided.xml"/><Relationship Id="R0723d35acfab46d5" Type="http://schemas.openxmlformats.org/officeDocument/2006/relationships/slide" Target="/ppt/slides/slide18.xml"/><Relationship Id="R3894c9301f7b4336" Type="http://schemas.openxmlformats.org/officeDocument/2006/relationships/slide" Target="/ppt/slides/slide21.xml"/><Relationship Id="Rfe8d75e58e8642aa" Type="http://schemas.openxmlformats.org/officeDocument/2006/relationships/slide" Target="/ppt/slides/slide5c.xml"/><Relationship Id="Rc4120eeb33c84216" Type="http://schemas.openxmlformats.org/officeDocument/2006/relationships/slide" Target="/ppt/slides/slide77.xml"/><Relationship Id="Rebb77fde63f54910" Type="http://schemas.openxmlformats.org/officeDocument/2006/relationships/slide" Target="/ppt/slides/slide8a.xml"/><Relationship Id="rId1" Type="http://schemas.openxmlformats.org/officeDocument/2006/relationships/slideMaster" Target="slideMasters/slideMaster1.xml"/><Relationship Id="rId6" Type="http://schemas.openxmlformats.org/officeDocument/2006/relationships/viewProps" Target="viewProps.xml"/><Relationship Id="R3b51cdc46f174b71" Type="http://schemas.openxmlformats.org/officeDocument/2006/relationships/slide" Target="/ppt/slides/slide56.xml"/><Relationship Id="R72c4732b9e0741ca" Type="http://schemas.openxmlformats.org/officeDocument/2006/relationships/slide" Target="/ppt/slides/slide73.xml"/><Relationship Id="Rb07c5ae3d58d4d4c" Type="http://schemas.openxmlformats.org/officeDocument/2006/relationships/slide" Target="/ppt/slides/slide86.xml"/><Relationship Id="Rd44cb7fa709b4271" Type="http://schemas.openxmlformats.org/officeDocument/2006/relationships/slide" Target="/ppt/slides/slide6.xml"/><Relationship Id="R32f9c1fddbe64b89" Type="http://schemas.openxmlformats.org/officeDocument/2006/relationships/slide" Target="/ppt/slides/slide9.xml"/><Relationship Id="R2fc4df4c48014b6c" Type="http://schemas.openxmlformats.org/officeDocument/2006/relationships/slide" Target="/ppt/slides/slide4f.xml"/><Relationship Id="R3278234465674930" Type="http://schemas.openxmlformats.org/officeDocument/2006/relationships/slide" Target="/ppt/slides/slide6c.xml"/><Relationship Id="R5e51438f5c75454b" Type="http://schemas.openxmlformats.org/officeDocument/2006/relationships/slide" Target="/ppt/slides/slide57.xml"/><Relationship Id="R6d4ea3ded77e43d5" Type="http://schemas.openxmlformats.org/officeDocument/2006/relationships/slide" Target="/ppt/slides/slide5b.xml"/><Relationship Id="R61f9b8191c90478c" Type="http://schemas.openxmlformats.org/officeDocument/2006/relationships/slide" Target="/ppt/slides/slide7d.xml"/><Relationship Id="R7eef2beb3cce4c92" Type="http://schemas.openxmlformats.org/officeDocument/2006/relationships/slide" Target="/ppt/slides/slide83.xml"/><Relationship Id="R0f5ac4e836604bf1" Type="http://schemas.openxmlformats.org/officeDocument/2006/relationships/slide" Target="/ppt/slides/slide8b.xml"/><Relationship Id="R3bbcec4825634fea" Type="http://schemas.openxmlformats.org/officeDocument/2006/relationships/slide" Target="/ppt/slides/slide6a.xml"/><Relationship Id="R74dc379db4294847" Type="http://schemas.openxmlformats.org/officeDocument/2006/relationships/slide" Target="/ppt/slides/slide87.xml"/><Relationship Id="Rea2605db8ff243cf" Type="http://schemas.openxmlformats.org/officeDocument/2006/relationships/slide" Target="/ppt/slides/slidef.xml"/><Relationship Id="R13d50c50a3e640fb" Type="http://schemas.openxmlformats.org/officeDocument/2006/relationships/slide" Target="/ppt/slides/slide19.xml"/><Relationship Id="R161bbb722cd94042" Type="http://schemas.openxmlformats.org/officeDocument/2006/relationships/slide" Target="/ppt/slides/slide2b.xml"/><Relationship Id="R1dacb3b06eeb4ca9" Type="http://schemas.openxmlformats.org/officeDocument/2006/relationships/slide" Target="/ppt/slides/slide40.xml"/><Relationship Id="Rc84f704bcf8545a9" Type="http://schemas.openxmlformats.org/officeDocument/2006/relationships/slide" Target="/ppt/slides/slide7.xml"/><Relationship Id="R62874339bc704da8" Type="http://schemas.openxmlformats.org/officeDocument/2006/relationships/slide" Target="/ppt/slides/slide1f.xml"/><Relationship Id="R1ea8afe11085481c" Type="http://schemas.openxmlformats.org/officeDocument/2006/relationships/slide" Target="/ppt/slides/slide71.xml"/><Relationship Id="rId7" Type="http://schemas.openxmlformats.org/officeDocument/2006/relationships/theme" Target="theme/theme1.xml"/><Relationship Id="R1d0f9d457d954b5e" Type="http://schemas.openxmlformats.org/officeDocument/2006/relationships/slide" Target="/ppt/slides/slide1e.xml"/><Relationship Id="Rab54470dafc94c25" Type="http://schemas.openxmlformats.org/officeDocument/2006/relationships/slide" Target="/ppt/slides/slide2d.xml"/><Relationship Id="R1a7c50ff20f942dc" Type="http://schemas.openxmlformats.org/officeDocument/2006/relationships/slide" Target="/ppt/slides/slide5a.xml"/><Relationship Id="Rb1330488719343e5" Type="http://schemas.openxmlformats.org/officeDocument/2006/relationships/slide" Target="/ppt/slides/slide1d.xml"/><Relationship Id="R4165b7eac997471a" Type="http://schemas.openxmlformats.org/officeDocument/2006/relationships/slide" Target="/ppt/slides/slide37.xml"/><Relationship Id="Rbbcc605e496e441a" Type="http://schemas.openxmlformats.org/officeDocument/2006/relationships/slide" Target="/ppt/slides/slide6d.xml"/><Relationship Id="R46f6c3c549b04417" Type="http://schemas.openxmlformats.org/officeDocument/2006/relationships/slide" Target="/ppt/slides/slide7f.xml"/><Relationship Id="Rd84e03f98653448d" Type="http://schemas.openxmlformats.org/officeDocument/2006/relationships/slide" Target="/ppt/slides/slidec.xml"/><Relationship Id="R7cb02113d6744d4d" Type="http://schemas.openxmlformats.org/officeDocument/2006/relationships/slide" Target="/ppt/slides/slide47.xml"/><Relationship Id="R407be86217484d37" Type="http://schemas.openxmlformats.org/officeDocument/2006/relationships/slide" Target="/ppt/slides/slide65.xml"/><Relationship Id="R07645487e9de4f30" Type="http://schemas.openxmlformats.org/officeDocument/2006/relationships/slide" Target="/ppt/slides/slide68.xml"/><Relationship Id="R9ce42d26f51e4db9" Type="http://schemas.openxmlformats.org/officeDocument/2006/relationships/slide" Target="/ppt/slides/slide7c.xml"/><Relationship Id="Rafe4c71433594655" Type="http://schemas.openxmlformats.org/officeDocument/2006/relationships/slide" Target="/ppt/slides/slide22.xml"/><Relationship Id="R75489d6567144cdb" Type="http://schemas.openxmlformats.org/officeDocument/2006/relationships/slide" Target="/ppt/slides/slide49.xml"/><Relationship Id="R587022a258c345e2" Type="http://schemas.openxmlformats.org/officeDocument/2006/relationships/slide" Target="/ppt/slides/slide54.xml"/><Relationship Id="Rc3b8f2bd5ead45aa" Type="http://schemas.openxmlformats.org/officeDocument/2006/relationships/slide" Target="/ppt/slides/slide16.xml"/><Relationship Id="R14027af88cd34b75" Type="http://schemas.openxmlformats.org/officeDocument/2006/relationships/slide" Target="/ppt/slides/slide3c.xml"/><Relationship Id="R8b2c10752f724d06" Type="http://schemas.openxmlformats.org/officeDocument/2006/relationships/slide" Target="/ppt/slides/slide4d.xml"/><Relationship Id="R9b06e4c799ff4628" Type="http://schemas.openxmlformats.org/officeDocument/2006/relationships/slide" Target="/ppt/slides/slide6f.xml"/><Relationship Id="R93d00482bfe74103" Type="http://schemas.openxmlformats.org/officeDocument/2006/relationships/slide" Target="/ppt/slides/slide80.xml"/><Relationship Id="Raa522de976a34c3b" Type="http://schemas.openxmlformats.org/officeDocument/2006/relationships/slide" Target="/ppt/slides/slide3.xml"/><Relationship Id="R2711d15dce79438c" Type="http://schemas.openxmlformats.org/officeDocument/2006/relationships/slide" Target="/ppt/slides/slide20.xml"/><Relationship Id="rId8" Type="http://schemas.openxmlformats.org/officeDocument/2006/relationships/tableStyles" Target="tableStyles.xml"/><Relationship Id="R710ff99ecc1d42e2" Type="http://schemas.openxmlformats.org/officeDocument/2006/relationships/slide" Target="/ppt/slides/slide26.xml"/><Relationship Id="R90ae9dd1f3e94949" Type="http://schemas.openxmlformats.org/officeDocument/2006/relationships/slide" Target="/ppt/slides/slide46.xml"/><Relationship Id="Rd9633b6d5c084b4f" Type="http://schemas.openxmlformats.org/officeDocument/2006/relationships/slide" Target="/ppt/slides/slide48.xml"/><Relationship Id="R677158b570864c4e" Type="http://schemas.openxmlformats.org/officeDocument/2006/relationships/slide" Target="/ppt/slides/slide4e.xml"/><Relationship Id="Rccf8b68345b04ace" Type="http://schemas.openxmlformats.org/officeDocument/2006/relationships/slide" Target="/ppt/slides/slide5f.xml"/><Relationship Id="R8cac572131f84b8d" Type="http://schemas.openxmlformats.org/officeDocument/2006/relationships/slide" Target="/ppt/slides/slide7e.xml"/><Relationship Id="R071210d3a23a4fff" Type="http://schemas.openxmlformats.org/officeDocument/2006/relationships/slide" Target="/ppt/slides/slide4c.xml"/><Relationship Id="R99eee975e9eb415f" Type="http://schemas.openxmlformats.org/officeDocument/2006/relationships/slide" Target="/ppt/slides/slide52.xml"/><Relationship Id="Ra87a44b2016549bd" Type="http://schemas.openxmlformats.org/officeDocument/2006/relationships/slide" Target="/ppt/slides/slide62.xml"/><Relationship Id="R94228c6e41ab498f" Type="http://schemas.openxmlformats.org/officeDocument/2006/relationships/slide" Target="/ppt/slides/slide31.xml"/><Relationship Id="R5e193514cbb549d5" Type="http://schemas.openxmlformats.org/officeDocument/2006/relationships/slide" Target="/ppt/slides/slide53.xml"/><Relationship Id="R0628d62b75c04eb7" Type="http://schemas.openxmlformats.org/officeDocument/2006/relationships/slide" Target="/ppt/slides/slide59.xml"/><Relationship Id="Red079958b8df484a" Type="http://schemas.openxmlformats.org/officeDocument/2006/relationships/slide" Target="/ppt/slides/slide79.xml"/><Relationship Id="R1f13d696e2564e3c" Type="http://schemas.openxmlformats.org/officeDocument/2006/relationships/slide" Target="/ppt/slides/slide82.xml"/><Relationship Id="R1560d32e82bd4ef2" Type="http://schemas.openxmlformats.org/officeDocument/2006/relationships/slide" Target="/ppt/slides/slide11.xml"/><Relationship Id="Rce2c3d8fe4e144b5" Type="http://schemas.openxmlformats.org/officeDocument/2006/relationships/slide" Target="/ppt/slides/slide28.xml"/><Relationship Id="Rcb9e5cfeec004e15" Type="http://schemas.openxmlformats.org/officeDocument/2006/relationships/slide" Target="/ppt/slides/slide5d.xml"/><Relationship Id="R947546fa27f947a5" Type="http://schemas.openxmlformats.org/officeDocument/2006/relationships/slide" Target="/ppt/slides/slidee.xml"/><Relationship Id="R541fecd54cdc4ebc" Type="http://schemas.openxmlformats.org/officeDocument/2006/relationships/slide" Target="/ppt/slides/slide3e.xml"/><Relationship Id="Rb3dbeeaacec54d4e" Type="http://schemas.openxmlformats.org/officeDocument/2006/relationships/slide" Target="/ppt/slides/slide63.xml"/><Relationship Id="R19320ae4e85c4411" Type="http://schemas.openxmlformats.org/officeDocument/2006/relationships/slide" Target="/ppt/slides/slide6b.xml"/><Relationship Id="R5db57d3df0ec4d67" Type="http://schemas.openxmlformats.org/officeDocument/2006/relationships/slide" Target="/ppt/slides/slide23.xml"/><Relationship Id="R94ca902a74da458a" Type="http://schemas.openxmlformats.org/officeDocument/2006/relationships/slide" Target="/ppt/slides/slide74.xml"/><Relationship Id="R3ea2806caa2b4935" Type="http://schemas.openxmlformats.org/officeDocument/2006/relationships/slide" Target="/ppt/slides/slide1a.xml"/><Relationship Id="R09211b7c10c44aff" Type="http://schemas.openxmlformats.org/officeDocument/2006/relationships/slide" Target="/ppt/slides/slide2c.xml"/><Relationship Id="R126820849492463c" Type="http://schemas.openxmlformats.org/officeDocument/2006/relationships/slide" Target="/ppt/slides/slide3b.xml"/><Relationship Id="R6f5f464338b4448d" Type="http://schemas.openxmlformats.org/officeDocument/2006/relationships/slide" Target="/ppt/slides/slide7a.xml"/><Relationship Id="R88a2f82794ab4ea7" Type="http://schemas.openxmlformats.org/officeDocument/2006/relationships/slide" Target="/ppt/slides/slide85.xml"/><Relationship Id="rId10" Type="http://schemas.openxmlformats.org/officeDocument/2006/relationships/customXml" Target="../customXml/item2.xml"/><Relationship Id="rId4" Type="http://schemas.openxmlformats.org/officeDocument/2006/relationships/notesMaster" Target="notesMasters/notesMaster1.xml"/><Relationship Id="Rae79e3a7090242d7" Type="http://schemas.openxmlformats.org/officeDocument/2006/relationships/slide" Target="/ppt/slides/slide43.xml"/><Relationship Id="rId9" Type="http://schemas.openxmlformats.org/officeDocument/2006/relationships/customXml" Target="../customXml/item1.xml"/><Relationship Id="R7110e47db7dd4ef2" Type="http://schemas.openxmlformats.org/officeDocument/2006/relationships/slide" Target="/ppt/slides/slidea.xml"/><Relationship Id="R746e69aaee0d453f" Type="http://schemas.openxmlformats.org/officeDocument/2006/relationships/slide" Target="/ppt/slides/slide12.xml"/><Relationship Id="R63910b355d01407d" Type="http://schemas.openxmlformats.org/officeDocument/2006/relationships/slide" Target="/ppt/slides/slide1b.xml"/><Relationship Id="R47f352b938424233" Type="http://schemas.openxmlformats.org/officeDocument/2006/relationships/slide" Target="/ppt/slides/slide6e.xml"/><Relationship Id="R8febc411db1744d9" Type="http://schemas.openxmlformats.org/officeDocument/2006/relationships/slide" Target="/ppt/slides/slide78.xml"/><Relationship Id="R888d95cebe424e1c" Type="http://schemas.openxmlformats.org/officeDocument/2006/relationships/slide" Target="/ppt/slides/slide7b.xml"/><Relationship Id="R4541188ecff947e9" Type="http://schemas.openxmlformats.org/officeDocument/2006/relationships/slide" Target="/ppt/slides/slide1c.xml"/><Relationship Id="Raf927a9dca9544d9" Type="http://schemas.openxmlformats.org/officeDocument/2006/relationships/slide" Target="/ppt/slides/slide41.xml"/><Relationship Id="R356e7ed790a140e6" Type="http://schemas.openxmlformats.org/officeDocument/2006/relationships/slide" Target="/ppt/slides/slide75.xml"/><Relationship Id="R0f4e99b8919f46d2" Type="http://schemas.openxmlformats.org/officeDocument/2006/relationships/slide" Target="/ppt/slides/slide24.xml"/><Relationship Id="Reee339ffe4734b79" Type="http://schemas.openxmlformats.org/officeDocument/2006/relationships/slide" Target="/ppt/slides/slide33.xml"/><Relationship Id="Rf379a919505f45eb" Type="http://schemas.openxmlformats.org/officeDocument/2006/relationships/slide" Target="/ppt/slides/slide3a.xml"/><Relationship Id="R614b19b64c1f4140" Type="http://schemas.openxmlformats.org/officeDocument/2006/relationships/slide" Target="/ppt/slides/slide42.xml"/><Relationship Id="Ra1b8000ebab3446a" Type="http://schemas.openxmlformats.org/officeDocument/2006/relationships/slide" Target="/ppt/slides/slide50.xml"/><Relationship Id="R223511f6f51b4539" Type="http://schemas.openxmlformats.org/officeDocument/2006/relationships/slide" Target="/pp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middle school students who were injured in a physical fight (injuries had to be treated by a doctor or nurse).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7.4.  The percentage for 2013 is 6.0.  The percentage for 2015 is 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were bullied on school property.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41.1. The percentage for Male students is 35.3. The percentage for Female students is 47.1. The percentage for 6th grade students is 40.3. The percentage for 7th grade students is 39.8. The percentage for 8th grade students is 42.6. The percentage for Black students is 37.4. The percentage for Hispanic students is 32.9. The percentage for White students is 46.3.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were bullied on school property.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43.1.  The percentage for 2015 is 41.1.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were electronically bullied (including through e-mail, chat rooms, instant messaging, web sites, or texting).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18.2. The percentage for Male students is 10.3. The percentage for Female students is 26.4. The percentage for 6th grade students is 15.6. The percentage for 7th grade students is 16.2. The percentage for 8th grade students is 22.0. The percentage for Black students is 14.8. The percentage for Hispanic students is 15.4. The percentage for White students is 21.3.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The prevalence for 8th grade students is higher than for 7th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were electronically bullied (including through e-mail, chat rooms, instant messaging, web sites, or texting).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18.9.  The percentage for 2015 is 18.2.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seriously thought about killing themselves.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18.1. The percentage for Male students is 11.9. The percentage for Female students is 24.1. The percentage for 6th grade students is 15.4. The percentage for 7th grade students is 18.2. The percentage for 8th grade students is 19.9. The percentage for Black students is 19.4. The percentage for Hispanic students is 20.3. The percentage for White students is 16.2.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seriously thought about killing themselves.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21.6.  The percentage for 2009 is 20.8.  The percentage for 2011 is 22.5.  The percentage for 2013 is 11.6.  The percentage for 2015 is 18.1.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made a plan about how they would kill themselves.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11.4. The percentage for Male students is 6.9. The percentage for Female students is 16.0. The percentage for 6th grade students is 8.1. The percentage for 7th grade students is 11.8. The percentage for 8th grade students is 13.6. The percentage for Black students is 13.1. The percentage for Hispanic students is 12.5. The percentage for White students is 9.4.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made a plan about how they would kill themselves.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12.6.  The percentage for 2009 is 11.2.  The percentage for 2011 is 11.6.  The percentage for 2013 is 17.6.  The percentage for 2015 is 11.4.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tried to kill themselves.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6.1. The percentage for Male students is 2.9. The percentage for Female students is 8.9. The percentage for 6th grade students is 4.6. The percentage for 7th grade students is 7.1. The percentage for 8th grade students is 5.8. The percentage for Black students is 6.2. The percentage for Hispanic students is 8.6. The percentage for White students is 4.4.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tried to kill themselves.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6.8.  The percentage for 2015 is 6.1.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ever tried cigarette smoking (even one or two puffs).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11.5. The percentage for Male students is 10.7. The percentage for Female students is 12.4. The percentage for 6th grade students is 6.3. The percentage for 7th grade students is 9.5. The percentage for 8th grade students is 17.6. The percentage for Black students is 11.3. The percentage for Hispanic students is 15.6. The percentage for White students is 10.0.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ever tried cigarette smoking (even one or two puffs).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28.5.  The percentage for 2009 is 25.9.  The percentage for 2011 is 22.5.  The percentage for 2013 is 17.6.  The percentage for 2015 is 11.5.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smoked a whole cigarette before age 11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 The percentage for Male students is 2.2. The percentage for Female students is 1.5. The percentage for 6th grade students is 2.2. The percentage for 7th grade students is 1.8. The percentage for 8th grade students is 1.6. The percentage for Black students is 1.9. The percentage for Hispanic students is 3.2. The percentage for White students is 1.1.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smoked a whole cigarette before age 11 years (for the first time).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5.8.  The percentage for 2009 is 6.8.  The percentage for 2011 is 4.4.  The percentage for 2013 is 3.8.  The percentage for 2015 is 2.0.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smoked cigarettes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 The percentage for Male students is 1.9. The percentage for Female students is 2.3. The percentage for 6th grade students is 0.7. The percentage for 7th grade students is 1.9. The percentage for 8th grade students is 3.0. The percentage for Black students is 1.1. The percentage for Hispanic students is 3.1. The percentage for White students is 2.4.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Hispanic students is higher than for Black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currently smoked cigarettes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8.3.  The percentage for 2009 is 8.4.  The percentage for 2011 is 5.7.  The percentage for 2013 is 4.3.  The percentage for 2015 is 2.1.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frequently smoked cigarettes (on 20 or more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0.4. The percentage for Male students is 0.5. The percentage for Female students is 0.2. The percentage for 6th grade students is 0.0. The percentage for 7th grade students is 0.2. The percentage for 8th grade students is 0.4. The percentage for Black students is 0.1. The percentage for Hispanic students is 0.4. The percentage for White students is 0.4.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currently frequently smoked cigarettes (on 20 or more days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1.9.  The percentage for 2009 is 2.2.  The percentage for 2011 is 1.4.  The percentage for 2013 is 0.9.  The percentage for 2015 is 0.4.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smoked cigarettes daily (on all 30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0.3. The percentage for Male students is 0.4. The percentage for Female students is 0.1. The percentage for 6th grade students is 0.0. The percentage for 7th grade students is 0.2. The percentage for 8th grade students is 0.3. The percentage for Black students is 0.1. The percentage for Hispanic students is 0.4. The percentage for White students is 0.3.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currently smoked cigarettes daily (on all 30 days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1.4.  The percentage for 2009 is 1.8.  The percentage for 2011 is 1.0.  The percentage for 2013 is 0.8.  The percentage for 2015 is 0.3.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smoked more than 10 cigarettes per day (during the 30 days before the survey, among students who currently smoked cigarettes on the days they smoked).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usually obtained their own cigarettes by buying them in a store or gas station (during the 30 days before the survey, among the students who currently smoked cigarettes).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used smokeless tobacco (chewing tobacco, snuff, or dip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 The percentage for Male students is 2.1. The percentage for Female students is 0.6. The percentage for 6th grade students is 1.0. The percentage for 7th grade students is 1.7. The percentage for 8th grade students is 1.2. The percentage for Black students is 1.1. The percentage for Hispanic students is 2.1. The percentage for White students is 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currently used smokeless tobacco (chewing tobacco, snuff, or dip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2.8.  The percentage for 2009 is 3.5.  The percentage for 2011 is 2.1.  The percentage for 2013 is 2.7.  The percentage for 2015 is 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smoked cigars (cigars, cigarillos, or little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 The percentage for Male students is 2.4. The percentage for Female students is 2.1. The percentage for 6th grade students is 1.4. The percentage for 7th grade students is 2.2. The percentage for 8th grade students is 3.1. The percentage for Black students is 3.1. The percentage for Hispanic students is 3.6. The percentage for White students is 1.3.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currently smoked cigars (cigars, cigarillos, or little cigars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4.9.  The percentage for 2009 is 6.4.  The percentage for 2011 is 4.4.  The percentage for 2013 is 4.2.  The percentage for 2015 is 2.4.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ever used electronic vapor products (e-cigarettes, e-cigars, e-pipes, vape pipes, vaping pens, e-hookahs, and hookah pens such as blu, NJOY, or Starbuzz).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17.2. The percentage for Male students is 18.2. The percentage for Female students is 15.6. The percentage for 6th grade students is 10.0. The percentage for 7th grade students is 16.2. The percentage for 8th grade students is 24.0. The percentage for Black students is 20.3. The percentage for Hispanic students is 21.3. The percentage for White students is 14.2.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used electronic vapor products (e-cigarettes, e-cigars, e-pipes, vape pipes, vaping pens, e-hookahs, and hookah pens such as blu, NJOY, or Starbuzz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8.4. The percentage for Male students is 9.0. The percentage for Female students is 7.5. The percentage for 6th grade students is 5.5. The percentage for 7th grade students is 7.9. The percentage for 8th grade students is 11.3. The percentage for Black students is 10.4. The percentage for Hispanic students is 10.7. The percentage for White students is 6.6.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used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10.7. The percentage for Male students is 11.0. The percentage for Female students is 9.4. The percentage for 6th grade students is 6.8. The percentage for 7th grade students is 9.5. The percentage for 8th grade students is 14.0. The percentage for Black students is 12.6. The percentage for Hispanic students is 14.2. The percentage for White students is 7.7.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used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 The percentage for Male students is 4.1. The percentage for Female students is 3.7. The percentage for 6th grade students is 2.0. The percentage for 7th grade students is 3.6. The percentage for 8th grade students is 5.6. The percentage for Black students is 3.8. The percentage for Hispanic students is 5.8. The percentage for White students is 3.5.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currently used cigarettes, cigars, or smokeless tobacco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10.9.  The percentage for 2009 is 11.3.  The percentage for 2011 is 8.0.  The percentage for 2013 is 7.1.  The percentage for 2015 is 4.3.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never or rarely wore a bicycle helmet (among students who had ridden a bicycle).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69.8. The percentage for Male students is 70.7. The percentage for Female students is 68.5. The percentage for 6th grade students is 61.2. The percentage for 7th grade students is 68.7. The percentage for 8th grade students is 78.6. The percentage for Black students is 85.2. The percentage for Hispanic students is 80.7. The percentage for White students is 57.2.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smoked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3.6. The percentage for Male students is 3.1. The percentage for Female students is 3.5. The percentage for 6th grade students is 1.8. The percentage for 7th grade students is 2.9. The percentage for 8th grade students is 5.0. The percentage for Black students is 3.7. The percentage for Hispanic students is 4.9. The percentage for White students is 2.7.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currently smoked cigarettes or cigars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9.8.  The percentage for 2009 is 10.1.  The percentage for 2011 is 7.3.  The percentage for 2013 is 6.2.  The percentage for 2015 is 3.6.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currently use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90.5. The percentage for Male students is 90.5. The percentage for Female students is 91.1. The percentage for 6th grade students is 94.8. The percentage for 7th grade students is 91.4. The percentage for 8th grade students is 86.8. The percentage for Black students is 88.4. The percentage for Hispanic students is 88.7. The percentage for White students is 93.0.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7th grade students. The prevalence for 6th grade students is higher than for 8th grade students. The prevalence for 7th grade students is higher than for 8th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currently use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96.5. The percentage for Male students is 96.7. The percentage for Female students is 96.7. The percentage for 6th grade students is 98.8. The percentage for 7th grade students is 96.9. The percentage for 8th grade students is 94.9. The percentage for Black students is 96.9. The percentage for Hispanic students is 96.2. The percentage for White students is 96.8.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7th grade students. The prevalence for 6th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did not currently use cigarettes, cigars, or smokeless tobacco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89.9.  The percentage for 2009 is 89.6.  The percentage for 2011 is 92.5.  The percentage for 2013 is 93.6.  The percentage for 2015 is 96.5.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currently smoke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96.9. The percentage for Male students is 97.4. The percentage for Female students is 96.8. The percentage for 6th grade students is 98.9. The percentage for 7th grade students is 97.4. The percentage for 8th grade students is 95.2. The percentage for Black students is 97.0. The percentage for Hispanic students is 96.2. The percentage for White students is 97.3.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7th grade students. The prevalence for 6th grade students is higher than for 8th grade students. The prevalence for 7th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did not currently smoke cigarettes or cigars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90.8.  The percentage for 2009 is 90.5.  The percentage for 2011 is 93.2.  The percentage for 2013 is 94.4.  The percentage for 2015 is 96.9.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ever drank alcohol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21.7. The percentage for Male students is 21.3. The percentage for Female students is 21.0. The percentage for 6th grade students is 13.6. The percentage for 7th grade students is 18.9. The percentage for 8th grade students is 30.0. The percentage for Black students is 24.4. The percentage for Hispanic students is 27.8. The percentage for White students is 18.1.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ever drank alcohol (other than a few sips).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42.1.  The percentage for 2009 is 39.9.  The percentage for 2011 is 34.4.  The percentage for 2013 is 26.8.  The percentage for 2015 is 21.7.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drank alcohol for the first time before age 11 years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6.8. The percentage for Male students is 7.5. The percentage for Female students is 6.0. The percentage for 6th grade students is 7.5. The percentage for 7th grade students is 6.2. The percentage for 8th grade students is 6.3. The percentage for Black students is 7.8. The percentage for Hispanic students is 9.8. The percentage for White students is 5.1.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drank alcohol for the first time before age 11 years  (other than a few sips).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14.9.  The percentage for 2009 is 15.8.  The percentage for 2011 is 12.5.  The percentage for 2013 is 9.6.  The percentage for 2015 is 6.8.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ever used marijuana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9.9. The percentage for Male students is 9.5. The percentage for Female students is 9.3. The percentage for 6th grade students is 3.0. The percentage for 7th grade students is 7.4. The percentage for 8th grade students is 17.4. The percentage for Black students is 14.0. The percentage for Hispanic students is 9.1. The percentage for White students is 6.7.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ever used marijuana (during their life).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13.7.  The percentage for 2009 is 15.3.  The percentage for 2011 is 12.9.  The percentage for 2013 is 11.9.  The percentage for 2015 is 9.9.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tried marijuana before age 11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 The percentage for Male students is 1.3. The percentage for Female students is 1.1. The percentage for 6th grade students is 1.4. The percentage for 7th grade students is 0.9. The percentage for 8th grade students is 1.8. The percentage for Black students is 1.8. The percentage for Hispanic students is 1.4. The percentage for White students is 0.8.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tried marijuana before age 11 years  (for the first time).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2.7.  The percentage for 2009 is 3.2.  The percentage for 2011 is 2.3.  The percentage for 2013 is 2.5.  The percentage for 2015 is 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ever used any form of cocaine (such as powder, crack, or freebase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0.9. The percentage for Male students is 0.8. The percentage for Female students is 0.8. The percentage for 6th grade students is 0.4. The percentage for 7th grade students is 0.6. The percentage for 8th grade students is 1.1. The percentage for Black students is 0.6. The percentage for Hispanic students is 1.8. The percentage for White students is 0.7.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never or rarely wore a bicycle helmet (among students who had ridden a bicycle).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74.3.  The percentage for 2009 is 75.4.  The percentage for 2011 is 76.5.  The percentage for 2013 is 74.3.  The percentage for 2015 is 69.8.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ever used any form of cocaine (such as powder, crack, or freebase during their life).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2.9.  The percentage for 2009 is 4.2.  The percentage for 2011 is 2.4.  The percentage for 2013 is 1.8.  The percentage for 2015 is 0.9.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ever used inhalants (sniffed glue, breathed the contents of spray cans, or inhaled any paints or sprays to get high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4.9. The percentage for Male students is 4.4. The percentage for Female students is 5.3. The percentage for 6th grade students is 4.0. The percentage for 7th grade students is 4.3. The percentage for 8th grade students is 5.6. The percentage for Black students is 6.2. The percentage for Hispanic students is 5.6. The percentage for White students is 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middle school students who ever used inhalants (sniffed glue, breathed the contents of spray cans, or inhaled any paints or sprays to get high during their life).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10.1.  The percentage for 2013 is 7.5.  The percentage for 2015 is 4.9.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ever took steroids without a doctor's prescription (pills or shots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0.9. The percentage for Male students is 0.6. The percentage for Female students is 1.1. The percentage for 6th grade students is 0.9. The percentage for 7th grade students is 0.7. The percentage for 8th grade students is 0.6. The percentage for Black students is 1.5. The percentage for Hispanic students is 1.1. The percentage for White students is 0.3.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middle school students who ever took steroids without a doctor's prescription (pills or shots during their life).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1.8.  The percentage for 2013 is 1.7.  The percentage for 2015 is 0.9.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ever took prescription drugs without a doctor's prescription (such as Oxycontin, Percocet, Vicodin, codeine, Adderall, Ritalin, or Xanax,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 The percentage for Male students is 2.4. The percentage for Female students is 3.2. The percentage for 6th grade students is 1.4. The percentage for 7th grade students is 2.5. The percentage for 8th grade students is 4.4. The percentage for Black students is 3.2. The percentage for Hispanic students is 2.8. The percentage for White students is 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ever took prescription drugs without a doctor's prescription (such as Oxycontin, Percocet, Vicodin, codeine, Adderall, Ritalin, or Xanax, during their life).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4.4.  The percentage for 2015 is 2.9.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10.5. The percentage for Male students is 13.8. The percentage for Female students is 6.3. The percentage for 6th grade students is 5.0. The percentage for 7th grade students is 9.1. The percentage for 8th grade students is 16.0. The percentage for Black students is 16.6. The percentage for Hispanic students is 8.8. The percentage for White students is 6.2.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ever had sexual intercourse.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23.3.  The percentage for 2009 is 22.8.  The percentage for 2011 is 18.8.  The percentage for 2013 is 14.4.  The percentage for 2015 is 10.5.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had sexual intercourse before age 11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 The percentage for Male students is 3.4. The percentage for Female students is 1.4. The percentage for 6th grade students is 2.0. The percentage for 7th grade students is 2.2. The percentage for 8th grade students is 2.7. The percentage for Black students is 4.8. The percentage for Hispanic students is 0.7. The percentage for White students is 1.4.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had sexual intercourse before age 11 years (for the first time).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5.8.  The percentage for 2009 is 6.4.  The percentage for 2011 is 4.9.  The percentage for 2013 is 3.9.  The percentage for 2015 is 2.4.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had sexual intercourse with three or more persons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 The percentage for Male students is 4.1. The percentage for Female students is 1.0. The percentage for 6th grade students is 1.3. The percentage for 7th grade students is 2.5. The percentage for 8th grade students is 4.0. The percentage for Black students is 4.8. The percentage for Hispanic students is 2.8. The percentage for White students is 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middle school students who had sexual intercourse with three or more persons (during their life).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9.1.  The percentage for 2011 is 7.1.  The percentage for 2013 is 5.4.  The percentage for 2015 is 2.8.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used a condom (during last sexual intercourse among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71.4. The percentage for Male students is 78.4. The percentage for 8th grade students is 73.1. The percentage for Black students is 65.9.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used a condom (during last sexual intercourse among students who ever had sexual intercourse).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77.3.  The percentage for 2009 is 71.6.  The percentage for 2011 is 76.1.  The percentage for 2013 is 70.8.  The percentage for 2015 is 71.4.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described themselves as slightly or very overweight.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26.3. The percentage for Male students is 21.8. The percentage for Female students is 31.4. The percentage for 6th grade students is 23.3. The percentage for 7th grade students is 27.3. The percentage for 8th grade students is 28.7. The percentage for Black students is 23.7. The percentage for Hispanic students is 30.3. The percentage for White students is 26.5.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Hispanic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never or rarely wore a helmet when rollerblading or skateboarding (among students who used rollerblades or rode a skateboard).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77.6. The percentage for Male students is 77.2. The percentage for Female students is 78.6. The percentage for 6th grade students is 67.7. The percentage for 7th grade students is 79.4. The percentage for 8th grade students is 86.4. The percentage for Black students is 88.2. The percentage for Hispanic students is 83.7. The percentage for White students is 70.3.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described themselves as slightly or very overweight.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26.7.  The percentage for 2009 is 25.6.  The percentage for 2011 is 26.9.  The percentage for 2013 is 27.4.  The percentage for 2015 is 26.3.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were trying to lose 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43.3. The percentage for Male students is 36.3. The percentage for Female students is 51.3. The percentage for 6th grade students is 43.0. The percentage for 7th grade students is 44.1. The percentage for 8th grade students is 43.6. The percentage for Black students is 46.2. The percentage for Hispanic students is 56.6. The percentage for White students is 38.1.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were trying to lose weight.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44.8.  The percentage for 2009 is 43.6.  The percentage for 2011 is 46.3.  The percentage for 2013 is 47.3.  The percentage for 2015 is 43.3.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eat breakfast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9.1. The percentage for Male students is 6.8. The percentage for Female students is 12.0. The percentage for 6th grade students is 5.9. The percentage for 7th grade students is 10.7. The percentage for 8th grade students is 10.2. The percentage for Black students is 8.2. The percentage for Hispanic students is 14.5. The percentage for White students is 7.9.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middle school students who did not eat breakfast (during the 7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11.1.  The percentage for 2013 is 11.0.  The percentage for 2015 is 9.1.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ate breakfast on all 7 days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48.7. The percentage for Male students is 56.2. The percentage for Female students is 40.7. The percentage for 6th grade students is 56.8. The percentage for 7th grade students is 47.1. The percentage for 8th grade students is 43.2. The percentage for Black students is 46.6. The percentage for Hispanic students is 44.8. The percentage for White students is 50.0.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middle school students who ate breakfast on all 7 days (during the 7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47.8.  The percentage for 2013 is 46.3.  The percentage for 2015 is 48.7.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were physically active at least 60 minutes per day on 5 or more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48.6. The percentage for Male students is 57.5. The percentage for Female students is 39.7. The percentage for 6th grade students is 51.2. The percentage for 7th grade students is 50.5. The percentage for 8th grade students is 44.4. The percentage for Black students is 44.7. The percentage for Hispanic students is 40.8. The percentage for White students is 54.5.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8th grade students. The prevalence for 7th grade students is higher than for 8th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middle school students who were physically active at least 60 minutes per day on 5 or more days (doing any kind of physical activity that increased their heart rate and made them breathe hard some of the time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50.5.  The percentage for 2011 is 47.9.  The percentage for 2013 is 48.2.  The percentage for 2015 is 48.6.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participate in at least 60 minutes of physical activity on at least 1 day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12.1. The percentage for Male students is 9.7. The percentage for Female students is 14.1. The percentage for 6th grade students is 10.8. The percentage for 7th grade students is 11.8. The percentage for 8th grade students is 12.6. The percentage for Black students is 13.4. The percentage for Hispanic students is 17.4. The percentage for White students is 8.6.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middle school students who did not participate in at least 60 minutes of physical activity on at least 1 day (doing any kind of physical activity that increased their heart rate and made them breathe hard some of the time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15.2.  The percentage for 2011 is 11.1.  The percentage for 2013 is 13.2.  The percentage for 2015 is 12.1.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were physically active at least 60 minutes per day on all 7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29.1. The percentage for Male students is 38.0. The percentage for Female students is 20.1. The percentage for 6th grade students is 32.9. The percentage for 7th grade students is 27.0. The percentage for 8th grade students is 28.0. The percentage for Black students is 28.7. The percentage for Hispanic students is 25.0. The percentage for White students is 31.2.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middle school students who were physically active at least 60 minutes per day on all 7 days (doing any kind of physical activity that increased their heart rate and made them breathe hard some of the time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31.5.  The percentage for 2011 is 30.9.  The percentage for 2013 is 27.3.  The percentage for 2015 is 29.1.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watched television 3 or more hours per day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32.6. The percentage for Male students is 31.6. The percentage for Female students is 32.5. The percentage for 6th grade students is 30.3. The percentage for 7th grade students is 31.2. The percentage for 8th grade students is 35.4. The percentage for Black students is 46.3. The percentage for Hispanic students is 33.2. The percentage for White students is 23.4.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watched television 3 or more hours per day (on an average school day).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41.4.  The percentage for 2009 is 41.7.  The percentage for 2011 is 41.1.  The percentage for 2013 is 42.2.  The percentage for 2015 is 32.6.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played video or computer games or used a computer 3 or more hours per day (for something that was not school work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46.0. The percentage for Male students is 46.6. The percentage for Female students is 45.0. The percentage for 6th grade students is 39.2. The percentage for 7th grade students is 46.4. The percentage for 8th grade students is 51.2. The percentage for Black students is 50.1. The percentage for Hispanic students is 47.8. The percentage for White students is 42.6.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middle school students who never or rarely wore a helmet when rollerblading or skateboarding (among students who used rollerblades or rode a skateboard).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81.1.  The percentage for 2011 is 81.7.  The percentage for 2013 is 79.8.  The percentage for 2015 is 77.6.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middle school students who played video or computer games or used a computer 3 or more hours per day (for something that was not school work on an average school day).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30.0.  The percentage for 2011 is 34.9.  The percentage for 2013 is 41.8.  The percentage for 2015 is 46.0.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attended physical education classes on 1 or more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63.8. The percentage for Male students is 66.9. The percentage for Female students is 61.0. The percentage for 6th grade students is 64.3. The percentage for 7th grade students is 65.8. The percentage for 8th grade students is 62.1. The percentage for Black students is 66.0. The percentage for Hispanic students is 61.4. The percentage for White students is 63.0.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attended physical education classes on 1 or more days (in an average week when they were in school).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68.1.  The percentage for 2009 is 66.1.  The percentage for 2011 is 67.8.  The percentage for 2013 is 66.9.  The percentage for 2015 is 63.8.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attended physical education classes on all 5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20.6. The percentage for Male students is 21.7. The percentage for Female students is 19.3. The percentage for 6th grade students is 22.9. The percentage for 7th grade students is 22.1. The percentage for 8th grade students is 16.6. The percentage for Black students is 19.2. The percentage for Hispanic students is 22.2. The percentage for White students is 20.0.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attended physical education classes on all 5 days (in an average week when they were in school).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33.3.  The percentage for 2009 is 30.1.  The percentage for 2011 is 35.3.  The percentage for 2013 is 28.6.  The percentage for 2015 is 20.6.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played on at least one sports team (run by their school or community groups during the past 12 months).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61.5. The percentage for Male students is 67.0. The percentage for Female students is 56.7. The percentage for 6th grade students is 69.6. The percentage for 7th grade students is 58.6. The percentage for 8th grade students is 58.7. The percentage for Black students is 61.5. The percentage for Hispanic students is 54.7. The percentage for White students is 66.2.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Black students is higher than for Hispanic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played on at least one sports team (run by their school or community groups during the past 12 months).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60.6.  The percentage for 2009 is 59.9.  The percentage for 2011 is 62.0.  The percentage for 2013 is 62.2.  The percentage for 2015 is 61.5.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had ever been told by a doctor or nurse that they had asthma.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22.0. The percentage for Male students is 22.1. The percentage for Female students is 21.8. The percentage for 6th grade students is 19.8. The percentage for 7th grade students is 21.8. The percentage for 8th grade students is 23.6. The percentage for Black students is 27.2. The percentage for Hispanic students is 19.6. The percentage for White students is 18.7.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had ever been told by a doctor or nurse that they had asthma.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20.9.  The percentage for 2009 is 23.9.  The percentage for 2011 is 25.9.  The percentage for 2013 is 26.3.  The percentage for 2015 is 22.0.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had 8 or more hours of sleep (on an average school night).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54.7. The percentage for Male students is 57.2. The percentage for Female students is 52.2. The percentage for 6th grade students is 68.3. The percentage for 7th grade students is 54.9. The percentage for 8th grade students is 42.4. The percentage for Black students is 50.4. The percentage for Hispanic students is 53.1. The percentage for White students is 57.1.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7th grade students is higher than for 8th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middle school students who had 8 or more hours of sleep (on an average school night).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56.9.  The percentage for 2013 is 55.3.  The percentage for 2015 is 54.7.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made mostly A's or B's in school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74.2. The percentage for Male students is 72.1. The percentage for Female students is 77.7. The percentage for 6th grade students is 81.1. The percentage for 7th grade students is 75.4. The percentage for 8th grade students is 68.8. The percentage for Black students is 69.9. The percentage for Hispanic students is 66.0. The percentage for White students is 80.5.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6th grade students is higher than for 8th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reported their boyfriend or girlfriend said things to them or to other people about them to purposefully hurt them (among students who had a boyfriend or girlfriend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16.7. The percentage for Male students is 10.1. The percentage for Female students is 23.5. The percentage for 6th grade students is 13.6. The percentage for 7th grade students is 15.4. The percentage for 8th grade students is 18.6. The percentage for Black students is 16.3. The percentage for Hispanic students is 20.4. The percentage for White students is 15.1.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reported their boyfriend or girlfriend hit, slapped, or physically hurt them on purpose (among students who had a boyfriend or girlfriend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6.0. The percentage for Male students is 5.6. The percentage for Female students is 5.8. The percentage for 6th grade students is 6.1. The percentage for 7th grade students is 5.7. The percentage for 8th grade students is 4.6. The percentage for Black students is 6.6. The percentage for Hispanic students is 5.9. The percentage for White students is 5.1.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something to purposely hurt themselves without wanting to die (such as cutting, scraping, or burning themselves on purpose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12.4. The percentage for Male students is 5.1. The percentage for Female students is 19.7. The percentage for 6th grade students is 9.5. The percentage for 7th grade students is 12.6. The percentage for 8th grade students is 14.6. The percentage for Black students is 11.4. The percentage for Hispanic students is 17.4. The percentage for White students is 11.5.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middle school students who did something to purposely hurt themselves without wanting to die (such as cutting, scraping, or burning themselves on purpose during the 12 months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14.7.  The percentage for 2013 is 12.0.  The percentage for 2015 is 12.4.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never or rarely wore a seat belt (when riding in a car).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3.8. The percentage for Male students is 3.9. The percentage for Female students is 3.4. The percentage for 6th grade students is 2.6. The percentage for 7th grade students is 3.0. The percentage for 8th grade students is 5.0. The percentage for Black students is 5.7. The percentage for Hispanic students is 5.9. The percentage for White students is 1.5.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drank alcohol (other than a few sips,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6.8. The percentage for Male students is 6.0. The percentage for Female students is 7.2. The percentage for 6th grade students is 2.5. The percentage for 7th grade students is 7.0. The percentage for 8th grade students is 9.5. The percentage for Black students is 6.5. The percentage for Hispanic students is 9.2. The percentage for White students is 6.3.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currently drank alcohol (other than a few sips, during the 30 days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9.5.  The percentage for 2015 is 6.8.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used marijuana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5.1. The percentage for Male students is 4.2. The percentage for Female students is 5.4. The percentage for 6th grade students is 1.5. The percentage for 7th grade students is 3.7. The percentage for 8th grade students is 8.6. The percentage for Black students is 6.4. The percentage for Hispanic students is 5.6. The percentage for White students is 3.5.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middle school students who currently used marijuana (during the 30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6.5.  The percentage for 2013 is 5.8.  The percentage for 2015 is 5.1.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currently taking a prescription drug without a doctor's prescription (such as OxyContin, Percocet, Vicodin, codeine, Adderall, Ritalin, or Xanax,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 The percentage for Male students is 1.2. The percentage for Female students is 1.9. The percentage for 6th grade students is 0.8. The percentage for 7th grade students is 1.8. The percentage for 8th grade students is 1.8. The percentage for Black students is 1.9. The percentage for Hispanic students is 1.4. The percentage for White students is 1.5.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drink fruit juice (such as orange juice, apple juice, or grape juice, not counting punch, Kool-Aid, sports drinks, or other fruit-flavored drinks,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41.7. The percentage for Male students is 37.6. The percentage for Female students is 46.0. The percentage for 6th grade students is 38.9. The percentage for 7th grade students is 41.5. The percentage for 8th grade students is 43.8. The percentage for Black students is 36.2. The percentage for Hispanic students is 36.8. The percentage for White students is 47.1.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did not drink fruit juice (such as orange juice, apple juice, or grape juice, not counting punch, Kool-Aid, sports drinks, or other fruit-flavored drinks,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37.0.  The percentage for 2015 is 41.7.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eat fruit (not counting fruit juice,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25.6. The percentage for Male students is 25.7. The percentage for Female students is 24.8. The percentage for 6th grade students is 22.3. The percentage for 7th grade students is 23.2. The percentage for 8th grade students is 29.9. The percentage for Black students is 30.4. The percentage for Hispanic students is 24.2. The percentage for White students is 22.6.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did not eat fruit (not counting fruit juice,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26.2.  The percentage for 2015 is 25.6.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eat green salad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70.1. The percentage for Male students is 72.4. The percentage for Female students is 67.6. The percentage for 6th grade students is 69.5. The percentage for 7th grade students is 68.4. The percentage for 8th grade students is 71.6. The percentage for Black students is 73.5. The percentage for Hispanic students is 67.3. The percentage for White students is 68.1.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did not eat green salad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69.3.  The percentage for 2015 is 70.1.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eat other vegetables  (not counting green salad, potatoes, or carrots,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40.3. The percentage for Male students is 39.6. The percentage for Female students is 40.9. The percentage for 6th grade students is 41.4. The percentage for 7th grade students is 36.5. The percentage for 8th grade students is 42.0. The percentage for Black students is 43.1. The percentage for Hispanic students is 45.6. The percentage for White students is 37.7.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7th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did not eat other vegetables  (not counting green salad, potatoes, or carrots,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39.6.  The percentage for 2015 is 40.3.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drink a can, bottle, or glass of soda or pop (such as Coke, Pepsi, or Sprite, not including diet soda or diet pop,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50.9. The percentage for Male students is 48.9. The percentage for Female students is 54.0. The percentage for 6th grade students is 53.6. The percentage for 7th grade students is 50.6. The percentage for 8th grade students is 49.8. The percentage for Black students is 44.6. The percentage for Hispanic students is 46.6. The percentage for White students is 55.9.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did not drink a can, bottle, or glass of soda or pop (such as Coke, Pepsi, or Sprite, not including diet soda or diet pop,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45.9.  The percentage for 2015 is 50.9.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drink milk (one or more glasses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33.7. The percentage for Male students is 28.4. The percentage for Female students is 39.8. The percentage for 6th grade students is 29.2. The percentage for 7th grade students is 32.6. The percentage for 8th grade students is 38.9. The percentage for Black students is 43.5. The percentage for Hispanic students is 33.7. The percentage for White students is 27.8.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never or rarely wore a seat belt (when riding in a car).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5.7.  The percentage for 2009 is 7.3.  The percentage for 2011 is 5.5.  The percentage for 2013 is 5.5.  The percentage for 2015 is 3.8.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2013 through 2015 for middle school students who did not drink milk (one or more glasses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32.7.  The percentage for 2015 is 33.7.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drink water (counting tap, bottle and unflavored sparkling water,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13.7. The percentage for Male students is 13.7. The percentage for Female students is 13.4. The percentage for 6th grade students is 11.9. The percentage for 7th grade students is 13.2. The percentage for 8th grade students is 15.1. The percentage for Black students is 15.4. The percentage for Hispanic students is 14.0. The percentage for White students is 12.9.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did not drink caffeinated drinks  (including coffee, teas, sodas, power drinks, energy drinks or other drinks with caffeine added,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54.7. The percentage for Male students is 54.3. The percentage for Female students is 56.0. The percentage for 6th grade students is 59.5. The percentage for 7th grade students is 56.4. The percentage for 8th grade students is 49.5. The percentage for Black students is 59.2. The percentage for Hispanic students is 56.1. The percentage for White students is 51.2.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8th grade students. The prevalence for 7th grade students is higher than for 8th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2011 through 2015 for middle school students who did not drink caffeinated drinks  (including coffee, teas, sodas, power drinks, energy drinks or other drinks with caffeine added, one or more times the day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39.0.  The percentage for 2013 is 46.6.  The percentage for 2015 is 54.7.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have been taught about AIDS or HIV infection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49.1. The percentage for Male students is 50.5. The percentage for Female students is 47.5. The percentage for 6th grade students is 24.8. The percentage for 7th grade students is 52.5. The percentage for 8th grade students is 67.0. The percentage for Black students is 55.8. The percentage for Hispanic students is 38.4. The percentage for White students is 48.3.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have been taught about AIDS or HIV infection in school.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68.3.  The percentage for 2009 is 60.7.  The percentage for 2011 is 55.6.  The percentage for 2013 is 52.9.  The percentage for 2015 is 49.1.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strongly agree or agree that their parents or other adults in their family have clear rules and consequences for their behavior.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79.2. The percentage for Male students is 80.8. The percentage for Female students is 78.4. The percentage for 6th grade students is 82.4. The percentage for 7th grade students is 78.0. The percentage for 8th grade students is 78.5. The percentage for Black students is 83.0. The percentage for Hispanic students is 75.5. The percentage for White students is 80.0.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play violent video games 2 or more hours per week (such as games that are rated M).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34.8. The percentage for Male students is 56.5. The percentage for Female students is 11.5. The percentage for 6th grade students is 30.2. The percentage for 7th grade students is 34.3. The percentage for 8th grade students is 38.6. The percentage for Black students is 36.3. The percentage for Hispanic students is 32.1. The percentage for White students is 33.8.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typically sleep at night somewhere other than home with or without their parents or guardians.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3.6. The percentage for Male students is 3.8. The percentage for Female students is 3.1. The percentage for 6th grade students is 4.1. The percentage for 7th grade students is 3.8. The percentage for 8th grade students is 2.5. The percentage for Black students is 5.7. The percentage for Hispanic students is 3.6. The percentage for White students is 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are deaf or have serious difficulty hearing.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 The percentage for Male students is 2.2. The percentage for Female students is 1.7. The percentage for 6th grade students is 1.9. The percentage for 7th grade students is 1.7. The percentage for 8th grade students is 2.0. The percentage for Black students is 2.3. The percentage for Hispanic students is 2.3. The percentage for White students is 1.5.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have serious difficulty seeing (even when wearing glasses).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9.0. The percentage for Male students is 5.2. The percentage for Female students is 12.7. The percentage for 6th grade students is 8.5. The percentage for 7th grade students is 8.7. The percentage for 8th grade students is 9.1. The percentage for Black students is 12.3. The percentage for Hispanic students is 12.0. The percentage for White students is 5.5.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have serious difficulty concentrating, remembering, or making decisions (because of a physical, mental, or emotional condition).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18.9. The percentage for Male students is 16.7. The percentage for Female students is 20.3. The percentage for 6th grade students is 16.1. The percentage for 7th grade students is 19.2. The percentage for 8th grade students is 20.3. The percentage for Black students is 18.8. The percentage for Hispanic students is 22.7. The percentage for White students is 17.5.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rode with a driver who had been drinking alcohol (in a car).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18.6. The percentage for Male students is 16.0. The percentage for Female students is 21.4. The percentage for 6th grade students is 14.3. The percentage for 7th grade students is 18.0. The percentage for 8th grade students is 22.5. The percentage for Black students is 19.8. The percentage for Hispanic students is 20.6. The percentage for White students is 18.0.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The prevalence for 8th grade students is higher than for 7th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rode with a driver who had been drinking alcohol (in a car).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29.3.  The percentage for 2009 is 29.8.  The percentage for 2011 is 21.5.  The percentage for 2013 is 20.8.  The percentage for 2015 is 18.6.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carried a weapon (such as a gun, knife, or club).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24.8. The percentage for Male students is 33.2. The percentage for Female students is 15.2. The percentage for 6th grade students is 21.6. The percentage for 7th grade students is 23.4. The percentage for 8th grade students is 28.0. The percentage for Black students is 18.7. The percentage for Hispanic students is 19.1. The percentage for White students is 30.2.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The prevalence for 8th grade students is higher than for 7th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2009 through 2015 for middle school students who carried a weapon (such as a gun, knife, or club).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27.5.  The percentage for 2011 is 22.7.  The percentage for 2013 is 24.6.  The percentage for 2015 is 24.8.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of middle school students who were in a physical fight.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51.3. The percentage for Male students is 61.6. The percentage for Female students is 39.5. The percentage for 6th grade students is 51.9. The percentage for 7th grade students is 48.2. The percentage for 8th grade students is 52.7. The percentage for Black students is 71.8. The percentage for Hispanic students is 48.7. The percentage for White students is 37.2.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percentages from 2007 through 2015 for middle school students who were in a physical fight.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65.3.  The percentage for 2009 is 62.2.  The percentage for 2011 is 57.4.  The percentage for 2013 is 55.4.  The percentage for 2015 is 51.3.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Youth Risk Behavior Survey. This slide shows the percentage of middle school students who were injured in a physical fight (injuries had to be treated by a doctor or nurse).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 The percentage for Male students is 4.7. The percentage for Female students is 4.4. The percentage for 6th grade students is 5.5. The percentage for 7th grade students is 3.6. The percentage for 8th grade students is 4.4. The percentage for Black students is 5.4. The percentage for Hispanic students is 5.4. The percentage for White students is 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9205616313444bd9" /><Relationship Type="http://schemas.openxmlformats.org/officeDocument/2006/relationships/chart" Target="/ppt/slides/charts/chart10.xml" Id="rId3" /><Relationship Type="http://schemas.openxmlformats.org/officeDocument/2006/relationships/notesSlide" Target="/ppt/notesSlides/notesSlide10.xml" Id="Rd954b93b80ae43d6"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d4f6a20844174bde" /><Relationship Type="http://schemas.openxmlformats.org/officeDocument/2006/relationships/chart" Target="/ppt/slides/charts/chart11.xml" Id="rId3" /><Relationship Type="http://schemas.openxmlformats.org/officeDocument/2006/relationships/notesSlide" Target="/ppt/notesSlides/notesSlide11.xml" Id="R86d3d8d1e67e4446"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5a1008c41bc142ec" /><Relationship Type="http://schemas.openxmlformats.org/officeDocument/2006/relationships/chart" Target="/ppt/slides/charts/chart12.xml" Id="rId3" /><Relationship Type="http://schemas.openxmlformats.org/officeDocument/2006/relationships/notesSlide" Target="/ppt/notesSlides/notesSlide12.xml" Id="R0a8e146581b448b9"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51083d3e23be4564" /><Relationship Type="http://schemas.openxmlformats.org/officeDocument/2006/relationships/chart" Target="/ppt/slides/charts/chart13.xml" Id="rId3" /><Relationship Type="http://schemas.openxmlformats.org/officeDocument/2006/relationships/notesSlide" Target="/ppt/notesSlides/notesSlide13.xml" Id="Rc8bacdd07a114fd0"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a1ad3b6e529a4ddf" /><Relationship Type="http://schemas.openxmlformats.org/officeDocument/2006/relationships/chart" Target="/ppt/slides/charts/chart14.xml" Id="rId3" /><Relationship Type="http://schemas.openxmlformats.org/officeDocument/2006/relationships/notesSlide" Target="/ppt/notesSlides/notesSlide14.xml" Id="R84f0aa4a6fe44f65"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99a79645da6e46c3" /><Relationship Type="http://schemas.openxmlformats.org/officeDocument/2006/relationships/chart" Target="/ppt/slides/charts/chart15.xml" Id="rId3" /><Relationship Type="http://schemas.openxmlformats.org/officeDocument/2006/relationships/notesSlide" Target="/ppt/notesSlides/notesSlide15.xml" Id="R3ae6bcb054b44f99"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445c983a31da4388" /><Relationship Type="http://schemas.openxmlformats.org/officeDocument/2006/relationships/chart" Target="/ppt/slides/charts/chart16.xml" Id="rId3" /><Relationship Type="http://schemas.openxmlformats.org/officeDocument/2006/relationships/notesSlide" Target="/ppt/notesSlides/notesSlide16.xml" Id="R021c4cdfdf594100"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08a7f1eecf334c93" /><Relationship Type="http://schemas.openxmlformats.org/officeDocument/2006/relationships/chart" Target="/ppt/slides/charts/chart17.xml" Id="rId3" /><Relationship Type="http://schemas.openxmlformats.org/officeDocument/2006/relationships/notesSlide" Target="/ppt/notesSlides/notesSlide17.xml" Id="R73fcd686b2954a17"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8f3adf1fcc574b2c" /><Relationship Type="http://schemas.openxmlformats.org/officeDocument/2006/relationships/chart" Target="/ppt/slides/charts/chart18.xml" Id="rId3" /><Relationship Type="http://schemas.openxmlformats.org/officeDocument/2006/relationships/notesSlide" Target="/ppt/notesSlides/notesSlide18.xml" Id="R33f4d2c3e64b4520"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c015319f5cb4406d" /><Relationship Type="http://schemas.openxmlformats.org/officeDocument/2006/relationships/chart" Target="/ppt/slides/charts/chart19.xml" Id="rId3" /><Relationship Type="http://schemas.openxmlformats.org/officeDocument/2006/relationships/notesSlide" Target="/ppt/notesSlides/notesSlide19.xml" Id="R5a17746852ae491f"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54642a178bc641ac" /><Relationship Type="http://schemas.openxmlformats.org/officeDocument/2006/relationships/chart" Target="/ppt/slides/charts/chart1a.xml" Id="rId3" /><Relationship Type="http://schemas.openxmlformats.org/officeDocument/2006/relationships/notesSlide" Target="/ppt/notesSlides/notesSlide1a.xml" Id="Raead1fcfb49c4e29"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6912ad521ee44364" /><Relationship Type="http://schemas.openxmlformats.org/officeDocument/2006/relationships/chart" Target="/ppt/slides/charts/chart1b.xml" Id="rId3" /><Relationship Type="http://schemas.openxmlformats.org/officeDocument/2006/relationships/notesSlide" Target="/ppt/notesSlides/notesSlide1b.xml" Id="R76386f87fb514ac5"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5770f7e2da09444f" /><Relationship Type="http://schemas.openxmlformats.org/officeDocument/2006/relationships/chart" Target="/ppt/slides/charts/chart1c.xml" Id="rId3" /><Relationship Type="http://schemas.openxmlformats.org/officeDocument/2006/relationships/notesSlide" Target="/ppt/notesSlides/notesSlide1c.xml" Id="Re520139ed1e84e7b"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dcd69608c29a4155" /><Relationship Type="http://schemas.openxmlformats.org/officeDocument/2006/relationships/chart" Target="/ppt/slides/charts/chart1d.xml" Id="rId3" /><Relationship Type="http://schemas.openxmlformats.org/officeDocument/2006/relationships/notesSlide" Target="/ppt/notesSlides/notesSlide1d.xml" Id="Rbabeddc1588548a9"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93aaa916e9d543d2" /><Relationship Type="http://schemas.openxmlformats.org/officeDocument/2006/relationships/chart" Target="/ppt/slides/charts/chart1e.xml" Id="rId3" /><Relationship Type="http://schemas.openxmlformats.org/officeDocument/2006/relationships/notesSlide" Target="/ppt/notesSlides/notesSlide1e.xml" Id="R6e53e1b816724e6d"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07b83861c7404368" /><Relationship Type="http://schemas.openxmlformats.org/officeDocument/2006/relationships/chart" Target="/ppt/slides/charts/chart1f.xml" Id="rId3" /><Relationship Type="http://schemas.openxmlformats.org/officeDocument/2006/relationships/notesSlide" Target="/ppt/notesSlides/notesSlide1f.xml" Id="R744eefe9f9764cc0"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3bc9c268e6a84305" /><Relationship Type="http://schemas.openxmlformats.org/officeDocument/2006/relationships/chart" Target="/ppt/slides/charts/chart20.xml" Id="rId3" /><Relationship Type="http://schemas.openxmlformats.org/officeDocument/2006/relationships/notesSlide" Target="/ppt/notesSlides/notesSlide20.xml" Id="Racbe8f2d10734f6d"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1367588ecd9a4d19" /><Relationship Type="http://schemas.openxmlformats.org/officeDocument/2006/relationships/chart" Target="/ppt/slides/charts/chart21.xml" Id="rId3" /><Relationship Type="http://schemas.openxmlformats.org/officeDocument/2006/relationships/notesSlide" Target="/ppt/notesSlides/notesSlide21.xml" Id="R8cc90865e2fa4b9d"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bf9e518cad2f4fba" /><Relationship Type="http://schemas.openxmlformats.org/officeDocument/2006/relationships/chart" Target="/ppt/slides/charts/chart22.xml" Id="rId3" /><Relationship Type="http://schemas.openxmlformats.org/officeDocument/2006/relationships/notesSlide" Target="/ppt/notesSlides/notesSlide22.xml" Id="Rf59db2c5dbce4ada"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0b14ca660557423d" /><Relationship Type="http://schemas.openxmlformats.org/officeDocument/2006/relationships/chart" Target="/ppt/slides/charts/chart23.xml" Id="rId3" /><Relationship Type="http://schemas.openxmlformats.org/officeDocument/2006/relationships/notesSlide" Target="/ppt/notesSlides/notesSlide23.xml" Id="R7ecc9a4b09b946fe"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2d7059b9ac02403b" /><Relationship Type="http://schemas.openxmlformats.org/officeDocument/2006/relationships/chart" Target="/ppt/slides/charts/chart24.xml" Id="rId3" /><Relationship Type="http://schemas.openxmlformats.org/officeDocument/2006/relationships/notesSlide" Target="/ppt/notesSlides/notesSlide24.xml" Id="R5c2f27ca27a7431e"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4246fd2f491546de" /><Relationship Type="http://schemas.openxmlformats.org/officeDocument/2006/relationships/chart" Target="/ppt/slides/charts/chart25.xml" Id="rId3" /><Relationship Type="http://schemas.openxmlformats.org/officeDocument/2006/relationships/notesSlide" Target="/ppt/notesSlides/notesSlide25.xml" Id="Ree2da19527a64588"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5ac435cbd5774dc2" /><Relationship Type="http://schemas.openxmlformats.org/officeDocument/2006/relationships/chart" Target="/ppt/slides/charts/chart26.xml" Id="rId3" /><Relationship Type="http://schemas.openxmlformats.org/officeDocument/2006/relationships/notesSlide" Target="/ppt/notesSlides/notesSlide26.xml" Id="Rc6d3bc3d6e07481c"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445c87a61d044366" /><Relationship Type="http://schemas.openxmlformats.org/officeDocument/2006/relationships/chart" Target="/ppt/slides/charts/chart27.xml" Id="rId3" /><Relationship Type="http://schemas.openxmlformats.org/officeDocument/2006/relationships/notesSlide" Target="/ppt/notesSlides/notesSlide27.xml" Id="Rc110493cfd3a4de9"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447a6272d0d3470d" /><Relationship Type="http://schemas.openxmlformats.org/officeDocument/2006/relationships/chart" Target="/ppt/slides/charts/chart28.xml" Id="rId3" /><Relationship Type="http://schemas.openxmlformats.org/officeDocument/2006/relationships/notesSlide" Target="/ppt/notesSlides/notesSlide28.xml" Id="Rb21197c03d784d17"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dcc7667fca9a4939" /><Relationship Type="http://schemas.openxmlformats.org/officeDocument/2006/relationships/chart" Target="/ppt/slides/charts/chart29.xml" Id="rId3" /><Relationship Type="http://schemas.openxmlformats.org/officeDocument/2006/relationships/notesSlide" Target="/ppt/notesSlides/notesSlide29.xml" Id="Rdccc9bdebcb245fe"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4d3f31994c2c4f8a" /><Relationship Type="http://schemas.openxmlformats.org/officeDocument/2006/relationships/chart" Target="/ppt/slides/charts/chart2a.xml" Id="rId3" /><Relationship Type="http://schemas.openxmlformats.org/officeDocument/2006/relationships/notesSlide" Target="/ppt/notesSlides/notesSlide2a.xml" Id="R25dc75c441924b8e"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fecbe902b6824395" /><Relationship Type="http://schemas.openxmlformats.org/officeDocument/2006/relationships/chart" Target="/ppt/slides/charts/chart2b.xml" Id="rId3" /><Relationship Type="http://schemas.openxmlformats.org/officeDocument/2006/relationships/notesSlide" Target="/ppt/notesSlides/notesSlide2b.xml" Id="R4991be1310484107"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d5f7ec0499bf465c" /><Relationship Type="http://schemas.openxmlformats.org/officeDocument/2006/relationships/chart" Target="/ppt/slides/charts/chart2c.xml" Id="rId3" /><Relationship Type="http://schemas.openxmlformats.org/officeDocument/2006/relationships/notesSlide" Target="/ppt/notesSlides/notesSlide2c.xml" Id="R59bf5008e6d841c9"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27377fc580f94b0e" /><Relationship Type="http://schemas.openxmlformats.org/officeDocument/2006/relationships/chart" Target="/ppt/slides/charts/chart2d.xml" Id="rId3" /><Relationship Type="http://schemas.openxmlformats.org/officeDocument/2006/relationships/notesSlide" Target="/ppt/notesSlides/notesSlide2d.xml" Id="Rbd4c9fdc53a54576"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b6b26d9e5d934e91" /><Relationship Type="http://schemas.openxmlformats.org/officeDocument/2006/relationships/chart" Target="/ppt/slides/charts/chart2e.xml" Id="rId3" /><Relationship Type="http://schemas.openxmlformats.org/officeDocument/2006/relationships/notesSlide" Target="/ppt/notesSlides/notesSlide2e.xml" Id="Rec86dabeb3134c53"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e60fa8f909014eb6" /><Relationship Type="http://schemas.openxmlformats.org/officeDocument/2006/relationships/chart" Target="/ppt/slides/charts/chart2f.xml" Id="rId3" /><Relationship Type="http://schemas.openxmlformats.org/officeDocument/2006/relationships/notesSlide" Target="/ppt/notesSlides/notesSlide2f.xml" Id="R09b6214cc63640b0"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774e058150a14c3c" /><Relationship Type="http://schemas.openxmlformats.org/officeDocument/2006/relationships/chart" Target="/ppt/slides/charts/chart3.xml" Id="rId3" /><Relationship Type="http://schemas.openxmlformats.org/officeDocument/2006/relationships/notesSlide" Target="/ppt/notesSlides/notesSlide3.xml" Id="Reeafd2b6faa74f9b"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0b606036afcf48ba" /><Relationship Type="http://schemas.openxmlformats.org/officeDocument/2006/relationships/chart" Target="/ppt/slides/charts/chart30.xml" Id="rId3" /><Relationship Type="http://schemas.openxmlformats.org/officeDocument/2006/relationships/notesSlide" Target="/ppt/notesSlides/notesSlide30.xml" Id="Rb03a9bfaf081497a"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8c6932256b4944ae" /><Relationship Type="http://schemas.openxmlformats.org/officeDocument/2006/relationships/chart" Target="/ppt/slides/charts/chart31.xml" Id="rId3" /><Relationship Type="http://schemas.openxmlformats.org/officeDocument/2006/relationships/notesSlide" Target="/ppt/notesSlides/notesSlide31.xml" Id="Rddfb6e125751485a"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0f4958ef1dbf4e80" /><Relationship Type="http://schemas.openxmlformats.org/officeDocument/2006/relationships/chart" Target="/ppt/slides/charts/chart32.xml" Id="rId3" /><Relationship Type="http://schemas.openxmlformats.org/officeDocument/2006/relationships/notesSlide" Target="/ppt/notesSlides/notesSlide32.xml" Id="Re57bca1828784b1a"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40c3c496d9714613" /><Relationship Type="http://schemas.openxmlformats.org/officeDocument/2006/relationships/chart" Target="/ppt/slides/charts/chart33.xml" Id="rId3" /><Relationship Type="http://schemas.openxmlformats.org/officeDocument/2006/relationships/notesSlide" Target="/ppt/notesSlides/notesSlide33.xml" Id="R1e6a6fac13f740de"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d5863641d7754174" /><Relationship Type="http://schemas.openxmlformats.org/officeDocument/2006/relationships/chart" Target="/ppt/slides/charts/chart34.xml" Id="rId3" /><Relationship Type="http://schemas.openxmlformats.org/officeDocument/2006/relationships/notesSlide" Target="/ppt/notesSlides/notesSlide34.xml" Id="R0a5e18a17862427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55f9fc7ac590467d" /><Relationship Type="http://schemas.openxmlformats.org/officeDocument/2006/relationships/chart" Target="/ppt/slides/charts/chart35.xml" Id="rId3" /><Relationship Type="http://schemas.openxmlformats.org/officeDocument/2006/relationships/notesSlide" Target="/ppt/notesSlides/notesSlide35.xml" Id="R52a82b5d0f674e43"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b0567be9b89c49a4" /><Relationship Type="http://schemas.openxmlformats.org/officeDocument/2006/relationships/chart" Target="/ppt/slides/charts/chart36.xml" Id="rId3" /><Relationship Type="http://schemas.openxmlformats.org/officeDocument/2006/relationships/notesSlide" Target="/ppt/notesSlides/notesSlide36.xml" Id="Rb214dc3bd3a04e48"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d17e23036c8c480d" /><Relationship Type="http://schemas.openxmlformats.org/officeDocument/2006/relationships/chart" Target="/ppt/slides/charts/chart37.xml" Id="rId3" /><Relationship Type="http://schemas.openxmlformats.org/officeDocument/2006/relationships/notesSlide" Target="/ppt/notesSlides/notesSlide37.xml" Id="R772b6a650e0941c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84969e8ab72b4b4e" /><Relationship Type="http://schemas.openxmlformats.org/officeDocument/2006/relationships/chart" Target="/ppt/slides/charts/chart38.xml" Id="rId3" /><Relationship Type="http://schemas.openxmlformats.org/officeDocument/2006/relationships/notesSlide" Target="/ppt/notesSlides/notesSlide38.xml" Id="Rdd9aec4cc57d4f90"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ffba30dc101e4825" /><Relationship Type="http://schemas.openxmlformats.org/officeDocument/2006/relationships/chart" Target="/ppt/slides/charts/chart39.xml" Id="rId3" /><Relationship Type="http://schemas.openxmlformats.org/officeDocument/2006/relationships/notesSlide" Target="/ppt/notesSlides/notesSlide39.xml" Id="Rd6b2a6c3ad1442cf"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ff21ac4f20654458" /><Relationship Type="http://schemas.openxmlformats.org/officeDocument/2006/relationships/chart" Target="/ppt/slides/charts/chart3a.xml" Id="rId3" /><Relationship Type="http://schemas.openxmlformats.org/officeDocument/2006/relationships/notesSlide" Target="/ppt/notesSlides/notesSlide3a.xml" Id="R809d3d773d72433e"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ed98764a5d14427e" /><Relationship Type="http://schemas.openxmlformats.org/officeDocument/2006/relationships/chart" Target="/ppt/slides/charts/chart3b.xml" Id="rId3" /><Relationship Type="http://schemas.openxmlformats.org/officeDocument/2006/relationships/notesSlide" Target="/ppt/notesSlides/notesSlide3b.xml" Id="R482f5f54470d42d0"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922b57f985784782" /><Relationship Type="http://schemas.openxmlformats.org/officeDocument/2006/relationships/chart" Target="/ppt/slides/charts/chart3c.xml" Id="rId3" /><Relationship Type="http://schemas.openxmlformats.org/officeDocument/2006/relationships/notesSlide" Target="/ppt/notesSlides/notesSlide3c.xml" Id="R7e2b1498fe224752"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42609a5970c24c9d" /><Relationship Type="http://schemas.openxmlformats.org/officeDocument/2006/relationships/chart" Target="/ppt/slides/charts/chart3d.xml" Id="rId3" /><Relationship Type="http://schemas.openxmlformats.org/officeDocument/2006/relationships/notesSlide" Target="/ppt/notesSlides/notesSlide3d.xml" Id="Rcf12e22a8dbf480e"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2a8518950abe4b5e" /><Relationship Type="http://schemas.openxmlformats.org/officeDocument/2006/relationships/chart" Target="/ppt/slides/charts/chart3e.xml" Id="rId3" /><Relationship Type="http://schemas.openxmlformats.org/officeDocument/2006/relationships/notesSlide" Target="/ppt/notesSlides/notesSlide3e.xml" Id="Rdba72b89854d40a7"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6bc4d6f2c8b6421d" /><Relationship Type="http://schemas.openxmlformats.org/officeDocument/2006/relationships/chart" Target="/ppt/slides/charts/chart3f.xml" Id="rId3" /><Relationship Type="http://schemas.openxmlformats.org/officeDocument/2006/relationships/notesSlide" Target="/ppt/notesSlides/notesSlide3f.xml" Id="Rff9c0649e42e4b8c"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ebd7b3ae2ea1498d" /><Relationship Type="http://schemas.openxmlformats.org/officeDocument/2006/relationships/chart" Target="/ppt/slides/charts/chart4.xml" Id="rId3" /><Relationship Type="http://schemas.openxmlformats.org/officeDocument/2006/relationships/notesSlide" Target="/ppt/notesSlides/notesSlide4.xml" Id="Ra03f5c52c0334d36"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d1712a853e3e4814" /><Relationship Type="http://schemas.openxmlformats.org/officeDocument/2006/relationships/chart" Target="/ppt/slides/charts/chart40.xml" Id="rId3" /><Relationship Type="http://schemas.openxmlformats.org/officeDocument/2006/relationships/notesSlide" Target="/ppt/notesSlides/notesSlide40.xml" Id="R23a9a632518a4d86"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bc3c25281d7a45b0" /><Relationship Type="http://schemas.openxmlformats.org/officeDocument/2006/relationships/chart" Target="/ppt/slides/charts/chart41.xml" Id="rId3" /><Relationship Type="http://schemas.openxmlformats.org/officeDocument/2006/relationships/notesSlide" Target="/ppt/notesSlides/notesSlide41.xml" Id="R8d606fbb9da749ee"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6e5694e9a4ba4ffa" /><Relationship Type="http://schemas.openxmlformats.org/officeDocument/2006/relationships/chart" Target="/ppt/slides/charts/chart42.xml" Id="rId3" /><Relationship Type="http://schemas.openxmlformats.org/officeDocument/2006/relationships/notesSlide" Target="/ppt/notesSlides/notesSlide42.xml" Id="R043070ab7f874876"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19652f36ab9d4895" /><Relationship Type="http://schemas.openxmlformats.org/officeDocument/2006/relationships/chart" Target="/ppt/slides/charts/chart43.xml" Id="rId3" /><Relationship Type="http://schemas.openxmlformats.org/officeDocument/2006/relationships/notesSlide" Target="/ppt/notesSlides/notesSlide43.xml" Id="Ra401e4ccf02b4fb1"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48f0c904ab724340" /><Relationship Type="http://schemas.openxmlformats.org/officeDocument/2006/relationships/chart" Target="/ppt/slides/charts/chart44.xml" Id="rId3" /><Relationship Type="http://schemas.openxmlformats.org/officeDocument/2006/relationships/notesSlide" Target="/ppt/notesSlides/notesSlide44.xml" Id="R7e1ccf7d319e4e76"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f11967dc5bd54401" /><Relationship Type="http://schemas.openxmlformats.org/officeDocument/2006/relationships/chart" Target="/ppt/slides/charts/chart45.xml" Id="rId3" /><Relationship Type="http://schemas.openxmlformats.org/officeDocument/2006/relationships/notesSlide" Target="/ppt/notesSlides/notesSlide45.xml" Id="R46f7834fb02d4756"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465a831c7be3465c" /><Relationship Type="http://schemas.openxmlformats.org/officeDocument/2006/relationships/chart" Target="/ppt/slides/charts/chart46.xml" Id="rId3" /><Relationship Type="http://schemas.openxmlformats.org/officeDocument/2006/relationships/notesSlide" Target="/ppt/notesSlides/notesSlide46.xml" Id="Rc349c682dd5a4233"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7ad200148f2e4de2" /><Relationship Type="http://schemas.openxmlformats.org/officeDocument/2006/relationships/chart" Target="/ppt/slides/charts/chart47.xml" Id="rId3" /><Relationship Type="http://schemas.openxmlformats.org/officeDocument/2006/relationships/notesSlide" Target="/ppt/notesSlides/notesSlide47.xml" Id="R7a497c653875466d"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8d91afeff7824d8f" /><Relationship Type="http://schemas.openxmlformats.org/officeDocument/2006/relationships/chart" Target="/ppt/slides/charts/chart48.xml" Id="rId3" /><Relationship Type="http://schemas.openxmlformats.org/officeDocument/2006/relationships/notesSlide" Target="/ppt/notesSlides/notesSlide48.xml" Id="Re650ad176dfd4d76"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bccede3acf284c63" /><Relationship Type="http://schemas.openxmlformats.org/officeDocument/2006/relationships/chart" Target="/ppt/slides/charts/chart49.xml" Id="rId3" /><Relationship Type="http://schemas.openxmlformats.org/officeDocument/2006/relationships/notesSlide" Target="/ppt/notesSlides/notesSlide49.xml" Id="R0698c9062b0e495b"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0949d401472a437c" /><Relationship Type="http://schemas.openxmlformats.org/officeDocument/2006/relationships/chart" Target="/ppt/slides/charts/chart4a.xml" Id="rId3" /><Relationship Type="http://schemas.openxmlformats.org/officeDocument/2006/relationships/notesSlide" Target="/ppt/notesSlides/notesSlide4a.xml" Id="R089c7c301eb74da6"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0a7891969a524067" /><Relationship Type="http://schemas.openxmlformats.org/officeDocument/2006/relationships/chart" Target="/ppt/slides/charts/chart4b.xml" Id="rId3" /><Relationship Type="http://schemas.openxmlformats.org/officeDocument/2006/relationships/notesSlide" Target="/ppt/notesSlides/notesSlide4b.xml" Id="R42bc854caf314b4a"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526ab46ff2c04a60" /><Relationship Type="http://schemas.openxmlformats.org/officeDocument/2006/relationships/chart" Target="/ppt/slides/charts/chart4c.xml" Id="rId3" /><Relationship Type="http://schemas.openxmlformats.org/officeDocument/2006/relationships/notesSlide" Target="/ppt/notesSlides/notesSlide4c.xml" Id="R5964f0ac0a334d4b"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deb2480421b8407c" /><Relationship Type="http://schemas.openxmlformats.org/officeDocument/2006/relationships/chart" Target="/ppt/slides/charts/chart4d.xml" Id="rId3" /><Relationship Type="http://schemas.openxmlformats.org/officeDocument/2006/relationships/notesSlide" Target="/ppt/notesSlides/notesSlide4d.xml" Id="R088e11adf72c45b5"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6a56728247dd41ab" /><Relationship Type="http://schemas.openxmlformats.org/officeDocument/2006/relationships/chart" Target="/ppt/slides/charts/chart4e.xml" Id="rId3" /><Relationship Type="http://schemas.openxmlformats.org/officeDocument/2006/relationships/notesSlide" Target="/ppt/notesSlides/notesSlide4e.xml" Id="R3151f888ffdd4dfa"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84a7eb9b20214624" /><Relationship Type="http://schemas.openxmlformats.org/officeDocument/2006/relationships/chart" Target="/ppt/slides/charts/chart4f.xml" Id="rId3" /><Relationship Type="http://schemas.openxmlformats.org/officeDocument/2006/relationships/notesSlide" Target="/ppt/notesSlides/notesSlide4f.xml" Id="Rdb1d94a08fd947e6"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53f96faa60174844" /><Relationship Type="http://schemas.openxmlformats.org/officeDocument/2006/relationships/chart" Target="/ppt/slides/charts/chart5.xml" Id="rId3" /><Relationship Type="http://schemas.openxmlformats.org/officeDocument/2006/relationships/notesSlide" Target="/ppt/notesSlides/notesSlide5.xml" Id="R60839896347c4b54"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67d01cb1f52243eb" /><Relationship Type="http://schemas.openxmlformats.org/officeDocument/2006/relationships/chart" Target="/ppt/slides/charts/chart50.xml" Id="rId3" /><Relationship Type="http://schemas.openxmlformats.org/officeDocument/2006/relationships/notesSlide" Target="/ppt/notesSlides/notesSlide50.xml" Id="Rde24faa9884f49f9"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0459e8926f8c48b4" /><Relationship Type="http://schemas.openxmlformats.org/officeDocument/2006/relationships/chart" Target="/ppt/slides/charts/chart51.xml" Id="rId3" /><Relationship Type="http://schemas.openxmlformats.org/officeDocument/2006/relationships/notesSlide" Target="/ppt/notesSlides/notesSlide51.xml" Id="R75913bada81742c2"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779f9ba806f94b06" /><Relationship Type="http://schemas.openxmlformats.org/officeDocument/2006/relationships/chart" Target="/ppt/slides/charts/chart52.xml" Id="rId3" /><Relationship Type="http://schemas.openxmlformats.org/officeDocument/2006/relationships/notesSlide" Target="/ppt/notesSlides/notesSlide52.xml" Id="Rd33fda9f9fc847d5"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8d75a4ca432a4316" /><Relationship Type="http://schemas.openxmlformats.org/officeDocument/2006/relationships/chart" Target="/ppt/slides/charts/chart53.xml" Id="rId3" /><Relationship Type="http://schemas.openxmlformats.org/officeDocument/2006/relationships/notesSlide" Target="/ppt/notesSlides/notesSlide53.xml" Id="R28b9a4c86cf9438d"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46a9530809c14cf4" /><Relationship Type="http://schemas.openxmlformats.org/officeDocument/2006/relationships/chart" Target="/ppt/slides/charts/chart54.xml" Id="rId3" /><Relationship Type="http://schemas.openxmlformats.org/officeDocument/2006/relationships/notesSlide" Target="/ppt/notesSlides/notesSlide54.xml" Id="Rfc934f4d982749b1"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17a130c6362847f0" /><Relationship Type="http://schemas.openxmlformats.org/officeDocument/2006/relationships/chart" Target="/ppt/slides/charts/chart55.xml" Id="rId3" /><Relationship Type="http://schemas.openxmlformats.org/officeDocument/2006/relationships/notesSlide" Target="/ppt/notesSlides/notesSlide55.xml" Id="R2bed781ddd5940a1"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48408980c86f4c12" /><Relationship Type="http://schemas.openxmlformats.org/officeDocument/2006/relationships/chart" Target="/ppt/slides/charts/chart56.xml" Id="rId3" /><Relationship Type="http://schemas.openxmlformats.org/officeDocument/2006/relationships/notesSlide" Target="/ppt/notesSlides/notesSlide56.xml" Id="Rc070a3721df148d7"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6e24000a6a7b4530" /><Relationship Type="http://schemas.openxmlformats.org/officeDocument/2006/relationships/chart" Target="/ppt/slides/charts/chart57.xml" Id="rId3" /><Relationship Type="http://schemas.openxmlformats.org/officeDocument/2006/relationships/notesSlide" Target="/ppt/notesSlides/notesSlide57.xml" Id="R4881de4b71954f3b"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b3631399bade4873" /><Relationship Type="http://schemas.openxmlformats.org/officeDocument/2006/relationships/chart" Target="/ppt/slides/charts/chart58.xml" Id="rId3" /><Relationship Type="http://schemas.openxmlformats.org/officeDocument/2006/relationships/notesSlide" Target="/ppt/notesSlides/notesSlide58.xml" Id="Rdf963249a3ee4568"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8c606d26c4fd428b" /><Relationship Type="http://schemas.openxmlformats.org/officeDocument/2006/relationships/chart" Target="/ppt/slides/charts/chart59.xml" Id="rId3" /><Relationship Type="http://schemas.openxmlformats.org/officeDocument/2006/relationships/notesSlide" Target="/ppt/notesSlides/notesSlide59.xml" Id="Rddd8faf78437467f"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4a5d47d53a9949fe" /><Relationship Type="http://schemas.openxmlformats.org/officeDocument/2006/relationships/chart" Target="/ppt/slides/charts/chart5a.xml" Id="rId3" /><Relationship Type="http://schemas.openxmlformats.org/officeDocument/2006/relationships/notesSlide" Target="/ppt/notesSlides/notesSlide5a.xml" Id="R56ace644911f4308"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6446c1e485264b4c" /><Relationship Type="http://schemas.openxmlformats.org/officeDocument/2006/relationships/chart" Target="/ppt/slides/charts/chart5b.xml" Id="rId3" /><Relationship Type="http://schemas.openxmlformats.org/officeDocument/2006/relationships/notesSlide" Target="/ppt/notesSlides/notesSlide5b.xml" Id="Ra8210f24f1e949fc"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ced813b88c7d4e32" /><Relationship Type="http://schemas.openxmlformats.org/officeDocument/2006/relationships/chart" Target="/ppt/slides/charts/chart5c.xml" Id="rId3" /><Relationship Type="http://schemas.openxmlformats.org/officeDocument/2006/relationships/notesSlide" Target="/ppt/notesSlides/notesSlide5c.xml" Id="R9af56464b36b4740"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43ed1407a664455e" /><Relationship Type="http://schemas.openxmlformats.org/officeDocument/2006/relationships/chart" Target="/ppt/slides/charts/chart5d.xml" Id="rId3" /><Relationship Type="http://schemas.openxmlformats.org/officeDocument/2006/relationships/notesSlide" Target="/ppt/notesSlides/notesSlide5d.xml" Id="Rdf684456eba441b5"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128f49c59f7e4a92" /><Relationship Type="http://schemas.openxmlformats.org/officeDocument/2006/relationships/chart" Target="/ppt/slides/charts/chart5e.xml" Id="rId3" /><Relationship Type="http://schemas.openxmlformats.org/officeDocument/2006/relationships/notesSlide" Target="/ppt/notesSlides/notesSlide5e.xml" Id="R2ba3027e647d4b04"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3e7cb75fbcb74b10" /><Relationship Type="http://schemas.openxmlformats.org/officeDocument/2006/relationships/chart" Target="/ppt/slides/charts/chart5f.xml" Id="rId3" /><Relationship Type="http://schemas.openxmlformats.org/officeDocument/2006/relationships/notesSlide" Target="/ppt/notesSlides/notesSlide5f.xml" Id="R750908eb2f79412f"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fa60ab5f3b314564" /><Relationship Type="http://schemas.openxmlformats.org/officeDocument/2006/relationships/chart" Target="/ppt/slides/charts/chart6.xml" Id="rId3" /><Relationship Type="http://schemas.openxmlformats.org/officeDocument/2006/relationships/notesSlide" Target="/ppt/notesSlides/notesSlide6.xml" Id="R3f6f70a082f24bb4"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db31c20399cc46f9" /><Relationship Type="http://schemas.openxmlformats.org/officeDocument/2006/relationships/chart" Target="/ppt/slides/charts/chart60.xml" Id="rId3" /><Relationship Type="http://schemas.openxmlformats.org/officeDocument/2006/relationships/notesSlide" Target="/ppt/notesSlides/notesSlide60.xml" Id="R8fe676fdcf174eac"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7903bca52066462c" /><Relationship Type="http://schemas.openxmlformats.org/officeDocument/2006/relationships/chart" Target="/ppt/slides/charts/chart61.xml" Id="rId3" /><Relationship Type="http://schemas.openxmlformats.org/officeDocument/2006/relationships/notesSlide" Target="/ppt/notesSlides/notesSlide61.xml" Id="R2a3fbc348aba498d"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7b57070204c94742" /><Relationship Type="http://schemas.openxmlformats.org/officeDocument/2006/relationships/chart" Target="/ppt/slides/charts/chart62.xml" Id="rId3" /><Relationship Type="http://schemas.openxmlformats.org/officeDocument/2006/relationships/notesSlide" Target="/ppt/notesSlides/notesSlide62.xml" Id="Rd50590ad02984cc1"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725f3e8dd902482f" /><Relationship Type="http://schemas.openxmlformats.org/officeDocument/2006/relationships/chart" Target="/ppt/slides/charts/chart63.xml" Id="rId3" /><Relationship Type="http://schemas.openxmlformats.org/officeDocument/2006/relationships/notesSlide" Target="/ppt/notesSlides/notesSlide63.xml" Id="R41d857edbf854765"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adf1e76ed0de4eec" /><Relationship Type="http://schemas.openxmlformats.org/officeDocument/2006/relationships/chart" Target="/ppt/slides/charts/chart64.xml" Id="rId3" /><Relationship Type="http://schemas.openxmlformats.org/officeDocument/2006/relationships/notesSlide" Target="/ppt/notesSlides/notesSlide64.xml" Id="R5dc5f252218447a5"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58d5bc02331f4157" /><Relationship Type="http://schemas.openxmlformats.org/officeDocument/2006/relationships/chart" Target="/ppt/slides/charts/chart65.xml" Id="rId3" /><Relationship Type="http://schemas.openxmlformats.org/officeDocument/2006/relationships/notesSlide" Target="/ppt/notesSlides/notesSlide65.xml" Id="Ra1358b05ebeb4ec7"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74800bab8c554d0a" /><Relationship Type="http://schemas.openxmlformats.org/officeDocument/2006/relationships/chart" Target="/ppt/slides/charts/chart66.xml" Id="rId3" /><Relationship Type="http://schemas.openxmlformats.org/officeDocument/2006/relationships/notesSlide" Target="/ppt/notesSlides/notesSlide66.xml" Id="R0fc0de88609648ad"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9b25f89ab2ad4fe3" /><Relationship Type="http://schemas.openxmlformats.org/officeDocument/2006/relationships/chart" Target="/ppt/slides/charts/chart67.xml" Id="rId3" /><Relationship Type="http://schemas.openxmlformats.org/officeDocument/2006/relationships/notesSlide" Target="/ppt/notesSlides/notesSlide67.xml" Id="R265bf2455e8841f0"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a4d75c4143c94fd3" /><Relationship Type="http://schemas.openxmlformats.org/officeDocument/2006/relationships/chart" Target="/ppt/slides/charts/chart68.xml" Id="rId3" /><Relationship Type="http://schemas.openxmlformats.org/officeDocument/2006/relationships/notesSlide" Target="/ppt/notesSlides/notesSlide68.xml" Id="Rc13f27cafbe84ad7"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fcbc64a4d705405f" /><Relationship Type="http://schemas.openxmlformats.org/officeDocument/2006/relationships/chart" Target="/ppt/slides/charts/chart69.xml" Id="rId3" /><Relationship Type="http://schemas.openxmlformats.org/officeDocument/2006/relationships/notesSlide" Target="/ppt/notesSlides/notesSlide69.xml" Id="Ra9445ffa8665456c"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032648175843429f" /><Relationship Type="http://schemas.openxmlformats.org/officeDocument/2006/relationships/chart" Target="/ppt/slides/charts/chart6a.xml" Id="rId3" /><Relationship Type="http://schemas.openxmlformats.org/officeDocument/2006/relationships/notesSlide" Target="/ppt/notesSlides/notesSlide6a.xml" Id="R2f31949d396346ed"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f1e427d8e5014640" /><Relationship Type="http://schemas.openxmlformats.org/officeDocument/2006/relationships/chart" Target="/ppt/slides/charts/chart6b.xml" Id="rId3" /><Relationship Type="http://schemas.openxmlformats.org/officeDocument/2006/relationships/notesSlide" Target="/ppt/notesSlides/notesSlide6b.xml" Id="Rdd192609f36f4f89"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63bf93ac602e4c26" /><Relationship Type="http://schemas.openxmlformats.org/officeDocument/2006/relationships/chart" Target="/ppt/slides/charts/chart6c.xml" Id="rId3" /><Relationship Type="http://schemas.openxmlformats.org/officeDocument/2006/relationships/notesSlide" Target="/ppt/notesSlides/notesSlide6c.xml" Id="Reb2be04f7236424b"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b23f8c7f012f45bb" /><Relationship Type="http://schemas.openxmlformats.org/officeDocument/2006/relationships/chart" Target="/ppt/slides/charts/chart6d.xml" Id="rId3" /><Relationship Type="http://schemas.openxmlformats.org/officeDocument/2006/relationships/notesSlide" Target="/ppt/notesSlides/notesSlide6d.xml" Id="Recaea56cea5e4ff6"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c2cd7e5095104d1a" /><Relationship Type="http://schemas.openxmlformats.org/officeDocument/2006/relationships/chart" Target="/ppt/slides/charts/chart6e.xml" Id="rId3" /><Relationship Type="http://schemas.openxmlformats.org/officeDocument/2006/relationships/notesSlide" Target="/ppt/notesSlides/notesSlide6e.xml" Id="R90a6e3a173214853"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0b66ecf7bb0e4c10" /><Relationship Type="http://schemas.openxmlformats.org/officeDocument/2006/relationships/chart" Target="/ppt/slides/charts/chart6f.xml" Id="rId3" /><Relationship Type="http://schemas.openxmlformats.org/officeDocument/2006/relationships/notesSlide" Target="/ppt/notesSlides/notesSlide6f.xml" Id="R19a57519f106417b"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025a62622f534975" /><Relationship Type="http://schemas.openxmlformats.org/officeDocument/2006/relationships/chart" Target="/ppt/slides/charts/chart7.xml" Id="rId3" /><Relationship Type="http://schemas.openxmlformats.org/officeDocument/2006/relationships/notesSlide" Target="/ppt/notesSlides/notesSlide7.xml" Id="R01e9950603894ef6"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a6d002a910474d40" /><Relationship Type="http://schemas.openxmlformats.org/officeDocument/2006/relationships/chart" Target="/ppt/slides/charts/chart70.xml" Id="rId3" /><Relationship Type="http://schemas.openxmlformats.org/officeDocument/2006/relationships/notesSlide" Target="/ppt/notesSlides/notesSlide70.xml" Id="R0fae3fc35ef14026"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380a02f0fd5242af" /><Relationship Type="http://schemas.openxmlformats.org/officeDocument/2006/relationships/chart" Target="/ppt/slides/charts/chart71.xml" Id="rId3" /><Relationship Type="http://schemas.openxmlformats.org/officeDocument/2006/relationships/notesSlide" Target="/ppt/notesSlides/notesSlide71.xml" Id="R00f19532afd1429d"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e98f0c7334d34b31" /><Relationship Type="http://schemas.openxmlformats.org/officeDocument/2006/relationships/chart" Target="/ppt/slides/charts/chart72.xml" Id="rId3" /><Relationship Type="http://schemas.openxmlformats.org/officeDocument/2006/relationships/notesSlide" Target="/ppt/notesSlides/notesSlide72.xml" Id="Rca7c06ab451a4e41"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fa6d619835034b3f" /><Relationship Type="http://schemas.openxmlformats.org/officeDocument/2006/relationships/chart" Target="/ppt/slides/charts/chart73.xml" Id="rId3" /><Relationship Type="http://schemas.openxmlformats.org/officeDocument/2006/relationships/notesSlide" Target="/ppt/notesSlides/notesSlide73.xml" Id="R4eb35e7c405c4c5e"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d728bd8b0d6e4be6" /><Relationship Type="http://schemas.openxmlformats.org/officeDocument/2006/relationships/chart" Target="/ppt/slides/charts/chart74.xml" Id="rId3" /><Relationship Type="http://schemas.openxmlformats.org/officeDocument/2006/relationships/notesSlide" Target="/ppt/notesSlides/notesSlide74.xml" Id="R4950c144a5994bae"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94e2a5ab316646ab" /><Relationship Type="http://schemas.openxmlformats.org/officeDocument/2006/relationships/chart" Target="/ppt/slides/charts/chart75.xml" Id="rId3" /><Relationship Type="http://schemas.openxmlformats.org/officeDocument/2006/relationships/notesSlide" Target="/ppt/notesSlides/notesSlide75.xml" Id="R2a74c6fd5f684b65"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72a0ceb3d8934ac5" /><Relationship Type="http://schemas.openxmlformats.org/officeDocument/2006/relationships/chart" Target="/ppt/slides/charts/chart76.xml" Id="rId3" /><Relationship Type="http://schemas.openxmlformats.org/officeDocument/2006/relationships/notesSlide" Target="/ppt/notesSlides/notesSlide76.xml" Id="R29e0c9f5d7124c28"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34ff4686b1f342dd" /><Relationship Type="http://schemas.openxmlformats.org/officeDocument/2006/relationships/chart" Target="/ppt/slides/charts/chart77.xml" Id="rId3" /><Relationship Type="http://schemas.openxmlformats.org/officeDocument/2006/relationships/notesSlide" Target="/ppt/notesSlides/notesSlide77.xml" Id="Rb0ce211378cd424e"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dc83b8076d334e7e" /><Relationship Type="http://schemas.openxmlformats.org/officeDocument/2006/relationships/chart" Target="/ppt/slides/charts/chart78.xml" Id="rId3" /><Relationship Type="http://schemas.openxmlformats.org/officeDocument/2006/relationships/notesSlide" Target="/ppt/notesSlides/notesSlide78.xml" Id="R68c28d8b4220414a"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49e904678b2c49b3" /><Relationship Type="http://schemas.openxmlformats.org/officeDocument/2006/relationships/chart" Target="/ppt/slides/charts/chart79.xml" Id="rId3" /><Relationship Type="http://schemas.openxmlformats.org/officeDocument/2006/relationships/notesSlide" Target="/ppt/notesSlides/notesSlide79.xml" Id="R7117a101e05b46d7"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4f057ed5b6d84853" /><Relationship Type="http://schemas.openxmlformats.org/officeDocument/2006/relationships/chart" Target="/ppt/slides/charts/chart7a.xml" Id="rId3" /><Relationship Type="http://schemas.openxmlformats.org/officeDocument/2006/relationships/notesSlide" Target="/ppt/notesSlides/notesSlide7a.xml" Id="Re67850b5826a4bf5"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b732ce5d06114fd9" /><Relationship Type="http://schemas.openxmlformats.org/officeDocument/2006/relationships/chart" Target="/ppt/slides/charts/chart7b.xml" Id="rId3" /><Relationship Type="http://schemas.openxmlformats.org/officeDocument/2006/relationships/notesSlide" Target="/ppt/notesSlides/notesSlide7b.xml" Id="R32ddd0165467441c"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90ac044dc063453a" /><Relationship Type="http://schemas.openxmlformats.org/officeDocument/2006/relationships/chart" Target="/ppt/slides/charts/chart7c.xml" Id="rId3" /><Relationship Type="http://schemas.openxmlformats.org/officeDocument/2006/relationships/notesSlide" Target="/ppt/notesSlides/notesSlide7c.xml" Id="R931f654073bb4cf9"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45582d5709554b58" /><Relationship Type="http://schemas.openxmlformats.org/officeDocument/2006/relationships/chart" Target="/ppt/slides/charts/chart7d.xml" Id="rId3" /><Relationship Type="http://schemas.openxmlformats.org/officeDocument/2006/relationships/notesSlide" Target="/ppt/notesSlides/notesSlide7d.xml" Id="R785576745b5741b1"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e58fa89d7531440f" /><Relationship Type="http://schemas.openxmlformats.org/officeDocument/2006/relationships/chart" Target="/ppt/slides/charts/chart7e.xml" Id="rId3" /><Relationship Type="http://schemas.openxmlformats.org/officeDocument/2006/relationships/notesSlide" Target="/ppt/notesSlides/notesSlide7e.xml" Id="R5caa24bd7fd343b9"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177e866b58434dfe" /><Relationship Type="http://schemas.openxmlformats.org/officeDocument/2006/relationships/chart" Target="/ppt/slides/charts/chart7f.xml" Id="rId3" /><Relationship Type="http://schemas.openxmlformats.org/officeDocument/2006/relationships/notesSlide" Target="/ppt/notesSlides/notesSlide7f.xml" Id="Rc18bcabec9834fa1"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b6f32352151e4099" /><Relationship Type="http://schemas.openxmlformats.org/officeDocument/2006/relationships/chart" Target="/ppt/slides/charts/chart8.xml" Id="rId3" /><Relationship Type="http://schemas.openxmlformats.org/officeDocument/2006/relationships/notesSlide" Target="/ppt/notesSlides/notesSlide8.xml" Id="R244e02b2424a4055"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8210fc1c2aa245dc" /><Relationship Type="http://schemas.openxmlformats.org/officeDocument/2006/relationships/chart" Target="/ppt/slides/charts/chart80.xml" Id="rId3" /><Relationship Type="http://schemas.openxmlformats.org/officeDocument/2006/relationships/notesSlide" Target="/ppt/notesSlides/notesSlide80.xml" Id="R35a7d121d9bb4acb"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e331e22622044bbe" /><Relationship Type="http://schemas.openxmlformats.org/officeDocument/2006/relationships/chart" Target="/ppt/slides/charts/chart81.xml" Id="rId3" /><Relationship Type="http://schemas.openxmlformats.org/officeDocument/2006/relationships/notesSlide" Target="/ppt/notesSlides/notesSlide81.xml" Id="Rd2d18052c0344dd1"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0e124a76a73f431b" /><Relationship Type="http://schemas.openxmlformats.org/officeDocument/2006/relationships/chart" Target="/ppt/slides/charts/chart82.xml" Id="rId3" /><Relationship Type="http://schemas.openxmlformats.org/officeDocument/2006/relationships/notesSlide" Target="/ppt/notesSlides/notesSlide82.xml" Id="Rda4186c5c6af4acd"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87cf2d800a2e44ba" /><Relationship Type="http://schemas.openxmlformats.org/officeDocument/2006/relationships/chart" Target="/ppt/slides/charts/chart83.xml" Id="rId3" /><Relationship Type="http://schemas.openxmlformats.org/officeDocument/2006/relationships/notesSlide" Target="/ppt/notesSlides/notesSlide83.xml" Id="Rdbfd7400cc0c45e0"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3dece3ec5df44c18" /><Relationship Type="http://schemas.openxmlformats.org/officeDocument/2006/relationships/chart" Target="/ppt/slides/charts/chart84.xml" Id="rId3" /><Relationship Type="http://schemas.openxmlformats.org/officeDocument/2006/relationships/notesSlide" Target="/ppt/notesSlides/notesSlide84.xml" Id="R120e2f69fe2b4abf"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7c0874fe81ba427c" /><Relationship Type="http://schemas.openxmlformats.org/officeDocument/2006/relationships/chart" Target="/ppt/slides/charts/chart85.xml" Id="rId3" /><Relationship Type="http://schemas.openxmlformats.org/officeDocument/2006/relationships/notesSlide" Target="/ppt/notesSlides/notesSlide85.xml" Id="Rcca02dff3fdd417e"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0461587d4dd541de" /><Relationship Type="http://schemas.openxmlformats.org/officeDocument/2006/relationships/chart" Target="/ppt/slides/charts/chart86.xml" Id="rId3" /><Relationship Type="http://schemas.openxmlformats.org/officeDocument/2006/relationships/notesSlide" Target="/ppt/notesSlides/notesSlide86.xml" Id="R42b38e5215594aee"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172937fc81214d6e" /><Relationship Type="http://schemas.openxmlformats.org/officeDocument/2006/relationships/chart" Target="/ppt/slides/charts/chart87.xml" Id="rId3" /><Relationship Type="http://schemas.openxmlformats.org/officeDocument/2006/relationships/notesSlide" Target="/ppt/notesSlides/notesSlide87.xml" Id="Rcfc3aa8e50894959"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381c9199d87143f1" /><Relationship Type="http://schemas.openxmlformats.org/officeDocument/2006/relationships/chart" Target="/ppt/slides/charts/chart88.xml" Id="rId3" /><Relationship Type="http://schemas.openxmlformats.org/officeDocument/2006/relationships/notesSlide" Target="/ppt/notesSlides/notesSlide88.xml" Id="Rfb5b27edab2b484f"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b0842fdd4bd5489a" /><Relationship Type="http://schemas.openxmlformats.org/officeDocument/2006/relationships/chart" Target="/ppt/slides/charts/chart89.xml" Id="rId3" /><Relationship Type="http://schemas.openxmlformats.org/officeDocument/2006/relationships/notesSlide" Target="/ppt/notesSlides/notesSlide89.xml" Id="R354572fd63b9487f"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e3c127e9eeb74742" /><Relationship Type="http://schemas.openxmlformats.org/officeDocument/2006/relationships/chart" Target="/ppt/slides/charts/chart8a.xml" Id="rId3" /><Relationship Type="http://schemas.openxmlformats.org/officeDocument/2006/relationships/notesSlide" Target="/ppt/notesSlides/notesSlide8a.xml" Id="R10e945323596496a"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59b798067abb4ec1" /><Relationship Type="http://schemas.openxmlformats.org/officeDocument/2006/relationships/chart" Target="/ppt/slides/charts/chart8b.xml" Id="rId3" /><Relationship Type="http://schemas.openxmlformats.org/officeDocument/2006/relationships/notesSlide" Target="/ppt/notesSlides/notesSlide8b.xml" Id="R104f4ecf3c6e44c1"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1212fb1ded824ea0" /><Relationship Type="http://schemas.openxmlformats.org/officeDocument/2006/relationships/chart" Target="/ppt/slides/charts/chart9.xml" Id="rId3" /><Relationship Type="http://schemas.openxmlformats.org/officeDocument/2006/relationships/notesSlide" Target="/ppt/notesSlides/notesSlide9.xml" Id="R0595e10a906b4b4e"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bb26150470e8448a" /><Relationship Type="http://schemas.openxmlformats.org/officeDocument/2006/relationships/chart" Target="/ppt/slides/charts/charta.xml" Id="rId3" /><Relationship Type="http://schemas.openxmlformats.org/officeDocument/2006/relationships/notesSlide" Target="/ppt/notesSlides/notesSlidea.xml" Id="R6535127306d641fd"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2d544f290e9c4d8b" /><Relationship Type="http://schemas.openxmlformats.org/officeDocument/2006/relationships/chart" Target="/ppt/slides/charts/chartb.xml" Id="rId3" /><Relationship Type="http://schemas.openxmlformats.org/officeDocument/2006/relationships/notesSlide" Target="/ppt/notesSlides/notesSlideb.xml" Id="Rccdbdff32a284de6"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06b8de9dbc514817" /><Relationship Type="http://schemas.openxmlformats.org/officeDocument/2006/relationships/chart" Target="/ppt/slides/charts/chartc.xml" Id="rId3" /><Relationship Type="http://schemas.openxmlformats.org/officeDocument/2006/relationships/notesSlide" Target="/ppt/notesSlides/notesSlidec.xml" Id="R8f3b8e31e8a047af"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22c5a1cd3d6f4106" /><Relationship Type="http://schemas.openxmlformats.org/officeDocument/2006/relationships/chart" Target="/ppt/slides/charts/chartd.xml" Id="rId3" /><Relationship Type="http://schemas.openxmlformats.org/officeDocument/2006/relationships/notesSlide" Target="/ppt/notesSlides/notesSlided.xml" Id="R2288d090f5794c60"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683e5fd1fdd741bd" /><Relationship Type="http://schemas.openxmlformats.org/officeDocument/2006/relationships/chart" Target="/ppt/slides/charts/charte.xml" Id="rId3" /><Relationship Type="http://schemas.openxmlformats.org/officeDocument/2006/relationships/notesSlide" Target="/ppt/notesSlides/notesSlidee.xml" Id="R5cac93e151ea44b9"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628629e9cba94c0e" /><Relationship Type="http://schemas.openxmlformats.org/officeDocument/2006/relationships/chart" Target="/ppt/slides/charts/chartf.xml" Id="rId3" /><Relationship Type="http://schemas.openxmlformats.org/officeDocument/2006/relationships/notesSlide" Target="/ppt/notesSlides/notesSlidef.xml" Id="Rae4f70a9e3cd4340"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7.4</c:v>
                </c:pt>
                <c:pt idx="1">
                  <c:v>6.0</c:v>
                </c:pt>
                <c:pt idx="2">
                  <c:v>4.6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41.1</c:v>
                </c:pt>
                <c:pt idx="1">
                  <c:v/>
                </c:pt>
                <c:pt idx="2">
                  <c:v>35.3</c:v>
                </c:pt>
                <c:pt idx="3">
                  <c:v>47.1</c:v>
                </c:pt>
                <c:pt idx="4">
                  <c:v/>
                </c:pt>
                <c:pt idx="5">
                  <c:v>40.3</c:v>
                </c:pt>
                <c:pt idx="6">
                  <c:v>39.8</c:v>
                </c:pt>
                <c:pt idx="7">
                  <c:v>42.6</c:v>
                </c:pt>
                <c:pt idx="8">
                  <c:v/>
                </c:pt>
                <c:pt idx="9">
                  <c:v>37.4</c:v>
                </c:pt>
                <c:pt idx="10">
                  <c:v>32.9</c:v>
                </c:pt>
                <c:pt idx="11">
                  <c:v>46.3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43.1</c:v>
                </c:pt>
                <c:pt idx="1">
                  <c:v>41.1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18.2</c:v>
                </c:pt>
                <c:pt idx="1">
                  <c:v/>
                </c:pt>
                <c:pt idx="2">
                  <c:v>10.3</c:v>
                </c:pt>
                <c:pt idx="3">
                  <c:v>26.4</c:v>
                </c:pt>
                <c:pt idx="4">
                  <c:v/>
                </c:pt>
                <c:pt idx="5">
                  <c:v>15.6</c:v>
                </c:pt>
                <c:pt idx="6">
                  <c:v>16.2</c:v>
                </c:pt>
                <c:pt idx="7">
                  <c:v>22.0</c:v>
                </c:pt>
                <c:pt idx="8">
                  <c:v/>
                </c:pt>
                <c:pt idx="9">
                  <c:v>14.8</c:v>
                </c:pt>
                <c:pt idx="10">
                  <c:v>15.4</c:v>
                </c:pt>
                <c:pt idx="11">
                  <c:v>21.3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18.9</c:v>
                </c:pt>
                <c:pt idx="1">
                  <c:v>18.2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18.1</c:v>
                </c:pt>
                <c:pt idx="1">
                  <c:v/>
                </c:pt>
                <c:pt idx="2">
                  <c:v>11.9</c:v>
                </c:pt>
                <c:pt idx="3">
                  <c:v>24.1</c:v>
                </c:pt>
                <c:pt idx="4">
                  <c:v/>
                </c:pt>
                <c:pt idx="5">
                  <c:v>15.4</c:v>
                </c:pt>
                <c:pt idx="6">
                  <c:v>18.2</c:v>
                </c:pt>
                <c:pt idx="7">
                  <c:v>19.9</c:v>
                </c:pt>
                <c:pt idx="8">
                  <c:v/>
                </c:pt>
                <c:pt idx="9">
                  <c:v>19.4</c:v>
                </c:pt>
                <c:pt idx="10">
                  <c:v>20.3</c:v>
                </c:pt>
                <c:pt idx="11">
                  <c:v>16.2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21.6</c:v>
                </c:pt>
                <c:pt idx="1">
                  <c:v>20.8</c:v>
                </c:pt>
                <c:pt idx="2">
                  <c:v>22.5</c:v>
                </c:pt>
                <c:pt idx="3">
                  <c:v>11.6</c:v>
                </c:pt>
                <c:pt idx="4">
                  <c:v>18.1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11.4</c:v>
                </c:pt>
                <c:pt idx="1">
                  <c:v/>
                </c:pt>
                <c:pt idx="2">
                  <c:v>6.9</c:v>
                </c:pt>
                <c:pt idx="3">
                  <c:v>16.0</c:v>
                </c:pt>
                <c:pt idx="4">
                  <c:v/>
                </c:pt>
                <c:pt idx="5">
                  <c:v>8.1</c:v>
                </c:pt>
                <c:pt idx="6">
                  <c:v>11.8</c:v>
                </c:pt>
                <c:pt idx="7">
                  <c:v>13.6</c:v>
                </c:pt>
                <c:pt idx="8">
                  <c:v/>
                </c:pt>
                <c:pt idx="9">
                  <c:v>13.1</c:v>
                </c:pt>
                <c:pt idx="10">
                  <c:v>12.5</c:v>
                </c:pt>
                <c:pt idx="11">
                  <c:v>9.4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12.6</c:v>
                </c:pt>
                <c:pt idx="1">
                  <c:v>11.2</c:v>
                </c:pt>
                <c:pt idx="2">
                  <c:v>11.6</c:v>
                </c:pt>
                <c:pt idx="3">
                  <c:v>17.6</c:v>
                </c:pt>
                <c:pt idx="4">
                  <c:v>11.4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6.1</c:v>
                </c:pt>
                <c:pt idx="1">
                  <c:v/>
                </c:pt>
                <c:pt idx="2">
                  <c:v>2.9</c:v>
                </c:pt>
                <c:pt idx="3">
                  <c:v>8.9</c:v>
                </c:pt>
                <c:pt idx="4">
                  <c:v/>
                </c:pt>
                <c:pt idx="5">
                  <c:v>4.6</c:v>
                </c:pt>
                <c:pt idx="6">
                  <c:v>7.1</c:v>
                </c:pt>
                <c:pt idx="7">
                  <c:v>5.8</c:v>
                </c:pt>
                <c:pt idx="8">
                  <c:v/>
                </c:pt>
                <c:pt idx="9">
                  <c:v>6.2</c:v>
                </c:pt>
                <c:pt idx="10">
                  <c:v>8.6</c:v>
                </c:pt>
                <c:pt idx="11">
                  <c:v>4.4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6.8</c:v>
                </c:pt>
                <c:pt idx="1">
                  <c:v>6.1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11.5</c:v>
                </c:pt>
                <c:pt idx="1">
                  <c:v/>
                </c:pt>
                <c:pt idx="2">
                  <c:v>10.7</c:v>
                </c:pt>
                <c:pt idx="3">
                  <c:v>12.4</c:v>
                </c:pt>
                <c:pt idx="4">
                  <c:v/>
                </c:pt>
                <c:pt idx="5">
                  <c:v>6.3</c:v>
                </c:pt>
                <c:pt idx="6">
                  <c:v>9.5</c:v>
                </c:pt>
                <c:pt idx="7">
                  <c:v>17.6</c:v>
                </c:pt>
                <c:pt idx="8">
                  <c:v/>
                </c:pt>
                <c:pt idx="9">
                  <c:v>11.3</c:v>
                </c:pt>
                <c:pt idx="10">
                  <c:v>15.6</c:v>
                </c:pt>
                <c:pt idx="11">
                  <c:v>10.0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28.5</c:v>
                </c:pt>
                <c:pt idx="1">
                  <c:v>25.9</c:v>
                </c:pt>
                <c:pt idx="2">
                  <c:v>22.5</c:v>
                </c:pt>
                <c:pt idx="3">
                  <c:v>17.6</c:v>
                </c:pt>
                <c:pt idx="4">
                  <c:v>11.5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c:v>
                </c:pt>
                <c:pt idx="1">
                  <c:v/>
                </c:pt>
                <c:pt idx="2">
                  <c:v>2.2</c:v>
                </c:pt>
                <c:pt idx="3">
                  <c:v>1.5</c:v>
                </c:pt>
                <c:pt idx="4">
                  <c:v/>
                </c:pt>
                <c:pt idx="5">
                  <c:v>2.2</c:v>
                </c:pt>
                <c:pt idx="6">
                  <c:v>1.8</c:v>
                </c:pt>
                <c:pt idx="7">
                  <c:v>1.6</c:v>
                </c:pt>
                <c:pt idx="8">
                  <c:v/>
                </c:pt>
                <c:pt idx="9">
                  <c:v>1.9</c:v>
                </c:pt>
                <c:pt idx="10">
                  <c:v>3.2</c:v>
                </c:pt>
                <c:pt idx="11">
                  <c:v>1.1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5.8</c:v>
                </c:pt>
                <c:pt idx="1">
                  <c:v>6.8</c:v>
                </c:pt>
                <c:pt idx="2">
                  <c:v>4.4</c:v>
                </c:pt>
                <c:pt idx="3">
                  <c:v>3.8</c:v>
                </c:pt>
                <c:pt idx="4">
                  <c:v>2.0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2.1</c:v>
                </c:pt>
                <c:pt idx="1">
                  <c:v/>
                </c:pt>
                <c:pt idx="2">
                  <c:v>1.9</c:v>
                </c:pt>
                <c:pt idx="3">
                  <c:v>2.3</c:v>
                </c:pt>
                <c:pt idx="4">
                  <c:v/>
                </c:pt>
                <c:pt idx="5">
                  <c:v>0.7</c:v>
                </c:pt>
                <c:pt idx="6">
                  <c:v>1.9</c:v>
                </c:pt>
                <c:pt idx="7">
                  <c:v>3.0</c:v>
                </c:pt>
                <c:pt idx="8">
                  <c:v/>
                </c:pt>
                <c:pt idx="9">
                  <c:v>1.1</c:v>
                </c:pt>
                <c:pt idx="10">
                  <c:v>3.1</c:v>
                </c:pt>
                <c:pt idx="11">
                  <c:v>2.4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8.3</c:v>
                </c:pt>
                <c:pt idx="1">
                  <c:v>8.4</c:v>
                </c:pt>
                <c:pt idx="2">
                  <c:v>5.7</c:v>
                </c:pt>
                <c:pt idx="3">
                  <c:v>4.3</c:v>
                </c:pt>
                <c:pt idx="4">
                  <c:v>2.1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0.4</c:v>
                </c:pt>
                <c:pt idx="1">
                  <c:v/>
                </c:pt>
                <c:pt idx="2">
                  <c:v>0.5</c:v>
                </c:pt>
                <c:pt idx="3">
                  <c:v>0.2</c:v>
                </c:pt>
                <c:pt idx="4">
                  <c:v/>
                </c:pt>
                <c:pt idx="5">
                  <c:v>0.0</c:v>
                </c:pt>
                <c:pt idx="6">
                  <c:v>0.2</c:v>
                </c:pt>
                <c:pt idx="7">
                  <c:v>0.4</c:v>
                </c:pt>
                <c:pt idx="8">
                  <c:v/>
                </c:pt>
                <c:pt idx="9">
                  <c:v>0.1</c:v>
                </c:pt>
                <c:pt idx="10">
                  <c:v>0.4</c:v>
                </c:pt>
                <c:pt idx="11">
                  <c:v>0.4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1.9</c:v>
                </c:pt>
                <c:pt idx="1">
                  <c:v>2.2</c:v>
                </c:pt>
                <c:pt idx="2">
                  <c:v>1.4</c:v>
                </c:pt>
                <c:pt idx="3">
                  <c:v>0.9</c:v>
                </c:pt>
                <c:pt idx="4">
                  <c:v>0.4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0.3</c:v>
                </c:pt>
                <c:pt idx="1">
                  <c:v/>
                </c:pt>
                <c:pt idx="2">
                  <c:v>0.4</c:v>
                </c:pt>
                <c:pt idx="3">
                  <c:v>0.1</c:v>
                </c:pt>
                <c:pt idx="4">
                  <c:v/>
                </c:pt>
                <c:pt idx="5">
                  <c:v>0.0</c:v>
                </c:pt>
                <c:pt idx="6">
                  <c:v>0.2</c:v>
                </c:pt>
                <c:pt idx="7">
                  <c:v>0.3</c:v>
                </c:pt>
                <c:pt idx="8">
                  <c:v/>
                </c:pt>
                <c:pt idx="9">
                  <c:v>0.1</c:v>
                </c:pt>
                <c:pt idx="10">
                  <c:v>0.4</c:v>
                </c:pt>
                <c:pt idx="11">
                  <c:v>0.3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1.4</c:v>
                </c:pt>
                <c:pt idx="1">
                  <c:v>1.8</c:v>
                </c:pt>
                <c:pt idx="2">
                  <c:v>1.0</c:v>
                </c:pt>
                <c:pt idx="3">
                  <c:v>0.8</c:v>
                </c:pt>
                <c:pt idx="4">
                  <c:v>0.3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c:v>
                </c:pt>
                <c:pt idx="1">
                  <c:v/>
                </c:pt>
                <c:pt idx="2">
                  <c:v>2.1</c:v>
                </c:pt>
                <c:pt idx="3">
                  <c:v>0.6</c:v>
                </c:pt>
                <c:pt idx="4">
                  <c:v/>
                </c:pt>
                <c:pt idx="5">
                  <c:v>1.0</c:v>
                </c:pt>
                <c:pt idx="6">
                  <c:v>1.7</c:v>
                </c:pt>
                <c:pt idx="7">
                  <c:v>1.2</c:v>
                </c:pt>
                <c:pt idx="8">
                  <c:v/>
                </c:pt>
                <c:pt idx="9">
                  <c:v>1.1</c:v>
                </c:pt>
                <c:pt idx="10">
                  <c:v>2.1</c:v>
                </c:pt>
                <c:pt idx="11">
                  <c:v>1.2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2.8</c:v>
                </c:pt>
                <c:pt idx="1">
                  <c:v>3.5</c:v>
                </c:pt>
                <c:pt idx="2">
                  <c:v>2.1</c:v>
                </c:pt>
                <c:pt idx="3">
                  <c:v>2.7</c:v>
                </c:pt>
                <c:pt idx="4">
                  <c:v>1.5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2.4</c:v>
                </c:pt>
                <c:pt idx="1">
                  <c:v/>
                </c:pt>
                <c:pt idx="2">
                  <c:v>2.4</c:v>
                </c:pt>
                <c:pt idx="3">
                  <c:v>2.1</c:v>
                </c:pt>
                <c:pt idx="4">
                  <c:v/>
                </c:pt>
                <c:pt idx="5">
                  <c:v>1.4</c:v>
                </c:pt>
                <c:pt idx="6">
                  <c:v>2.2</c:v>
                </c:pt>
                <c:pt idx="7">
                  <c:v>3.1</c:v>
                </c:pt>
                <c:pt idx="8">
                  <c:v/>
                </c:pt>
                <c:pt idx="9">
                  <c:v>3.1</c:v>
                </c:pt>
                <c:pt idx="10">
                  <c:v>3.6</c:v>
                </c:pt>
                <c:pt idx="11">
                  <c:v>1.3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4.9</c:v>
                </c:pt>
                <c:pt idx="1">
                  <c:v>6.4</c:v>
                </c:pt>
                <c:pt idx="2">
                  <c:v>4.4</c:v>
                </c:pt>
                <c:pt idx="3">
                  <c:v>4.2</c:v>
                </c:pt>
                <c:pt idx="4">
                  <c:v>2.4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17.2</c:v>
                </c:pt>
                <c:pt idx="1">
                  <c:v/>
                </c:pt>
                <c:pt idx="2">
                  <c:v>18.2</c:v>
                </c:pt>
                <c:pt idx="3">
                  <c:v>15.6</c:v>
                </c:pt>
                <c:pt idx="4">
                  <c:v/>
                </c:pt>
                <c:pt idx="5">
                  <c:v>10.0</c:v>
                </c:pt>
                <c:pt idx="6">
                  <c:v>16.2</c:v>
                </c:pt>
                <c:pt idx="7">
                  <c:v>24.0</c:v>
                </c:pt>
                <c:pt idx="8">
                  <c:v/>
                </c:pt>
                <c:pt idx="9">
                  <c:v>20.3</c:v>
                </c:pt>
                <c:pt idx="10">
                  <c:v>21.3</c:v>
                </c:pt>
                <c:pt idx="11">
                  <c:v>14.2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8.4</c:v>
                </c:pt>
                <c:pt idx="1">
                  <c:v/>
                </c:pt>
                <c:pt idx="2">
                  <c:v>9.0</c:v>
                </c:pt>
                <c:pt idx="3">
                  <c:v>7.5</c:v>
                </c:pt>
                <c:pt idx="4">
                  <c:v/>
                </c:pt>
                <c:pt idx="5">
                  <c:v>5.5</c:v>
                </c:pt>
                <c:pt idx="6">
                  <c:v>7.9</c:v>
                </c:pt>
                <c:pt idx="7">
                  <c:v>11.3</c:v>
                </c:pt>
                <c:pt idx="8">
                  <c:v/>
                </c:pt>
                <c:pt idx="9">
                  <c:v>10.4</c:v>
                </c:pt>
                <c:pt idx="10">
                  <c:v>10.7</c:v>
                </c:pt>
                <c:pt idx="11">
                  <c:v>6.6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10.7</c:v>
                </c:pt>
                <c:pt idx="1">
                  <c:v/>
                </c:pt>
                <c:pt idx="2">
                  <c:v>11.0</c:v>
                </c:pt>
                <c:pt idx="3">
                  <c:v>9.4</c:v>
                </c:pt>
                <c:pt idx="4">
                  <c:v/>
                </c:pt>
                <c:pt idx="5">
                  <c:v>6.8</c:v>
                </c:pt>
                <c:pt idx="6">
                  <c:v>9.5</c:v>
                </c:pt>
                <c:pt idx="7">
                  <c:v>14.0</c:v>
                </c:pt>
                <c:pt idx="8">
                  <c:v/>
                </c:pt>
                <c:pt idx="9">
                  <c:v>12.6</c:v>
                </c:pt>
                <c:pt idx="10">
                  <c:v>14.2</c:v>
                </c:pt>
                <c:pt idx="11">
                  <c:v>7.7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4.3</c:v>
                </c:pt>
                <c:pt idx="1">
                  <c:v/>
                </c:pt>
                <c:pt idx="2">
                  <c:v>4.1</c:v>
                </c:pt>
                <c:pt idx="3">
                  <c:v>3.7</c:v>
                </c:pt>
                <c:pt idx="4">
                  <c:v/>
                </c:pt>
                <c:pt idx="5">
                  <c:v>2.0</c:v>
                </c:pt>
                <c:pt idx="6">
                  <c:v>3.6</c:v>
                </c:pt>
                <c:pt idx="7">
                  <c:v>5.6</c:v>
                </c:pt>
                <c:pt idx="8">
                  <c:v/>
                </c:pt>
                <c:pt idx="9">
                  <c:v>3.8</c:v>
                </c:pt>
                <c:pt idx="10">
                  <c:v>5.8</c:v>
                </c:pt>
                <c:pt idx="11">
                  <c:v>3.5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10.9</c:v>
                </c:pt>
                <c:pt idx="1">
                  <c:v>11.3</c:v>
                </c:pt>
                <c:pt idx="2">
                  <c:v>8.0</c:v>
                </c:pt>
                <c:pt idx="3">
                  <c:v>7.1</c:v>
                </c:pt>
                <c:pt idx="4">
                  <c:v>4.3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69.8</c:v>
                </c:pt>
                <c:pt idx="1">
                  <c:v/>
                </c:pt>
                <c:pt idx="2">
                  <c:v>70.7</c:v>
                </c:pt>
                <c:pt idx="3">
                  <c:v>68.5</c:v>
                </c:pt>
                <c:pt idx="4">
                  <c:v/>
                </c:pt>
                <c:pt idx="5">
                  <c:v>61.2</c:v>
                </c:pt>
                <c:pt idx="6">
                  <c:v>68.7</c:v>
                </c:pt>
                <c:pt idx="7">
                  <c:v>78.6</c:v>
                </c:pt>
                <c:pt idx="8">
                  <c:v/>
                </c:pt>
                <c:pt idx="9">
                  <c:v>85.2</c:v>
                </c:pt>
                <c:pt idx="10">
                  <c:v>80.7</c:v>
                </c:pt>
                <c:pt idx="11">
                  <c:v>57.2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3.6</c:v>
                </c:pt>
                <c:pt idx="1">
                  <c:v/>
                </c:pt>
                <c:pt idx="2">
                  <c:v>3.1</c:v>
                </c:pt>
                <c:pt idx="3">
                  <c:v>3.5</c:v>
                </c:pt>
                <c:pt idx="4">
                  <c:v/>
                </c:pt>
                <c:pt idx="5">
                  <c:v>1.8</c:v>
                </c:pt>
                <c:pt idx="6">
                  <c:v>2.9</c:v>
                </c:pt>
                <c:pt idx="7">
                  <c:v>5.0</c:v>
                </c:pt>
                <c:pt idx="8">
                  <c:v/>
                </c:pt>
                <c:pt idx="9">
                  <c:v>3.7</c:v>
                </c:pt>
                <c:pt idx="10">
                  <c:v>4.9</c:v>
                </c:pt>
                <c:pt idx="11">
                  <c:v>2.7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9.8</c:v>
                </c:pt>
                <c:pt idx="1">
                  <c:v>10.1</c:v>
                </c:pt>
                <c:pt idx="2">
                  <c:v>7.3</c:v>
                </c:pt>
                <c:pt idx="3">
                  <c:v>6.2</c:v>
                </c:pt>
                <c:pt idx="4">
                  <c:v>3.6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90.5</c:v>
                </c:pt>
                <c:pt idx="1">
                  <c:v/>
                </c:pt>
                <c:pt idx="2">
                  <c:v>90.5</c:v>
                </c:pt>
                <c:pt idx="3">
                  <c:v>91.1</c:v>
                </c:pt>
                <c:pt idx="4">
                  <c:v/>
                </c:pt>
                <c:pt idx="5">
                  <c:v>94.8</c:v>
                </c:pt>
                <c:pt idx="6">
                  <c:v>91.4</c:v>
                </c:pt>
                <c:pt idx="7">
                  <c:v>86.8</c:v>
                </c:pt>
                <c:pt idx="8">
                  <c:v/>
                </c:pt>
                <c:pt idx="9">
                  <c:v>88.4</c:v>
                </c:pt>
                <c:pt idx="10">
                  <c:v>88.7</c:v>
                </c:pt>
                <c:pt idx="11">
                  <c:v>93.0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96.5</c:v>
                </c:pt>
                <c:pt idx="1">
                  <c:v/>
                </c:pt>
                <c:pt idx="2">
                  <c:v>96.7</c:v>
                </c:pt>
                <c:pt idx="3">
                  <c:v>96.7</c:v>
                </c:pt>
                <c:pt idx="4">
                  <c:v/>
                </c:pt>
                <c:pt idx="5">
                  <c:v>98.8</c:v>
                </c:pt>
                <c:pt idx="6">
                  <c:v>96.9</c:v>
                </c:pt>
                <c:pt idx="7">
                  <c:v>94.9</c:v>
                </c:pt>
                <c:pt idx="8">
                  <c:v/>
                </c:pt>
                <c:pt idx="9">
                  <c:v>96.9</c:v>
                </c:pt>
                <c:pt idx="10">
                  <c:v>96.2</c:v>
                </c:pt>
                <c:pt idx="11">
                  <c:v>96.8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89.9</c:v>
                </c:pt>
                <c:pt idx="1">
                  <c:v>89.6</c:v>
                </c:pt>
                <c:pt idx="2">
                  <c:v>92.5</c:v>
                </c:pt>
                <c:pt idx="3">
                  <c:v>93.6</c:v>
                </c:pt>
                <c:pt idx="4">
                  <c:v>96.5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96.9</c:v>
                </c:pt>
                <c:pt idx="1">
                  <c:v/>
                </c:pt>
                <c:pt idx="2">
                  <c:v>97.4</c:v>
                </c:pt>
                <c:pt idx="3">
                  <c:v>96.8</c:v>
                </c:pt>
                <c:pt idx="4">
                  <c:v/>
                </c:pt>
                <c:pt idx="5">
                  <c:v>98.9</c:v>
                </c:pt>
                <c:pt idx="6">
                  <c:v>97.4</c:v>
                </c:pt>
                <c:pt idx="7">
                  <c:v>95.2</c:v>
                </c:pt>
                <c:pt idx="8">
                  <c:v/>
                </c:pt>
                <c:pt idx="9">
                  <c:v>97.0</c:v>
                </c:pt>
                <c:pt idx="10">
                  <c:v>96.2</c:v>
                </c:pt>
                <c:pt idx="11">
                  <c:v>97.3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90.8</c:v>
                </c:pt>
                <c:pt idx="1">
                  <c:v>90.5</c:v>
                </c:pt>
                <c:pt idx="2">
                  <c:v>93.2</c:v>
                </c:pt>
                <c:pt idx="3">
                  <c:v>94.4</c:v>
                </c:pt>
                <c:pt idx="4">
                  <c:v>96.9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21.7</c:v>
                </c:pt>
                <c:pt idx="1">
                  <c:v/>
                </c:pt>
                <c:pt idx="2">
                  <c:v>21.3</c:v>
                </c:pt>
                <c:pt idx="3">
                  <c:v>21.0</c:v>
                </c:pt>
                <c:pt idx="4">
                  <c:v/>
                </c:pt>
                <c:pt idx="5">
                  <c:v>13.6</c:v>
                </c:pt>
                <c:pt idx="6">
                  <c:v>18.9</c:v>
                </c:pt>
                <c:pt idx="7">
                  <c:v>30.0</c:v>
                </c:pt>
                <c:pt idx="8">
                  <c:v/>
                </c:pt>
                <c:pt idx="9">
                  <c:v>24.4</c:v>
                </c:pt>
                <c:pt idx="10">
                  <c:v>27.8</c:v>
                </c:pt>
                <c:pt idx="11">
                  <c:v>18.1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42.1</c:v>
                </c:pt>
                <c:pt idx="1">
                  <c:v>39.9</c:v>
                </c:pt>
                <c:pt idx="2">
                  <c:v>34.4</c:v>
                </c:pt>
                <c:pt idx="3">
                  <c:v>26.8</c:v>
                </c:pt>
                <c:pt idx="4">
                  <c:v>21.7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6.8</c:v>
                </c:pt>
                <c:pt idx="1">
                  <c:v/>
                </c:pt>
                <c:pt idx="2">
                  <c:v>7.5</c:v>
                </c:pt>
                <c:pt idx="3">
                  <c:v>6.0</c:v>
                </c:pt>
                <c:pt idx="4">
                  <c:v/>
                </c:pt>
                <c:pt idx="5">
                  <c:v>7.5</c:v>
                </c:pt>
                <c:pt idx="6">
                  <c:v>6.2</c:v>
                </c:pt>
                <c:pt idx="7">
                  <c:v>6.3</c:v>
                </c:pt>
                <c:pt idx="8">
                  <c:v/>
                </c:pt>
                <c:pt idx="9">
                  <c:v>7.8</c:v>
                </c:pt>
                <c:pt idx="10">
                  <c:v>9.8</c:v>
                </c:pt>
                <c:pt idx="11">
                  <c:v>5.1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14.9</c:v>
                </c:pt>
                <c:pt idx="1">
                  <c:v>15.8</c:v>
                </c:pt>
                <c:pt idx="2">
                  <c:v>12.5</c:v>
                </c:pt>
                <c:pt idx="3">
                  <c:v>9.6</c:v>
                </c:pt>
                <c:pt idx="4">
                  <c:v>6.8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9.9</c:v>
                </c:pt>
                <c:pt idx="1">
                  <c:v/>
                </c:pt>
                <c:pt idx="2">
                  <c:v>9.5</c:v>
                </c:pt>
                <c:pt idx="3">
                  <c:v>9.3</c:v>
                </c:pt>
                <c:pt idx="4">
                  <c:v/>
                </c:pt>
                <c:pt idx="5">
                  <c:v>3.0</c:v>
                </c:pt>
                <c:pt idx="6">
                  <c:v>7.4</c:v>
                </c:pt>
                <c:pt idx="7">
                  <c:v>17.4</c:v>
                </c:pt>
                <c:pt idx="8">
                  <c:v/>
                </c:pt>
                <c:pt idx="9">
                  <c:v>14.0</c:v>
                </c:pt>
                <c:pt idx="10">
                  <c:v>9.1</c:v>
                </c:pt>
                <c:pt idx="11">
                  <c:v>6.7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13.7</c:v>
                </c:pt>
                <c:pt idx="1">
                  <c:v>15.3</c:v>
                </c:pt>
                <c:pt idx="2">
                  <c:v>12.9</c:v>
                </c:pt>
                <c:pt idx="3">
                  <c:v>11.9</c:v>
                </c:pt>
                <c:pt idx="4">
                  <c:v>9.9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c:v>
                </c:pt>
                <c:pt idx="1">
                  <c:v/>
                </c:pt>
                <c:pt idx="2">
                  <c:v>1.3</c:v>
                </c:pt>
                <c:pt idx="3">
                  <c:v>1.1</c:v>
                </c:pt>
                <c:pt idx="4">
                  <c:v/>
                </c:pt>
                <c:pt idx="5">
                  <c:v>1.4</c:v>
                </c:pt>
                <c:pt idx="6">
                  <c:v>0.9</c:v>
                </c:pt>
                <c:pt idx="7">
                  <c:v>1.8</c:v>
                </c:pt>
                <c:pt idx="8">
                  <c:v/>
                </c:pt>
                <c:pt idx="9">
                  <c:v>1.8</c:v>
                </c:pt>
                <c:pt idx="10">
                  <c:v>1.4</c:v>
                </c:pt>
                <c:pt idx="11">
                  <c:v>0.8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2.7</c:v>
                </c:pt>
                <c:pt idx="1">
                  <c:v>3.2</c:v>
                </c:pt>
                <c:pt idx="2">
                  <c:v>2.3</c:v>
                </c:pt>
                <c:pt idx="3">
                  <c:v>2.5</c:v>
                </c:pt>
                <c:pt idx="4">
                  <c:v>1.4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0.9</c:v>
                </c:pt>
                <c:pt idx="1">
                  <c:v/>
                </c:pt>
                <c:pt idx="2">
                  <c:v>0.8</c:v>
                </c:pt>
                <c:pt idx="3">
                  <c:v>0.8</c:v>
                </c:pt>
                <c:pt idx="4">
                  <c:v/>
                </c:pt>
                <c:pt idx="5">
                  <c:v>0.4</c:v>
                </c:pt>
                <c:pt idx="6">
                  <c:v>0.6</c:v>
                </c:pt>
                <c:pt idx="7">
                  <c:v>1.1</c:v>
                </c:pt>
                <c:pt idx="8">
                  <c:v/>
                </c:pt>
                <c:pt idx="9">
                  <c:v>0.6</c:v>
                </c:pt>
                <c:pt idx="10">
                  <c:v>1.8</c:v>
                </c:pt>
                <c:pt idx="11">
                  <c:v>0.7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74.3</c:v>
                </c:pt>
                <c:pt idx="1">
                  <c:v>75.4</c:v>
                </c:pt>
                <c:pt idx="2">
                  <c:v>76.5</c:v>
                </c:pt>
                <c:pt idx="3">
                  <c:v>74.3</c:v>
                </c:pt>
                <c:pt idx="4">
                  <c:v>69.8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2.9</c:v>
                </c:pt>
                <c:pt idx="1">
                  <c:v>4.2</c:v>
                </c:pt>
                <c:pt idx="2">
                  <c:v>2.4</c:v>
                </c:pt>
                <c:pt idx="3">
                  <c:v>1.8</c:v>
                </c:pt>
                <c:pt idx="4">
                  <c:v>0.9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4.9</c:v>
                </c:pt>
                <c:pt idx="1">
                  <c:v/>
                </c:pt>
                <c:pt idx="2">
                  <c:v>4.4</c:v>
                </c:pt>
                <c:pt idx="3">
                  <c:v>5.3</c:v>
                </c:pt>
                <c:pt idx="4">
                  <c:v/>
                </c:pt>
                <c:pt idx="5">
                  <c:v>4.0</c:v>
                </c:pt>
                <c:pt idx="6">
                  <c:v>4.3</c:v>
                </c:pt>
                <c:pt idx="7">
                  <c:v>5.6</c:v>
                </c:pt>
                <c:pt idx="8">
                  <c:v/>
                </c:pt>
                <c:pt idx="9">
                  <c:v>6.2</c:v>
                </c:pt>
                <c:pt idx="10">
                  <c:v>5.6</c:v>
                </c:pt>
                <c:pt idx="11">
                  <c:v>3.9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10.1</c:v>
                </c:pt>
                <c:pt idx="1">
                  <c:v>7.5</c:v>
                </c:pt>
                <c:pt idx="2">
                  <c:v>4.9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0.9</c:v>
                </c:pt>
                <c:pt idx="1">
                  <c:v/>
                </c:pt>
                <c:pt idx="2">
                  <c:v>0.6</c:v>
                </c:pt>
                <c:pt idx="3">
                  <c:v>1.1</c:v>
                </c:pt>
                <c:pt idx="4">
                  <c:v/>
                </c:pt>
                <c:pt idx="5">
                  <c:v>0.9</c:v>
                </c:pt>
                <c:pt idx="6">
                  <c:v>0.7</c:v>
                </c:pt>
                <c:pt idx="7">
                  <c:v>0.6</c:v>
                </c:pt>
                <c:pt idx="8">
                  <c:v/>
                </c:pt>
                <c:pt idx="9">
                  <c:v>1.5</c:v>
                </c:pt>
                <c:pt idx="10">
                  <c:v>1.1</c:v>
                </c:pt>
                <c:pt idx="11">
                  <c:v>0.3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1.8</c:v>
                </c:pt>
                <c:pt idx="1">
                  <c:v>1.7</c:v>
                </c:pt>
                <c:pt idx="2">
                  <c:v>0.9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2.9</c:v>
                </c:pt>
                <c:pt idx="1">
                  <c:v/>
                </c:pt>
                <c:pt idx="2">
                  <c:v>2.4</c:v>
                </c:pt>
                <c:pt idx="3">
                  <c:v>3.2</c:v>
                </c:pt>
                <c:pt idx="4">
                  <c:v/>
                </c:pt>
                <c:pt idx="5">
                  <c:v>1.4</c:v>
                </c:pt>
                <c:pt idx="6">
                  <c:v>2.5</c:v>
                </c:pt>
                <c:pt idx="7">
                  <c:v>4.4</c:v>
                </c:pt>
                <c:pt idx="8">
                  <c:v/>
                </c:pt>
                <c:pt idx="9">
                  <c:v>3.2</c:v>
                </c:pt>
                <c:pt idx="10">
                  <c:v>2.8</c:v>
                </c:pt>
                <c:pt idx="11">
                  <c:v>2.6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4.4</c:v>
                </c:pt>
                <c:pt idx="1">
                  <c:v>2.9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10.5</c:v>
                </c:pt>
                <c:pt idx="1">
                  <c:v/>
                </c:pt>
                <c:pt idx="2">
                  <c:v>13.8</c:v>
                </c:pt>
                <c:pt idx="3">
                  <c:v>6.3</c:v>
                </c:pt>
                <c:pt idx="4">
                  <c:v/>
                </c:pt>
                <c:pt idx="5">
                  <c:v>5.0</c:v>
                </c:pt>
                <c:pt idx="6">
                  <c:v>9.1</c:v>
                </c:pt>
                <c:pt idx="7">
                  <c:v>16.0</c:v>
                </c:pt>
                <c:pt idx="8">
                  <c:v/>
                </c:pt>
                <c:pt idx="9">
                  <c:v>16.6</c:v>
                </c:pt>
                <c:pt idx="10">
                  <c:v>8.8</c:v>
                </c:pt>
                <c:pt idx="11">
                  <c:v>6.2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23.3</c:v>
                </c:pt>
                <c:pt idx="1">
                  <c:v>22.8</c:v>
                </c:pt>
                <c:pt idx="2">
                  <c:v>18.8</c:v>
                </c:pt>
                <c:pt idx="3">
                  <c:v>14.4</c:v>
                </c:pt>
                <c:pt idx="4">
                  <c:v>10.5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2.4</c:v>
                </c:pt>
                <c:pt idx="1">
                  <c:v/>
                </c:pt>
                <c:pt idx="2">
                  <c:v>3.4</c:v>
                </c:pt>
                <c:pt idx="3">
                  <c:v>1.4</c:v>
                </c:pt>
                <c:pt idx="4">
                  <c:v/>
                </c:pt>
                <c:pt idx="5">
                  <c:v>2.0</c:v>
                </c:pt>
                <c:pt idx="6">
                  <c:v>2.2</c:v>
                </c:pt>
                <c:pt idx="7">
                  <c:v>2.7</c:v>
                </c:pt>
                <c:pt idx="8">
                  <c:v/>
                </c:pt>
                <c:pt idx="9">
                  <c:v>4.8</c:v>
                </c:pt>
                <c:pt idx="10">
                  <c:v>0.7</c:v>
                </c:pt>
                <c:pt idx="11">
                  <c:v>1.4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5.8</c:v>
                </c:pt>
                <c:pt idx="1">
                  <c:v>6.4</c:v>
                </c:pt>
                <c:pt idx="2">
                  <c:v>4.9</c:v>
                </c:pt>
                <c:pt idx="3">
                  <c:v>3.9</c:v>
                </c:pt>
                <c:pt idx="4">
                  <c:v>2.4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2.8</c:v>
                </c:pt>
                <c:pt idx="1">
                  <c:v/>
                </c:pt>
                <c:pt idx="2">
                  <c:v>4.1</c:v>
                </c:pt>
                <c:pt idx="3">
                  <c:v>1.0</c:v>
                </c:pt>
                <c:pt idx="4">
                  <c:v/>
                </c:pt>
                <c:pt idx="5">
                  <c:v>1.3</c:v>
                </c:pt>
                <c:pt idx="6">
                  <c:v>2.5</c:v>
                </c:pt>
                <c:pt idx="7">
                  <c:v>4.0</c:v>
                </c:pt>
                <c:pt idx="8">
                  <c:v/>
                </c:pt>
                <c:pt idx="9">
                  <c:v>4.8</c:v>
                </c:pt>
                <c:pt idx="10">
                  <c:v>2.8</c:v>
                </c:pt>
                <c:pt idx="11">
                  <c:v>0.9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9.1</c:v>
                </c:pt>
                <c:pt idx="1">
                  <c:v>7.1</c:v>
                </c:pt>
                <c:pt idx="2">
                  <c:v>5.4</c:v>
                </c:pt>
                <c:pt idx="3">
                  <c:v>2.8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71.4</c:v>
                </c:pt>
                <c:pt idx="1">
                  <c:v/>
                </c:pt>
                <c:pt idx="2">
                  <c:v>78.4</c:v>
                </c:pt>
                <c:pt idx="3">
                  <c:v/>
                </c:pt>
                <c:pt idx="4">
                  <c:v/>
                </c:pt>
                <c:pt idx="5">
                  <c:v/>
                </c:pt>
                <c:pt idx="6">
                  <c:v/>
                </c:pt>
                <c:pt idx="7">
                  <c:v>73.1</c:v>
                </c:pt>
                <c:pt idx="8">
                  <c:v/>
                </c:pt>
                <c:pt idx="9">
                  <c:v>65.9</c:v>
                </c:pt>
                <c:pt idx="10">
                  <c:v/>
                </c:pt>
                <c:pt idx="11">
                  <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77.3</c:v>
                </c:pt>
                <c:pt idx="1">
                  <c:v>71.6</c:v>
                </c:pt>
                <c:pt idx="2">
                  <c:v>76.1</c:v>
                </c:pt>
                <c:pt idx="3">
                  <c:v>70.8</c:v>
                </c:pt>
                <c:pt idx="4">
                  <c:v>71.4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26.3</c:v>
                </c:pt>
                <c:pt idx="1">
                  <c:v/>
                </c:pt>
                <c:pt idx="2">
                  <c:v>21.8</c:v>
                </c:pt>
                <c:pt idx="3">
                  <c:v>31.4</c:v>
                </c:pt>
                <c:pt idx="4">
                  <c:v/>
                </c:pt>
                <c:pt idx="5">
                  <c:v>23.3</c:v>
                </c:pt>
                <c:pt idx="6">
                  <c:v>27.3</c:v>
                </c:pt>
                <c:pt idx="7">
                  <c:v>28.7</c:v>
                </c:pt>
                <c:pt idx="8">
                  <c:v/>
                </c:pt>
                <c:pt idx="9">
                  <c:v>23.7</c:v>
                </c:pt>
                <c:pt idx="10">
                  <c:v>30.3</c:v>
                </c:pt>
                <c:pt idx="11">
                  <c:v>26.5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77.6</c:v>
                </c:pt>
                <c:pt idx="1">
                  <c:v/>
                </c:pt>
                <c:pt idx="2">
                  <c:v>77.2</c:v>
                </c:pt>
                <c:pt idx="3">
                  <c:v>78.6</c:v>
                </c:pt>
                <c:pt idx="4">
                  <c:v/>
                </c:pt>
                <c:pt idx="5">
                  <c:v>67.7</c:v>
                </c:pt>
                <c:pt idx="6">
                  <c:v>79.4</c:v>
                </c:pt>
                <c:pt idx="7">
                  <c:v>86.4</c:v>
                </c:pt>
                <c:pt idx="8">
                  <c:v/>
                </c:pt>
                <c:pt idx="9">
                  <c:v>88.2</c:v>
                </c:pt>
                <c:pt idx="10">
                  <c:v>83.7</c:v>
                </c:pt>
                <c:pt idx="11">
                  <c:v>70.3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26.7</c:v>
                </c:pt>
                <c:pt idx="1">
                  <c:v>25.6</c:v>
                </c:pt>
                <c:pt idx="2">
                  <c:v>26.9</c:v>
                </c:pt>
                <c:pt idx="3">
                  <c:v>27.4</c:v>
                </c:pt>
                <c:pt idx="4">
                  <c:v>26.3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43.3</c:v>
                </c:pt>
                <c:pt idx="1">
                  <c:v/>
                </c:pt>
                <c:pt idx="2">
                  <c:v>36.3</c:v>
                </c:pt>
                <c:pt idx="3">
                  <c:v>51.3</c:v>
                </c:pt>
                <c:pt idx="4">
                  <c:v/>
                </c:pt>
                <c:pt idx="5">
                  <c:v>43.0</c:v>
                </c:pt>
                <c:pt idx="6">
                  <c:v>44.1</c:v>
                </c:pt>
                <c:pt idx="7">
                  <c:v>43.6</c:v>
                </c:pt>
                <c:pt idx="8">
                  <c:v/>
                </c:pt>
                <c:pt idx="9">
                  <c:v>46.2</c:v>
                </c:pt>
                <c:pt idx="10">
                  <c:v>56.6</c:v>
                </c:pt>
                <c:pt idx="11">
                  <c:v>38.1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44.8</c:v>
                </c:pt>
                <c:pt idx="1">
                  <c:v>43.6</c:v>
                </c:pt>
                <c:pt idx="2">
                  <c:v>46.3</c:v>
                </c:pt>
                <c:pt idx="3">
                  <c:v>47.3</c:v>
                </c:pt>
                <c:pt idx="4">
                  <c:v>43.3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9.1</c:v>
                </c:pt>
                <c:pt idx="1">
                  <c:v/>
                </c:pt>
                <c:pt idx="2">
                  <c:v>6.8</c:v>
                </c:pt>
                <c:pt idx="3">
                  <c:v>12.0</c:v>
                </c:pt>
                <c:pt idx="4">
                  <c:v/>
                </c:pt>
                <c:pt idx="5">
                  <c:v>5.9</c:v>
                </c:pt>
                <c:pt idx="6">
                  <c:v>10.7</c:v>
                </c:pt>
                <c:pt idx="7">
                  <c:v>10.2</c:v>
                </c:pt>
                <c:pt idx="8">
                  <c:v/>
                </c:pt>
                <c:pt idx="9">
                  <c:v>8.2</c:v>
                </c:pt>
                <c:pt idx="10">
                  <c:v>14.5</c:v>
                </c:pt>
                <c:pt idx="11">
                  <c:v>7.9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11.1</c:v>
                </c:pt>
                <c:pt idx="1">
                  <c:v>11.0</c:v>
                </c:pt>
                <c:pt idx="2">
                  <c:v>9.1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48.7</c:v>
                </c:pt>
                <c:pt idx="1">
                  <c:v/>
                </c:pt>
                <c:pt idx="2">
                  <c:v>56.2</c:v>
                </c:pt>
                <c:pt idx="3">
                  <c:v>40.7</c:v>
                </c:pt>
                <c:pt idx="4">
                  <c:v/>
                </c:pt>
                <c:pt idx="5">
                  <c:v>56.8</c:v>
                </c:pt>
                <c:pt idx="6">
                  <c:v>47.1</c:v>
                </c:pt>
                <c:pt idx="7">
                  <c:v>43.2</c:v>
                </c:pt>
                <c:pt idx="8">
                  <c:v/>
                </c:pt>
                <c:pt idx="9">
                  <c:v>46.6</c:v>
                </c:pt>
                <c:pt idx="10">
                  <c:v>44.8</c:v>
                </c:pt>
                <c:pt idx="11">
                  <c:v>50.0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47.8</c:v>
                </c:pt>
                <c:pt idx="1">
                  <c:v>46.3</c:v>
                </c:pt>
                <c:pt idx="2">
                  <c:v>48.7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48.6</c:v>
                </c:pt>
                <c:pt idx="1">
                  <c:v/>
                </c:pt>
                <c:pt idx="2">
                  <c:v>57.5</c:v>
                </c:pt>
                <c:pt idx="3">
                  <c:v>39.7</c:v>
                </c:pt>
                <c:pt idx="4">
                  <c:v/>
                </c:pt>
                <c:pt idx="5">
                  <c:v>51.2</c:v>
                </c:pt>
                <c:pt idx="6">
                  <c:v>50.5</c:v>
                </c:pt>
                <c:pt idx="7">
                  <c:v>44.4</c:v>
                </c:pt>
                <c:pt idx="8">
                  <c:v/>
                </c:pt>
                <c:pt idx="9">
                  <c:v>44.7</c:v>
                </c:pt>
                <c:pt idx="10">
                  <c:v>40.8</c:v>
                </c:pt>
                <c:pt idx="11">
                  <c:v>54.5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50.5</c:v>
                </c:pt>
                <c:pt idx="1">
                  <c:v>47.9</c:v>
                </c:pt>
                <c:pt idx="2">
                  <c:v>48.2</c:v>
                </c:pt>
                <c:pt idx="3">
                  <c:v>48.6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12.1</c:v>
                </c:pt>
                <c:pt idx="1">
                  <c:v/>
                </c:pt>
                <c:pt idx="2">
                  <c:v>9.7</c:v>
                </c:pt>
                <c:pt idx="3">
                  <c:v>14.1</c:v>
                </c:pt>
                <c:pt idx="4">
                  <c:v/>
                </c:pt>
                <c:pt idx="5">
                  <c:v>10.8</c:v>
                </c:pt>
                <c:pt idx="6">
                  <c:v>11.8</c:v>
                </c:pt>
                <c:pt idx="7">
                  <c:v>12.6</c:v>
                </c:pt>
                <c:pt idx="8">
                  <c:v/>
                </c:pt>
                <c:pt idx="9">
                  <c:v>13.4</c:v>
                </c:pt>
                <c:pt idx="10">
                  <c:v>17.4</c:v>
                </c:pt>
                <c:pt idx="11">
                  <c:v>8.6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15.2</c:v>
                </c:pt>
                <c:pt idx="1">
                  <c:v>11.1</c:v>
                </c:pt>
                <c:pt idx="2">
                  <c:v>13.2</c:v>
                </c:pt>
                <c:pt idx="3">
                  <c:v>12.1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29.1</c:v>
                </c:pt>
                <c:pt idx="1">
                  <c:v/>
                </c:pt>
                <c:pt idx="2">
                  <c:v>38.0</c:v>
                </c:pt>
                <c:pt idx="3">
                  <c:v>20.1</c:v>
                </c:pt>
                <c:pt idx="4">
                  <c:v/>
                </c:pt>
                <c:pt idx="5">
                  <c:v>32.9</c:v>
                </c:pt>
                <c:pt idx="6">
                  <c:v>27.0</c:v>
                </c:pt>
                <c:pt idx="7">
                  <c:v>28.0</c:v>
                </c:pt>
                <c:pt idx="8">
                  <c:v/>
                </c:pt>
                <c:pt idx="9">
                  <c:v>28.7</c:v>
                </c:pt>
                <c:pt idx="10">
                  <c:v>25.0</c:v>
                </c:pt>
                <c:pt idx="11">
                  <c:v>31.2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31.5</c:v>
                </c:pt>
                <c:pt idx="1">
                  <c:v>30.9</c:v>
                </c:pt>
                <c:pt idx="2">
                  <c:v>27.3</c:v>
                </c:pt>
                <c:pt idx="3">
                  <c:v>29.1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32.6</c:v>
                </c:pt>
                <c:pt idx="1">
                  <c:v/>
                </c:pt>
                <c:pt idx="2">
                  <c:v>31.6</c:v>
                </c:pt>
                <c:pt idx="3">
                  <c:v>32.5</c:v>
                </c:pt>
                <c:pt idx="4">
                  <c:v/>
                </c:pt>
                <c:pt idx="5">
                  <c:v>30.3</c:v>
                </c:pt>
                <c:pt idx="6">
                  <c:v>31.2</c:v>
                </c:pt>
                <c:pt idx="7">
                  <c:v>35.4</c:v>
                </c:pt>
                <c:pt idx="8">
                  <c:v/>
                </c:pt>
                <c:pt idx="9">
                  <c:v>46.3</c:v>
                </c:pt>
                <c:pt idx="10">
                  <c:v>33.2</c:v>
                </c:pt>
                <c:pt idx="11">
                  <c:v>23.4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41.4</c:v>
                </c:pt>
                <c:pt idx="1">
                  <c:v>41.7</c:v>
                </c:pt>
                <c:pt idx="2">
                  <c:v>41.1</c:v>
                </c:pt>
                <c:pt idx="3">
                  <c:v>42.2</c:v>
                </c:pt>
                <c:pt idx="4">
                  <c:v>32.6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46.0</c:v>
                </c:pt>
                <c:pt idx="1">
                  <c:v/>
                </c:pt>
                <c:pt idx="2">
                  <c:v>46.6</c:v>
                </c:pt>
                <c:pt idx="3">
                  <c:v>45.0</c:v>
                </c:pt>
                <c:pt idx="4">
                  <c:v/>
                </c:pt>
                <c:pt idx="5">
                  <c:v>39.2</c:v>
                </c:pt>
                <c:pt idx="6">
                  <c:v>46.4</c:v>
                </c:pt>
                <c:pt idx="7">
                  <c:v>51.2</c:v>
                </c:pt>
                <c:pt idx="8">
                  <c:v/>
                </c:pt>
                <c:pt idx="9">
                  <c:v>50.1</c:v>
                </c:pt>
                <c:pt idx="10">
                  <c:v>47.8</c:v>
                </c:pt>
                <c:pt idx="11">
                  <c:v>42.6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81.1</c:v>
                </c:pt>
                <c:pt idx="1">
                  <c:v>81.7</c:v>
                </c:pt>
                <c:pt idx="2">
                  <c:v>79.8</c:v>
                </c:pt>
                <c:pt idx="3">
                  <c:v>77.6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30.0</c:v>
                </c:pt>
                <c:pt idx="1">
                  <c:v>34.9</c:v>
                </c:pt>
                <c:pt idx="2">
                  <c:v>41.8</c:v>
                </c:pt>
                <c:pt idx="3">
                  <c:v>46.0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63.8</c:v>
                </c:pt>
                <c:pt idx="1">
                  <c:v/>
                </c:pt>
                <c:pt idx="2">
                  <c:v>66.9</c:v>
                </c:pt>
                <c:pt idx="3">
                  <c:v>61.0</c:v>
                </c:pt>
                <c:pt idx="4">
                  <c:v/>
                </c:pt>
                <c:pt idx="5">
                  <c:v>64.3</c:v>
                </c:pt>
                <c:pt idx="6">
                  <c:v>65.8</c:v>
                </c:pt>
                <c:pt idx="7">
                  <c:v>62.1</c:v>
                </c:pt>
                <c:pt idx="8">
                  <c:v/>
                </c:pt>
                <c:pt idx="9">
                  <c:v>66.0</c:v>
                </c:pt>
                <c:pt idx="10">
                  <c:v>61.4</c:v>
                </c:pt>
                <c:pt idx="11">
                  <c:v>63.0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68.1</c:v>
                </c:pt>
                <c:pt idx="1">
                  <c:v>66.1</c:v>
                </c:pt>
                <c:pt idx="2">
                  <c:v>67.8</c:v>
                </c:pt>
                <c:pt idx="3">
                  <c:v>66.9</c:v>
                </c:pt>
                <c:pt idx="4">
                  <c:v>63.8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20.6</c:v>
                </c:pt>
                <c:pt idx="1">
                  <c:v/>
                </c:pt>
                <c:pt idx="2">
                  <c:v>21.7</c:v>
                </c:pt>
                <c:pt idx="3">
                  <c:v>19.3</c:v>
                </c:pt>
                <c:pt idx="4">
                  <c:v/>
                </c:pt>
                <c:pt idx="5">
                  <c:v>22.9</c:v>
                </c:pt>
                <c:pt idx="6">
                  <c:v>22.1</c:v>
                </c:pt>
                <c:pt idx="7">
                  <c:v>16.6</c:v>
                </c:pt>
                <c:pt idx="8">
                  <c:v/>
                </c:pt>
                <c:pt idx="9">
                  <c:v>19.2</c:v>
                </c:pt>
                <c:pt idx="10">
                  <c:v>22.2</c:v>
                </c:pt>
                <c:pt idx="11">
                  <c:v>20.0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33.3</c:v>
                </c:pt>
                <c:pt idx="1">
                  <c:v>30.1</c:v>
                </c:pt>
                <c:pt idx="2">
                  <c:v>35.3</c:v>
                </c:pt>
                <c:pt idx="3">
                  <c:v>28.6</c:v>
                </c:pt>
                <c:pt idx="4">
                  <c:v>20.6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61.5</c:v>
                </c:pt>
                <c:pt idx="1">
                  <c:v/>
                </c:pt>
                <c:pt idx="2">
                  <c:v>67.0</c:v>
                </c:pt>
                <c:pt idx="3">
                  <c:v>56.7</c:v>
                </c:pt>
                <c:pt idx="4">
                  <c:v/>
                </c:pt>
                <c:pt idx="5">
                  <c:v>69.6</c:v>
                </c:pt>
                <c:pt idx="6">
                  <c:v>58.6</c:v>
                </c:pt>
                <c:pt idx="7">
                  <c:v>58.7</c:v>
                </c:pt>
                <c:pt idx="8">
                  <c:v/>
                </c:pt>
                <c:pt idx="9">
                  <c:v>61.5</c:v>
                </c:pt>
                <c:pt idx="10">
                  <c:v>54.7</c:v>
                </c:pt>
                <c:pt idx="11">
                  <c:v>66.2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60.6</c:v>
                </c:pt>
                <c:pt idx="1">
                  <c:v>59.9</c:v>
                </c:pt>
                <c:pt idx="2">
                  <c:v>62.0</c:v>
                </c:pt>
                <c:pt idx="3">
                  <c:v>62.2</c:v>
                </c:pt>
                <c:pt idx="4">
                  <c:v>61.5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22.0</c:v>
                </c:pt>
                <c:pt idx="1">
                  <c:v/>
                </c:pt>
                <c:pt idx="2">
                  <c:v>22.1</c:v>
                </c:pt>
                <c:pt idx="3">
                  <c:v>21.8</c:v>
                </c:pt>
                <c:pt idx="4">
                  <c:v/>
                </c:pt>
                <c:pt idx="5">
                  <c:v>19.8</c:v>
                </c:pt>
                <c:pt idx="6">
                  <c:v>21.8</c:v>
                </c:pt>
                <c:pt idx="7">
                  <c:v>23.6</c:v>
                </c:pt>
                <c:pt idx="8">
                  <c:v/>
                </c:pt>
                <c:pt idx="9">
                  <c:v>27.2</c:v>
                </c:pt>
                <c:pt idx="10">
                  <c:v>19.6</c:v>
                </c:pt>
                <c:pt idx="11">
                  <c:v>18.7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20.9</c:v>
                </c:pt>
                <c:pt idx="1">
                  <c:v>23.9</c:v>
                </c:pt>
                <c:pt idx="2">
                  <c:v>25.9</c:v>
                </c:pt>
                <c:pt idx="3">
                  <c:v>26.3</c:v>
                </c:pt>
                <c:pt idx="4">
                  <c:v>22.0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54.7</c:v>
                </c:pt>
                <c:pt idx="1">
                  <c:v/>
                </c:pt>
                <c:pt idx="2">
                  <c:v>57.2</c:v>
                </c:pt>
                <c:pt idx="3">
                  <c:v>52.2</c:v>
                </c:pt>
                <c:pt idx="4">
                  <c:v/>
                </c:pt>
                <c:pt idx="5">
                  <c:v>68.3</c:v>
                </c:pt>
                <c:pt idx="6">
                  <c:v>54.9</c:v>
                </c:pt>
                <c:pt idx="7">
                  <c:v>42.4</c:v>
                </c:pt>
                <c:pt idx="8">
                  <c:v/>
                </c:pt>
                <c:pt idx="9">
                  <c:v>50.4</c:v>
                </c:pt>
                <c:pt idx="10">
                  <c:v>53.1</c:v>
                </c:pt>
                <c:pt idx="11">
                  <c:v>57.1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56.9</c:v>
                </c:pt>
                <c:pt idx="1">
                  <c:v>55.3</c:v>
                </c:pt>
                <c:pt idx="2">
                  <c:v>54.7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74.2</c:v>
                </c:pt>
                <c:pt idx="1">
                  <c:v/>
                </c:pt>
                <c:pt idx="2">
                  <c:v>72.1</c:v>
                </c:pt>
                <c:pt idx="3">
                  <c:v>77.7</c:v>
                </c:pt>
                <c:pt idx="4">
                  <c:v/>
                </c:pt>
                <c:pt idx="5">
                  <c:v>81.1</c:v>
                </c:pt>
                <c:pt idx="6">
                  <c:v>75.4</c:v>
                </c:pt>
                <c:pt idx="7">
                  <c:v>68.8</c:v>
                </c:pt>
                <c:pt idx="8">
                  <c:v/>
                </c:pt>
                <c:pt idx="9">
                  <c:v>69.9</c:v>
                </c:pt>
                <c:pt idx="10">
                  <c:v>66.0</c:v>
                </c:pt>
                <c:pt idx="11">
                  <c:v>80.5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16.7</c:v>
                </c:pt>
                <c:pt idx="1">
                  <c:v/>
                </c:pt>
                <c:pt idx="2">
                  <c:v>10.1</c:v>
                </c:pt>
                <c:pt idx="3">
                  <c:v>23.5</c:v>
                </c:pt>
                <c:pt idx="4">
                  <c:v/>
                </c:pt>
                <c:pt idx="5">
                  <c:v>13.6</c:v>
                </c:pt>
                <c:pt idx="6">
                  <c:v>15.4</c:v>
                </c:pt>
                <c:pt idx="7">
                  <c:v>18.6</c:v>
                </c:pt>
                <c:pt idx="8">
                  <c:v/>
                </c:pt>
                <c:pt idx="9">
                  <c:v>16.3</c:v>
                </c:pt>
                <c:pt idx="10">
                  <c:v>20.4</c:v>
                </c:pt>
                <c:pt idx="11">
                  <c:v>15.1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6.0</c:v>
                </c:pt>
                <c:pt idx="1">
                  <c:v/>
                </c:pt>
                <c:pt idx="2">
                  <c:v>5.6</c:v>
                </c:pt>
                <c:pt idx="3">
                  <c:v>5.8</c:v>
                </c:pt>
                <c:pt idx="4">
                  <c:v/>
                </c:pt>
                <c:pt idx="5">
                  <c:v>6.1</c:v>
                </c:pt>
                <c:pt idx="6">
                  <c:v>5.7</c:v>
                </c:pt>
                <c:pt idx="7">
                  <c:v>4.6</c:v>
                </c:pt>
                <c:pt idx="8">
                  <c:v/>
                </c:pt>
                <c:pt idx="9">
                  <c:v>6.6</c:v>
                </c:pt>
                <c:pt idx="10">
                  <c:v>5.9</c:v>
                </c:pt>
                <c:pt idx="11">
                  <c:v>5.1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12.4</c:v>
                </c:pt>
                <c:pt idx="1">
                  <c:v/>
                </c:pt>
                <c:pt idx="2">
                  <c:v>5.1</c:v>
                </c:pt>
                <c:pt idx="3">
                  <c:v>19.7</c:v>
                </c:pt>
                <c:pt idx="4">
                  <c:v/>
                </c:pt>
                <c:pt idx="5">
                  <c:v>9.5</c:v>
                </c:pt>
                <c:pt idx="6">
                  <c:v>12.6</c:v>
                </c:pt>
                <c:pt idx="7">
                  <c:v>14.6</c:v>
                </c:pt>
                <c:pt idx="8">
                  <c:v/>
                </c:pt>
                <c:pt idx="9">
                  <c:v>11.4</c:v>
                </c:pt>
                <c:pt idx="10">
                  <c:v>17.4</c:v>
                </c:pt>
                <c:pt idx="11">
                  <c:v>11.5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14.7</c:v>
                </c:pt>
                <c:pt idx="1">
                  <c:v>12.0</c:v>
                </c:pt>
                <c:pt idx="2">
                  <c:v>12.4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3.8</c:v>
                </c:pt>
                <c:pt idx="1">
                  <c:v/>
                </c:pt>
                <c:pt idx="2">
                  <c:v>3.9</c:v>
                </c:pt>
                <c:pt idx="3">
                  <c:v>3.4</c:v>
                </c:pt>
                <c:pt idx="4">
                  <c:v/>
                </c:pt>
                <c:pt idx="5">
                  <c:v>2.6</c:v>
                </c:pt>
                <c:pt idx="6">
                  <c:v>3.0</c:v>
                </c:pt>
                <c:pt idx="7">
                  <c:v>5.0</c:v>
                </c:pt>
                <c:pt idx="8">
                  <c:v/>
                </c:pt>
                <c:pt idx="9">
                  <c:v>5.7</c:v>
                </c:pt>
                <c:pt idx="10">
                  <c:v>5.9</c:v>
                </c:pt>
                <c:pt idx="11">
                  <c:v>1.5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6.8</c:v>
                </c:pt>
                <c:pt idx="1">
                  <c:v/>
                </c:pt>
                <c:pt idx="2">
                  <c:v>6.0</c:v>
                </c:pt>
                <c:pt idx="3">
                  <c:v>7.2</c:v>
                </c:pt>
                <c:pt idx="4">
                  <c:v/>
                </c:pt>
                <c:pt idx="5">
                  <c:v>2.5</c:v>
                </c:pt>
                <c:pt idx="6">
                  <c:v>7.0</c:v>
                </c:pt>
                <c:pt idx="7">
                  <c:v>9.5</c:v>
                </c:pt>
                <c:pt idx="8">
                  <c:v/>
                </c:pt>
                <c:pt idx="9">
                  <c:v>6.5</c:v>
                </c:pt>
                <c:pt idx="10">
                  <c:v>9.2</c:v>
                </c:pt>
                <c:pt idx="11">
                  <c:v>6.3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9.5</c:v>
                </c:pt>
                <c:pt idx="1">
                  <c:v>6.8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c:v>
                </c:pt>
                <c:pt idx="1">
                  <c:v/>
                </c:pt>
                <c:pt idx="2">
                  <c:v>4.2</c:v>
                </c:pt>
                <c:pt idx="3">
                  <c:v>5.4</c:v>
                </c:pt>
                <c:pt idx="4">
                  <c:v/>
                </c:pt>
                <c:pt idx="5">
                  <c:v>1.5</c:v>
                </c:pt>
                <c:pt idx="6">
                  <c:v>3.7</c:v>
                </c:pt>
                <c:pt idx="7">
                  <c:v>8.6</c:v>
                </c:pt>
                <c:pt idx="8">
                  <c:v/>
                </c:pt>
                <c:pt idx="9">
                  <c:v>6.4</c:v>
                </c:pt>
                <c:pt idx="10">
                  <c:v>5.6</c:v>
                </c:pt>
                <c:pt idx="11">
                  <c:v>3.5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6.5</c:v>
                </c:pt>
                <c:pt idx="1">
                  <c:v>5.8</c:v>
                </c:pt>
                <c:pt idx="2">
                  <c:v>5.1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c:v>
                </c:pt>
                <c:pt idx="1">
                  <c:v/>
                </c:pt>
                <c:pt idx="2">
                  <c:v>1.2</c:v>
                </c:pt>
                <c:pt idx="3">
                  <c:v>1.9</c:v>
                </c:pt>
                <c:pt idx="4">
                  <c:v/>
                </c:pt>
                <c:pt idx="5">
                  <c:v>0.8</c:v>
                </c:pt>
                <c:pt idx="6">
                  <c:v>1.8</c:v>
                </c:pt>
                <c:pt idx="7">
                  <c:v>1.8</c:v>
                </c:pt>
                <c:pt idx="8">
                  <c:v/>
                </c:pt>
                <c:pt idx="9">
                  <c:v>1.9</c:v>
                </c:pt>
                <c:pt idx="10">
                  <c:v>1.4</c:v>
                </c:pt>
                <c:pt idx="11">
                  <c:v>1.5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41.7</c:v>
                </c:pt>
                <c:pt idx="1">
                  <c:v/>
                </c:pt>
                <c:pt idx="2">
                  <c:v>37.6</c:v>
                </c:pt>
                <c:pt idx="3">
                  <c:v>46.0</c:v>
                </c:pt>
                <c:pt idx="4">
                  <c:v/>
                </c:pt>
                <c:pt idx="5">
                  <c:v>38.9</c:v>
                </c:pt>
                <c:pt idx="6">
                  <c:v>41.5</c:v>
                </c:pt>
                <c:pt idx="7">
                  <c:v>43.8</c:v>
                </c:pt>
                <c:pt idx="8">
                  <c:v/>
                </c:pt>
                <c:pt idx="9">
                  <c:v>36.2</c:v>
                </c:pt>
                <c:pt idx="10">
                  <c:v>36.8</c:v>
                </c:pt>
                <c:pt idx="11">
                  <c:v>47.1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37.0</c:v>
                </c:pt>
                <c:pt idx="1">
                  <c:v>41.7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25.6</c:v>
                </c:pt>
                <c:pt idx="1">
                  <c:v/>
                </c:pt>
                <c:pt idx="2">
                  <c:v>25.7</c:v>
                </c:pt>
                <c:pt idx="3">
                  <c:v>24.8</c:v>
                </c:pt>
                <c:pt idx="4">
                  <c:v/>
                </c:pt>
                <c:pt idx="5">
                  <c:v>22.3</c:v>
                </c:pt>
                <c:pt idx="6">
                  <c:v>23.2</c:v>
                </c:pt>
                <c:pt idx="7">
                  <c:v>29.9</c:v>
                </c:pt>
                <c:pt idx="8">
                  <c:v/>
                </c:pt>
                <c:pt idx="9">
                  <c:v>30.4</c:v>
                </c:pt>
                <c:pt idx="10">
                  <c:v>24.2</c:v>
                </c:pt>
                <c:pt idx="11">
                  <c:v>22.6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26.2</c:v>
                </c:pt>
                <c:pt idx="1">
                  <c:v>25.6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70.1</c:v>
                </c:pt>
                <c:pt idx="1">
                  <c:v/>
                </c:pt>
                <c:pt idx="2">
                  <c:v>72.4</c:v>
                </c:pt>
                <c:pt idx="3">
                  <c:v>67.6</c:v>
                </c:pt>
                <c:pt idx="4">
                  <c:v/>
                </c:pt>
                <c:pt idx="5">
                  <c:v>69.5</c:v>
                </c:pt>
                <c:pt idx="6">
                  <c:v>68.4</c:v>
                </c:pt>
                <c:pt idx="7">
                  <c:v>71.6</c:v>
                </c:pt>
                <c:pt idx="8">
                  <c:v/>
                </c:pt>
                <c:pt idx="9">
                  <c:v>73.5</c:v>
                </c:pt>
                <c:pt idx="10">
                  <c:v>67.3</c:v>
                </c:pt>
                <c:pt idx="11">
                  <c:v>68.1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69.3</c:v>
                </c:pt>
                <c:pt idx="1">
                  <c:v>70.1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40.3</c:v>
                </c:pt>
                <c:pt idx="1">
                  <c:v/>
                </c:pt>
                <c:pt idx="2">
                  <c:v>39.6</c:v>
                </c:pt>
                <c:pt idx="3">
                  <c:v>40.9</c:v>
                </c:pt>
                <c:pt idx="4">
                  <c:v/>
                </c:pt>
                <c:pt idx="5">
                  <c:v>41.4</c:v>
                </c:pt>
                <c:pt idx="6">
                  <c:v>36.5</c:v>
                </c:pt>
                <c:pt idx="7">
                  <c:v>42.0</c:v>
                </c:pt>
                <c:pt idx="8">
                  <c:v/>
                </c:pt>
                <c:pt idx="9">
                  <c:v>43.1</c:v>
                </c:pt>
                <c:pt idx="10">
                  <c:v>45.6</c:v>
                </c:pt>
                <c:pt idx="11">
                  <c:v>37.7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39.6</c:v>
                </c:pt>
                <c:pt idx="1">
                  <c:v>40.3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50.9</c:v>
                </c:pt>
                <c:pt idx="1">
                  <c:v/>
                </c:pt>
                <c:pt idx="2">
                  <c:v>48.9</c:v>
                </c:pt>
                <c:pt idx="3">
                  <c:v>54.0</c:v>
                </c:pt>
                <c:pt idx="4">
                  <c:v/>
                </c:pt>
                <c:pt idx="5">
                  <c:v>53.6</c:v>
                </c:pt>
                <c:pt idx="6">
                  <c:v>50.6</c:v>
                </c:pt>
                <c:pt idx="7">
                  <c:v>49.8</c:v>
                </c:pt>
                <c:pt idx="8">
                  <c:v/>
                </c:pt>
                <c:pt idx="9">
                  <c:v>44.6</c:v>
                </c:pt>
                <c:pt idx="10">
                  <c:v>46.6</c:v>
                </c:pt>
                <c:pt idx="11">
                  <c:v>55.9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45.9</c:v>
                </c:pt>
                <c:pt idx="1">
                  <c:v>50.9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33.7</c:v>
                </c:pt>
                <c:pt idx="1">
                  <c:v/>
                </c:pt>
                <c:pt idx="2">
                  <c:v>28.4</c:v>
                </c:pt>
                <c:pt idx="3">
                  <c:v>39.8</c:v>
                </c:pt>
                <c:pt idx="4">
                  <c:v/>
                </c:pt>
                <c:pt idx="5">
                  <c:v>29.2</c:v>
                </c:pt>
                <c:pt idx="6">
                  <c:v>32.6</c:v>
                </c:pt>
                <c:pt idx="7">
                  <c:v>38.9</c:v>
                </c:pt>
                <c:pt idx="8">
                  <c:v/>
                </c:pt>
                <c:pt idx="9">
                  <c:v>43.5</c:v>
                </c:pt>
                <c:pt idx="10">
                  <c:v>33.7</c:v>
                </c:pt>
                <c:pt idx="11">
                  <c:v>27.8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5.7</c:v>
                </c:pt>
                <c:pt idx="1">
                  <c:v>7.3</c:v>
                </c:pt>
                <c:pt idx="2">
                  <c:v>5.5</c:v>
                </c:pt>
                <c:pt idx="3">
                  <c:v>5.5</c:v>
                </c:pt>
                <c:pt idx="4">
                  <c:v>3.8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32.7</c:v>
                </c:pt>
                <c:pt idx="1">
                  <c:v>33.7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13.7</c:v>
                </c:pt>
                <c:pt idx="1">
                  <c:v/>
                </c:pt>
                <c:pt idx="2">
                  <c:v>13.7</c:v>
                </c:pt>
                <c:pt idx="3">
                  <c:v>13.4</c:v>
                </c:pt>
                <c:pt idx="4">
                  <c:v/>
                </c:pt>
                <c:pt idx="5">
                  <c:v>11.9</c:v>
                </c:pt>
                <c:pt idx="6">
                  <c:v>13.2</c:v>
                </c:pt>
                <c:pt idx="7">
                  <c:v>15.1</c:v>
                </c:pt>
                <c:pt idx="8">
                  <c:v/>
                </c:pt>
                <c:pt idx="9">
                  <c:v>15.4</c:v>
                </c:pt>
                <c:pt idx="10">
                  <c:v>14.0</c:v>
                </c:pt>
                <c:pt idx="11">
                  <c:v>12.9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54.7</c:v>
                </c:pt>
                <c:pt idx="1">
                  <c:v/>
                </c:pt>
                <c:pt idx="2">
                  <c:v>54.3</c:v>
                </c:pt>
                <c:pt idx="3">
                  <c:v>56.0</c:v>
                </c:pt>
                <c:pt idx="4">
                  <c:v/>
                </c:pt>
                <c:pt idx="5">
                  <c:v>59.5</c:v>
                </c:pt>
                <c:pt idx="6">
                  <c:v>56.4</c:v>
                </c:pt>
                <c:pt idx="7">
                  <c:v>49.5</c:v>
                </c:pt>
                <c:pt idx="8">
                  <c:v/>
                </c:pt>
                <c:pt idx="9">
                  <c:v>59.2</c:v>
                </c:pt>
                <c:pt idx="10">
                  <c:v>56.1</c:v>
                </c:pt>
                <c:pt idx="11">
                  <c:v>51.2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39.0</c:v>
                </c:pt>
                <c:pt idx="1">
                  <c:v>46.6</c:v>
                </c:pt>
                <c:pt idx="2">
                  <c:v>54.7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49.1</c:v>
                </c:pt>
                <c:pt idx="1">
                  <c:v/>
                </c:pt>
                <c:pt idx="2">
                  <c:v>50.5</c:v>
                </c:pt>
                <c:pt idx="3">
                  <c:v>47.5</c:v>
                </c:pt>
                <c:pt idx="4">
                  <c:v/>
                </c:pt>
                <c:pt idx="5">
                  <c:v>24.8</c:v>
                </c:pt>
                <c:pt idx="6">
                  <c:v>52.5</c:v>
                </c:pt>
                <c:pt idx="7">
                  <c:v>67.0</c:v>
                </c:pt>
                <c:pt idx="8">
                  <c:v/>
                </c:pt>
                <c:pt idx="9">
                  <c:v>55.8</c:v>
                </c:pt>
                <c:pt idx="10">
                  <c:v>38.4</c:v>
                </c:pt>
                <c:pt idx="11">
                  <c:v>48.3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68.3</c:v>
                </c:pt>
                <c:pt idx="1">
                  <c:v>60.7</c:v>
                </c:pt>
                <c:pt idx="2">
                  <c:v>55.6</c:v>
                </c:pt>
                <c:pt idx="3">
                  <c:v>52.9</c:v>
                </c:pt>
                <c:pt idx="4">
                  <c:v>49.1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79.2</c:v>
                </c:pt>
                <c:pt idx="1">
                  <c:v/>
                </c:pt>
                <c:pt idx="2">
                  <c:v>80.8</c:v>
                </c:pt>
                <c:pt idx="3">
                  <c:v>78.4</c:v>
                </c:pt>
                <c:pt idx="4">
                  <c:v/>
                </c:pt>
                <c:pt idx="5">
                  <c:v>82.4</c:v>
                </c:pt>
                <c:pt idx="6">
                  <c:v>78.0</c:v>
                </c:pt>
                <c:pt idx="7">
                  <c:v>78.5</c:v>
                </c:pt>
                <c:pt idx="8">
                  <c:v/>
                </c:pt>
                <c:pt idx="9">
                  <c:v>83.0</c:v>
                </c:pt>
                <c:pt idx="10">
                  <c:v>75.5</c:v>
                </c:pt>
                <c:pt idx="11">
                  <c:v>80.0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34.8</c:v>
                </c:pt>
                <c:pt idx="1">
                  <c:v/>
                </c:pt>
                <c:pt idx="2">
                  <c:v>56.5</c:v>
                </c:pt>
                <c:pt idx="3">
                  <c:v>11.5</c:v>
                </c:pt>
                <c:pt idx="4">
                  <c:v/>
                </c:pt>
                <c:pt idx="5">
                  <c:v>30.2</c:v>
                </c:pt>
                <c:pt idx="6">
                  <c:v>34.3</c:v>
                </c:pt>
                <c:pt idx="7">
                  <c:v>38.6</c:v>
                </c:pt>
                <c:pt idx="8">
                  <c:v/>
                </c:pt>
                <c:pt idx="9">
                  <c:v>36.3</c:v>
                </c:pt>
                <c:pt idx="10">
                  <c:v>32.1</c:v>
                </c:pt>
                <c:pt idx="11">
                  <c:v>33.8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3.6</c:v>
                </c:pt>
                <c:pt idx="1">
                  <c:v/>
                </c:pt>
                <c:pt idx="2">
                  <c:v>3.8</c:v>
                </c:pt>
                <c:pt idx="3">
                  <c:v>3.1</c:v>
                </c:pt>
                <c:pt idx="4">
                  <c:v/>
                </c:pt>
                <c:pt idx="5">
                  <c:v>4.1</c:v>
                </c:pt>
                <c:pt idx="6">
                  <c:v>3.8</c:v>
                </c:pt>
                <c:pt idx="7">
                  <c:v>2.5</c:v>
                </c:pt>
                <c:pt idx="8">
                  <c:v/>
                </c:pt>
                <c:pt idx="9">
                  <c:v>5.7</c:v>
                </c:pt>
                <c:pt idx="10">
                  <c:v>3.6</c:v>
                </c:pt>
                <c:pt idx="11">
                  <c:v>2.1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2.1</c:v>
                </c:pt>
                <c:pt idx="1">
                  <c:v/>
                </c:pt>
                <c:pt idx="2">
                  <c:v>2.2</c:v>
                </c:pt>
                <c:pt idx="3">
                  <c:v>1.7</c:v>
                </c:pt>
                <c:pt idx="4">
                  <c:v/>
                </c:pt>
                <c:pt idx="5">
                  <c:v>1.9</c:v>
                </c:pt>
                <c:pt idx="6">
                  <c:v>1.7</c:v>
                </c:pt>
                <c:pt idx="7">
                  <c:v>2.0</c:v>
                </c:pt>
                <c:pt idx="8">
                  <c:v/>
                </c:pt>
                <c:pt idx="9">
                  <c:v>2.3</c:v>
                </c:pt>
                <c:pt idx="10">
                  <c:v>2.3</c:v>
                </c:pt>
                <c:pt idx="11">
                  <c:v>1.5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9.0</c:v>
                </c:pt>
                <c:pt idx="1">
                  <c:v/>
                </c:pt>
                <c:pt idx="2">
                  <c:v>5.2</c:v>
                </c:pt>
                <c:pt idx="3">
                  <c:v>12.7</c:v>
                </c:pt>
                <c:pt idx="4">
                  <c:v/>
                </c:pt>
                <c:pt idx="5">
                  <c:v>8.5</c:v>
                </c:pt>
                <c:pt idx="6">
                  <c:v>8.7</c:v>
                </c:pt>
                <c:pt idx="7">
                  <c:v>9.1</c:v>
                </c:pt>
                <c:pt idx="8">
                  <c:v/>
                </c:pt>
                <c:pt idx="9">
                  <c:v>12.3</c:v>
                </c:pt>
                <c:pt idx="10">
                  <c:v>12.0</c:v>
                </c:pt>
                <c:pt idx="11">
                  <c:v>5.5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18.9</c:v>
                </c:pt>
                <c:pt idx="1">
                  <c:v/>
                </c:pt>
                <c:pt idx="2">
                  <c:v>16.7</c:v>
                </c:pt>
                <c:pt idx="3">
                  <c:v>20.3</c:v>
                </c:pt>
                <c:pt idx="4">
                  <c:v/>
                </c:pt>
                <c:pt idx="5">
                  <c:v>16.1</c:v>
                </c:pt>
                <c:pt idx="6">
                  <c:v>19.2</c:v>
                </c:pt>
                <c:pt idx="7">
                  <c:v>20.3</c:v>
                </c:pt>
                <c:pt idx="8">
                  <c:v/>
                </c:pt>
                <c:pt idx="9">
                  <c:v>18.8</c:v>
                </c:pt>
                <c:pt idx="10">
                  <c:v>22.7</c:v>
                </c:pt>
                <c:pt idx="11">
                  <c:v>17.5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18.6</c:v>
                </c:pt>
                <c:pt idx="1">
                  <c:v/>
                </c:pt>
                <c:pt idx="2">
                  <c:v>16.0</c:v>
                </c:pt>
                <c:pt idx="3">
                  <c:v>21.4</c:v>
                </c:pt>
                <c:pt idx="4">
                  <c:v/>
                </c:pt>
                <c:pt idx="5">
                  <c:v>14.3</c:v>
                </c:pt>
                <c:pt idx="6">
                  <c:v>18.0</c:v>
                </c:pt>
                <c:pt idx="7">
                  <c:v>22.5</c:v>
                </c:pt>
                <c:pt idx="8">
                  <c:v/>
                </c:pt>
                <c:pt idx="9">
                  <c:v>19.8</c:v>
                </c:pt>
                <c:pt idx="10">
                  <c:v>20.6</c:v>
                </c:pt>
                <c:pt idx="11">
                  <c:v>18.0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29.3</c:v>
                </c:pt>
                <c:pt idx="1">
                  <c:v>29.8</c:v>
                </c:pt>
                <c:pt idx="2">
                  <c:v>21.5</c:v>
                </c:pt>
                <c:pt idx="3">
                  <c:v>20.8</c:v>
                </c:pt>
                <c:pt idx="4">
                  <c:v>18.6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24.8</c:v>
                </c:pt>
                <c:pt idx="1">
                  <c:v/>
                </c:pt>
                <c:pt idx="2">
                  <c:v>33.2</c:v>
                </c:pt>
                <c:pt idx="3">
                  <c:v>15.2</c:v>
                </c:pt>
                <c:pt idx="4">
                  <c:v/>
                </c:pt>
                <c:pt idx="5">
                  <c:v>21.6</c:v>
                </c:pt>
                <c:pt idx="6">
                  <c:v>23.4</c:v>
                </c:pt>
                <c:pt idx="7">
                  <c:v>28.0</c:v>
                </c:pt>
                <c:pt idx="8">
                  <c:v/>
                </c:pt>
                <c:pt idx="9">
                  <c:v>18.7</c:v>
                </c:pt>
                <c:pt idx="10">
                  <c:v>19.1</c:v>
                </c:pt>
                <c:pt idx="11">
                  <c:v>30.2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27.5</c:v>
                </c:pt>
                <c:pt idx="1">
                  <c:v>22.7</c:v>
                </c:pt>
                <c:pt idx="2">
                  <c:v>24.6</c:v>
                </c:pt>
                <c:pt idx="3">
                  <c:v>24.8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51.3</c:v>
                </c:pt>
                <c:pt idx="1">
                  <c:v/>
                </c:pt>
                <c:pt idx="2">
                  <c:v>61.6</c:v>
                </c:pt>
                <c:pt idx="3">
                  <c:v>39.5</c:v>
                </c:pt>
                <c:pt idx="4">
                  <c:v/>
                </c:pt>
                <c:pt idx="5">
                  <c:v>51.9</c:v>
                </c:pt>
                <c:pt idx="6">
                  <c:v>48.2</c:v>
                </c:pt>
                <c:pt idx="7">
                  <c:v>52.7</c:v>
                </c:pt>
                <c:pt idx="8">
                  <c:v/>
                </c:pt>
                <c:pt idx="9">
                  <c:v>71.8</c:v>
                </c:pt>
                <c:pt idx="10">
                  <c:v>48.7</c:v>
                </c:pt>
                <c:pt idx="11">
                  <c:v>37.2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65.3</c:v>
                </c:pt>
                <c:pt idx="1">
                  <c:v>62.2</c:v>
                </c:pt>
                <c:pt idx="2">
                  <c:v>57.4</c:v>
                </c:pt>
                <c:pt idx="3">
                  <c:v>55.4</c:v>
                </c:pt>
                <c:pt idx="4">
                  <c:v>51.3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4.6</c:v>
                </c:pt>
                <c:pt idx="1">
                  <c:v/>
                </c:pt>
                <c:pt idx="2">
                  <c:v>4.7</c:v>
                </c:pt>
                <c:pt idx="3">
                  <c:v>4.4</c:v>
                </c:pt>
                <c:pt idx="4">
                  <c:v/>
                </c:pt>
                <c:pt idx="5">
                  <c:v>5.5</c:v>
                </c:pt>
                <c:pt idx="6">
                  <c:v>3.6</c:v>
                </c:pt>
                <c:pt idx="7">
                  <c:v>4.4</c:v>
                </c:pt>
                <c:pt idx="8">
                  <c:v/>
                </c:pt>
                <c:pt idx="9">
                  <c:v>5.4</c:v>
                </c:pt>
                <c:pt idx="10">
                  <c:v>5.4</c:v>
                </c:pt>
                <c:pt idx="11">
                  <c:v>3.9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Injured in a Physical Fight,*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*Injuries had to be treated by a doctor or nurse</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2011-2015 - QN12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Bullied on School Property,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Bullied on School Property,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QN13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Electronically Bullied,*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through e-mail, chat rooms, instant messaging, web sites, or texting</a:t>
            </a:r>
          </a:p>
          <a:p>
            <a:r>
              <a:rPr lang="en-US" sz="900" b="1" baseline="50000" dirty="0">
                <a:solidFill>
                  <a:srgbClr val="FFCC00"/>
                </a:solidFill>
              </a:rPr>
              <a:t>†</a:t>
            </a:r>
            <a:r>
              <a:rPr lang="en-US" sz="1100" dirty="0" smtClean="0">
                <a:solidFill>
                  <a:srgbClr val="FFCC00"/>
                </a:solidFill>
              </a:rPr>
              <a:t>F &gt; M; 8th &gt; 6th, 8th &gt; 7th;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Electronically Bullied,*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*Including through e-mail, chat rooms, instant messaging, web sites, or texting</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QN14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Seriously Thought About Killing Themselves,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Seriously Thought About Killing Themselves,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QN15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Made a Plan About How They Would Kill Themselves,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7th &gt; 6th,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Made a Plan About How They Would Kill Themselves,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QN16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to Kill Themselves,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to Kill Themselves,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QN17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Tried Cigarette Smoking,*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8th &gt; 6th, 8th &gt; 7th;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Tried Cigarette Smoking,*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QN18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Smoked a Whole Cigarette Before Age 11 Years,*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Smoked a Whole Cigarette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QN19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7th &gt; 6th, 8th &gt; 6th; H &gt; B,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QN20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Frequently Smoked Cigarettes,*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M &gt; F;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Frequently Smoked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QNFRCIG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Daily,*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M &gt; F;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Daily,*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QNDAYCIG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Smoked More Than 10 Cigarettes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Usually Obtained Their Own Cigarettes by Buying Them in a Store or Gas Station,*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the students who currently smoked cigarettes</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Smokeless Tobacco,*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QN23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8th &gt; 6th;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QN24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Electronic Vapor Products,*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a:t>
            </a:r>
          </a:p>
          <a:p>
            <a:r>
              <a:rPr lang="en-US" sz="900" b="1" baseline="50000" dirty="0">
                <a:solidFill>
                  <a:srgbClr val="FFCC00"/>
                </a:solidFill>
              </a:rPr>
              <a:t>†</a:t>
            </a:r>
            <a:r>
              <a:rPr lang="en-US" sz="1100" dirty="0" smtClean="0">
                <a:solidFill>
                  <a:srgbClr val="FFCC00"/>
                </a:solidFill>
              </a:rPr>
              <a:t>7th &gt; 6th, 8th &gt; 6th, 8th &gt; 7th;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Electronic Vapor Products,*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 on at least 1 day during the 30 days before the survey</a:t>
            </a:r>
          </a:p>
          <a:p>
            <a:r>
              <a:rPr lang="en-US" sz="900" b="1" baseline="50000" dirty="0">
                <a:solidFill>
                  <a:srgbClr val="FFCC00"/>
                </a:solidFill>
              </a:rPr>
              <a:t>†</a:t>
            </a:r>
            <a:r>
              <a:rPr lang="en-US" sz="1100" dirty="0" smtClean="0">
                <a:solidFill>
                  <a:srgbClr val="FFCC00"/>
                </a:solidFill>
              </a:rPr>
              <a:t>8th &gt; 6th;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8th &gt; 6th, 8th &gt; 7th;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Cigarettes, Cigars, or Smokeless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Cigarettes, Cigars, or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Bicycle Helmet,*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a:t>
            </a:r>
          </a:p>
          <a:p>
            <a:r>
              <a:rPr lang="en-US" sz="900" b="1" baseline="50000" dirty="0">
                <a:solidFill>
                  <a:srgbClr val="FFCC00"/>
                </a:solidFill>
              </a:rPr>
              <a:t>†</a:t>
            </a:r>
            <a:r>
              <a:rPr lang="en-US" sz="1100" dirty="0" smtClean="0">
                <a:solidFill>
                  <a:srgbClr val="FFCC00"/>
                </a:solidFill>
              </a:rPr>
              <a:t>8th &gt; 6th, 8th &gt; 7th;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8th &gt; 6th, 8th &gt; 7th;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or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Use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6th &gt; 7th, 6th &gt; 8th, 7th &gt; 8th;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QNNOTOB4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Use Cigarettes, Cigars, or Smokeless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6th &gt; 7th, 6th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QNNOTOB3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Use Cigarettes, Cigars, or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QNNOTOB3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Smoke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6th &gt; 7th, 6th &gt; 8th, 7th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QNNOTOB2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Smoke Cigarettes or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QNNOTOB2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8th &gt; 6th, 8th &gt; 7th;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Drank Alcohol,*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QN27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Drank Alcohol for the First Time Before Age 11 Years,*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Drank Alcohol for the First Time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QN28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7th &gt; 6th, 8th &gt; 6th, 8th &gt; 7th;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Marijuana,*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QN29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Marijuana Before Age 11 Years,*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Marijuana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QN30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Any Form of Cocaine,*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powder, crack, or freebase during their life</a:t>
            </a:r>
          </a:p>
          <a:p>
            <a:r>
              <a:rPr lang="en-US" sz="900" b="1" baseline="50000" dirty="0">
                <a:solidFill>
                  <a:srgbClr val="FFCC00"/>
                </a:solidFill>
              </a:rPr>
              <a:t>†</a:t>
            </a:r>
            <a:r>
              <a:rPr lang="en-US" sz="1100" dirty="0" smtClean="0">
                <a:solidFill>
                  <a:srgbClr val="FFCC00"/>
                </a:solidFill>
              </a:rPr>
              <a:t>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Bicycle Helmet,*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Any Form of Cocaine,*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powder, crack, or freebase 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QN31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Inhalants,*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spray cans, or inhaled any paints or sprays to get high during their life</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Inhalants,*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spray cans, or inhaled any paints or sprays to get high during their life</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2011-2015 - QN32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Steroids Without a Doctor's Prescription,*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*Pills or shots during their life</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Steroids Without a Doctor's Prescription,*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*Pills or shots during their life</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2011-2015 - QN33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Prescription Drugs Without a Doctor's Prescription,*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during their life</a:t>
            </a:r>
          </a:p>
          <a:p>
            <a:r>
              <a:rPr lang="en-US" sz="900" b="1" baseline="50000" dirty="0">
                <a:solidFill>
                  <a:srgbClr val="FFCC00"/>
                </a:solidFill>
              </a:rPr>
              <a:t>†</a:t>
            </a:r>
            <a:r>
              <a:rPr lang="en-US" sz="1100" dirty="0" smtClean="0">
                <a:solidFill>
                  <a:srgbClr val="FFCC00"/>
                </a:solidFill>
              </a:rPr>
              <a:t>8th &gt; 6th, 8th &gt; 7th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Prescription Drugs Without a Doctor's Prescription,*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during their life</a:t>
            </a:r>
          </a:p>
          <a:p>
            <a:r>
              <a:rPr lang="en-US" sz="900" b="1" baseline="50000" dirty="0">
                <a:solidFill>
                  <a:srgbClr val="FFCC00"/>
                </a:solidFill>
              </a:rPr>
              <a:t>†</a:t>
            </a:r>
            <a:r>
              <a:rPr lang="en-US" sz="1100" dirty="0" smtClean="0">
                <a:solidFill>
                  <a:srgbClr val="FFCC00"/>
                </a:solidFill>
              </a:rPr>
              <a:t>Decreased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QN34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Had Sexual Intercourse,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7th &gt; 6th, 8th &gt; 6th, 8th &gt; 7th;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Had Sexual Intercourse,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QN35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Before Age 11 Years,*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M &gt; F;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QN36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with Three or More Persons,*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M &gt; F; 8th &gt; 6th;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with Three or More Persons,*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2009-2015 - QN37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Used a Condom,*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ever had sexual intercourse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Used a Condom,*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ever had sexual intercourse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QN38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Described Themselves As Slightly or Very Overweight,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7th &gt; 6th, 8th &gt; 6th; H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Helmet When Rollerblading or Skateboarding,*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used rollerblades or rode a skateboard</a:t>
            </a:r>
          </a:p>
          <a:p>
            <a:r>
              <a:rPr lang="en-US" sz="900" b="1" baseline="50000" dirty="0">
                <a:solidFill>
                  <a:srgbClr val="FFCC00"/>
                </a:solidFill>
              </a:rPr>
              <a:t>†</a:t>
            </a:r>
            <a:r>
              <a:rPr lang="en-US" sz="1100" dirty="0" smtClean="0">
                <a:solidFill>
                  <a:srgbClr val="FFCC00"/>
                </a:solidFill>
              </a:rPr>
              <a:t>7th &gt; 6th, 8th &gt; 6th;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Described Themselves As Slightly or Very Overweight,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QN39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Trying to Lose 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 &gt; W,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Trying to Lose Weight,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QN40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Breakfast,*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F &gt; M; 7th &gt; 6th, 8th &gt; 6th;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Breakfast,*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2011-2015 - QN41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Ate Breakfast on All 7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6th &gt; 7th, 6th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Ate Breakfast on All 7 Days,*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2011-2015 - QNBK7DAY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5 or More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6th &gt; 8th, 7th &gt; 8th;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5 or More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2009-2015 - QN42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Participate in at Least 60 Minutes of Physical Activity on at Least 1 Day,*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F &gt; M;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Participate in at Least 60 Minutes of Physical Activity on at Least 1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2009-2015 - QNPA0DAY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All 7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6th &gt; 7th, 6th &gt; 8th;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All 7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2009-2015 - QNPA7DAY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Watched Television 3 or More Hours Per Day,*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Watched Television 3 or More Hours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QN43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Video or Computer Games or Used a Computer 3 or More Hours Per Day,*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7th &gt; 6th, 8th &gt; 6th;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Helmet When Rollerblading or Skateboarding,*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used rollerblades or rode a skateboard</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2009-2015 - QN7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Video or Computer Games or Used a Computer 3 or More Hours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2009-2015 - QN44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1 or More Days,*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1 or More Days,*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QN45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All 5 Days,*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All 5 Days,*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QNDLYPE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on at Least One Sports Team,*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past 12 months</a:t>
            </a:r>
          </a:p>
          <a:p>
            <a:r>
              <a:rPr lang="en-US" sz="900" b="1" baseline="50000" dirty="0">
                <a:solidFill>
                  <a:srgbClr val="FFCC00"/>
                </a:solidFill>
              </a:rPr>
              <a:t>†</a:t>
            </a:r>
            <a:r>
              <a:rPr lang="en-US" sz="1100" dirty="0" smtClean="0">
                <a:solidFill>
                  <a:srgbClr val="FFCC00"/>
                </a:solidFill>
              </a:rPr>
              <a:t>M &gt; F; 6th &gt; 7th, 6th &gt; 8th; B &gt; 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on at Least One Sports Team,*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past 12 months</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QN46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Ever Been Told by a Doctor or Nurse That They Had Asthma,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Ever Been Told by a Doctor or Nurse That They Had Asthma,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QN47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8 or More Hours of Sleep,*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night</a:t>
            </a:r>
          </a:p>
          <a:p>
            <a:r>
              <a:rPr lang="en-US" sz="900" b="1" baseline="50000" dirty="0">
                <a:solidFill>
                  <a:srgbClr val="FFCC00"/>
                </a:solidFill>
              </a:rPr>
              <a:t>†</a:t>
            </a:r>
            <a:r>
              <a:rPr lang="en-US" sz="1100" dirty="0" smtClean="0">
                <a:solidFill>
                  <a:srgbClr val="FFCC00"/>
                </a:solidFill>
              </a:rPr>
              <a:t>M &gt; F; 6th &gt; 7th, 6th &gt; 8th, 7th &gt; 8th;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8 or More Hours of Sleep,*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night</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2011-2015 - QN48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Made Mostly A's or B's in School,*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F &gt; M; 6th &gt; 8th;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Reported Their Boyfriend or Girlfriend Said Things to Them or to Other People About Them to Purposefully Hurt Them,*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a boyfriend or girlfriend 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Reported Their Boyfriend or Girlfriend Hit, Slapped, or Physically Hurt Them on Purpose,*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a boyfriend or girlfriend during the 12 months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Something to Purposely Hurt Themselves Without Wanting to Die,*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cutting, scraping, or burning themselves on purpose during the 12 months before the survey</a:t>
            </a:r>
          </a:p>
          <a:p>
            <a:r>
              <a:rPr lang="en-US" sz="900" b="1" baseline="50000" dirty="0">
                <a:solidFill>
                  <a:srgbClr val="FFCC00"/>
                </a:solidFill>
              </a:rPr>
              <a:t>†</a:t>
            </a:r>
            <a:r>
              <a:rPr lang="en-US" sz="1100" dirty="0" smtClean="0">
                <a:solidFill>
                  <a:srgbClr val="FFCC00"/>
                </a:solidFill>
              </a:rPr>
              <a:t>F &gt; M; 8th &gt; 6th;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Something to Purposely Hurt Themselves Without Wanting to Die,*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cutting, scraping, or burning themselves on purpose during the 12 months before the survey</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2011-2015 - QN52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Seat Belt,*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riding in a car</a:t>
            </a:r>
          </a:p>
          <a:p>
            <a:r>
              <a:rPr lang="en-US" sz="900" b="1" baseline="50000" dirty="0">
                <a:solidFill>
                  <a:srgbClr val="FFCC00"/>
                </a:solidFill>
              </a:rPr>
              <a:t>†</a:t>
            </a:r>
            <a:r>
              <a:rPr lang="en-US" sz="1100" dirty="0" smtClean="0">
                <a:solidFill>
                  <a:srgbClr val="FFCC00"/>
                </a:solidFill>
              </a:rPr>
              <a:t>8th &gt; 6th;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*Other than a few sips, during the 30 days before the survey</a:t>
            </a:r>
          </a:p>
          <a:p>
            <a:r>
              <a:rPr lang="en-US" sz="900" b="1" baseline="50000" dirty="0">
                <a:solidFill>
                  <a:srgbClr val="FFCC00"/>
                </a:solidFill>
              </a:rPr>
              <a:t>†</a:t>
            </a:r>
            <a:r>
              <a:rPr lang="en-US" sz="1100" dirty="0" smtClean="0">
                <a:solidFill>
                  <a:srgbClr val="FFCC00"/>
                </a:solidFill>
              </a:rPr>
              <a:t>7th &gt; 6th, 8th &gt; 6th;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Drank Alcohol,*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*Other than a few sips, during the 30 days before the survey</a:t>
            </a:r>
          </a:p>
          <a:p>
            <a:r>
              <a:rPr lang="en-US" sz="900" b="1" baseline="50000" dirty="0">
                <a:solidFill>
                  <a:srgbClr val="FFCC00"/>
                </a:solidFill>
              </a:rPr>
              <a:t>†</a:t>
            </a:r>
            <a:r>
              <a:rPr lang="en-US" sz="1100" dirty="0" smtClean="0">
                <a:solidFill>
                  <a:srgbClr val="FFCC00"/>
                </a:solidFill>
              </a:rPr>
              <a:t>Decreased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QN53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900" b="1" baseline="50000" dirty="0">
                <a:solidFill>
                  <a:srgbClr val="FFCC00"/>
                </a:solidFill>
              </a:rPr>
              <a:t>†</a:t>
            </a:r>
            <a:r>
              <a:rPr lang="en-US" sz="1100" dirty="0" smtClean="0">
                <a:solidFill>
                  <a:srgbClr val="FFCC00"/>
                </a:solidFill>
              </a:rPr>
              <a:t>7th &gt; 6th, 8th &gt; 6th, 8th &gt; 7th;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Marijuana,*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2011-2015 - QN54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Taking a Prescription Drug Without a Doctor's Prescription,*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Fruit Juice,*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orange juice, apple juice, or grape juice, not counting punch, Kool-Aid, sports drinks, or other fruit-flavored drinks, one or more times the day before the survey</a:t>
            </a:r>
          </a:p>
          <a:p>
            <a:r>
              <a:rPr lang="en-US" sz="900" b="1" baseline="50000" dirty="0">
                <a:solidFill>
                  <a:srgbClr val="FFCC00"/>
                </a:solidFill>
              </a:rPr>
              <a:t>†</a:t>
            </a:r>
            <a:r>
              <a:rPr lang="en-US" sz="1100" dirty="0" smtClean="0">
                <a:solidFill>
                  <a:srgbClr val="FFCC00"/>
                </a:solidFill>
              </a:rPr>
              <a:t>F &gt; M; 8th &gt; 6th;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Fruit Juice,*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orange juice, apple juice, or grape juice, not counting punch, Kool-Aid, sports drinks, or other fruit-flavored drinks, one or more times the day before the survey</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QN56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Fruit,*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counting fruit juice, one or more times the day before the survey</a:t>
            </a:r>
          </a:p>
          <a:p>
            <a:r>
              <a:rPr lang="en-US" sz="900" b="1" baseline="50000" dirty="0">
                <a:solidFill>
                  <a:srgbClr val="FFCC00"/>
                </a:solidFill>
              </a:rPr>
              <a:t>†</a:t>
            </a:r>
            <a:r>
              <a:rPr lang="en-US" sz="1100" dirty="0" smtClean="0">
                <a:solidFill>
                  <a:srgbClr val="FFCC00"/>
                </a:solidFill>
              </a:rPr>
              <a:t>8th &gt; 6th, 8th &gt; 7th;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Fruit,*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counting fruit juice, 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QN57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Green Salad,*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the day before the survey</a:t>
            </a:r>
          </a:p>
          <a:p>
            <a:r>
              <a:rPr lang="en-US" sz="900" b="1" baseline="50000" dirty="0">
                <a:solidFill>
                  <a:srgbClr val="FFCC00"/>
                </a:solidFill>
              </a:rPr>
              <a:t>†</a:t>
            </a:r>
            <a:r>
              <a:rPr lang="en-US" sz="1100" dirty="0" smtClean="0">
                <a:solidFill>
                  <a:srgbClr val="FFCC00"/>
                </a:solidFill>
              </a:rPr>
              <a:t>M &gt; F;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Green Salad,*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QN58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Other Vegetables,*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counting green salad, potatoes, or carrots, one or more times the day before the survey</a:t>
            </a:r>
          </a:p>
          <a:p>
            <a:r>
              <a:rPr lang="en-US" sz="900" b="1" baseline="50000" dirty="0">
                <a:solidFill>
                  <a:srgbClr val="FFCC00"/>
                </a:solidFill>
              </a:rPr>
              <a:t>†</a:t>
            </a:r>
            <a:r>
              <a:rPr lang="en-US" sz="1100" dirty="0" smtClean="0">
                <a:solidFill>
                  <a:srgbClr val="FFCC00"/>
                </a:solidFill>
              </a:rPr>
              <a:t>8th &gt; 7th;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Other Vegetables,*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counting green salad, potatoes, or carrots, 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QN59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a Can, Bottle, or Glass of Soda or Pop,*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smtClean="0">
                <a:solidFill>
                  <a:srgbClr val="FFCC00"/>
                </a:solidFill>
              </a:rPr>
              <a:t>F &gt; M;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a Can, Bottle, or Glass of Soda or Pop,*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QN60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Milk,*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glasses the day before the survey</a:t>
            </a:r>
          </a:p>
          <a:p>
            <a:r>
              <a:rPr lang="en-US" sz="900" b="1" baseline="50000" dirty="0">
                <a:solidFill>
                  <a:srgbClr val="FFCC00"/>
                </a:solidFill>
              </a:rPr>
              <a:t>†</a:t>
            </a:r>
            <a:r>
              <a:rPr lang="en-US" sz="1100" dirty="0" smtClean="0">
                <a:solidFill>
                  <a:srgbClr val="FFCC00"/>
                </a:solidFill>
              </a:rPr>
              <a:t>F &gt; M; 8th &gt; 6th, 8th &gt; 7th; 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Seat Belt,*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riding in a car</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Milk,*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glasses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2013-2015 - QN61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Water,*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*Counting tap, bottle and unflavored sparkling water, one or more times the day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Caffeinated Drinks,*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coffee, teas, sodas, power drinks, energy drinks or other drinks with caffeine added, one or more times the day before the survey</a:t>
            </a:r>
          </a:p>
          <a:p>
            <a:r>
              <a:rPr lang="en-US" sz="900" b="1" baseline="50000" dirty="0">
                <a:solidFill>
                  <a:srgbClr val="FFCC00"/>
                </a:solidFill>
              </a:rPr>
              <a:t>†</a:t>
            </a:r>
            <a:r>
              <a:rPr lang="en-US" sz="1100" dirty="0" smtClean="0">
                <a:solidFill>
                  <a:srgbClr val="FFCC00"/>
                </a:solidFill>
              </a:rPr>
              <a:t>6th &gt; 8th, 7th &gt; 8th;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Caffeinated Drinks,*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*Including coffee, teas, sodas, power drinks, energy drinks or other drinks with caffeine added, one or more times the day before the survey</a:t>
            </a:r>
          </a:p>
          <a:p>
            <a:r>
              <a:rPr lang="en-US" sz="900" b="1" baseline="50000" dirty="0">
                <a:solidFill>
                  <a:srgbClr val="FFCC00"/>
                </a:solidFill>
              </a:rPr>
              <a:t>†</a:t>
            </a:r>
            <a:r>
              <a:rPr lang="en-US" sz="1100" dirty="0" smtClean="0">
                <a:solidFill>
                  <a:srgbClr val="FFCC00"/>
                </a:solidFill>
              </a:rPr>
              <a:t>Increased 2011-2015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2011-2015 - QN63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Been Taught About AIDS or HIV Infection in School, by Sex,</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7th &gt; 6th, 8th &gt; 6th, 8th &gt; 7th; B &gt; H, B &gt; W,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Been Taught About AIDS or HIV Infection in School,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QN64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Strongly Agree or Agree That Their Parents or Other Adults in Their Family Have Clear Rules and Consequences for Their Behavior,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 Violent Video Games 2 or More Hours Per Week,*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games that are rated M</a:t>
            </a:r>
          </a:p>
          <a:p>
            <a:r>
              <a:rPr lang="en-US" sz="900" b="1" baseline="50000" dirty="0">
                <a:solidFill>
                  <a:srgbClr val="FFCC00"/>
                </a:solidFill>
              </a:rPr>
              <a:t>†</a:t>
            </a:r>
            <a:r>
              <a:rPr lang="en-US" sz="1100" dirty="0" smtClean="0">
                <a:solidFill>
                  <a:srgbClr val="FFCC00"/>
                </a:solidFill>
              </a:rPr>
              <a:t>M &gt; F;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Typically Sleep at Night Somewhere Other Than Home with or Without Their Parents or Guardians,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Are Deaf or Have Serious Difficulty Hearing,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Serious Difficulty Seeing,*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when wearing glasses</a:t>
            </a:r>
          </a:p>
          <a:p>
            <a:r>
              <a:rPr lang="en-US" sz="900" b="1" baseline="50000" dirty="0">
                <a:solidFill>
                  <a:srgbClr val="FFCC00"/>
                </a:solidFill>
              </a:rPr>
              <a:t>†</a:t>
            </a:r>
            <a:r>
              <a:rPr lang="en-US" sz="1100" dirty="0" smtClean="0">
                <a:solidFill>
                  <a:srgbClr val="FFCC00"/>
                </a:solidFill>
              </a:rPr>
              <a:t>F &gt; M;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Serious Difficulty Concentrating, Remembering, or Making Decisions,*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*Because of a physical, mental, or emotional condition</a:t>
            </a:r>
          </a:p>
          <a:p>
            <a:r>
              <a:rPr lang="en-US" sz="900" b="1" baseline="50000" dirty="0">
                <a:solidFill>
                  <a:srgbClr val="FFCC00"/>
                </a:solidFill>
              </a:rPr>
              <a:t>†</a:t>
            </a:r>
            <a:r>
              <a:rPr lang="en-US" sz="1100" dirty="0" smtClean="0">
                <a:solidFill>
                  <a:srgbClr val="FFCC00"/>
                </a:solidFill>
              </a:rPr>
              <a:t>F &gt; M;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Rode with a Driver Who Had Been Drinking Alcohol,*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 car</a:t>
            </a:r>
          </a:p>
          <a:p>
            <a:r>
              <a:rPr lang="en-US" sz="900" b="1" baseline="50000" dirty="0">
                <a:solidFill>
                  <a:srgbClr val="FFCC00"/>
                </a:solidFill>
              </a:rPr>
              <a:t>†</a:t>
            </a:r>
            <a:r>
              <a:rPr lang="en-US" sz="1100" dirty="0" smtClean="0">
                <a:solidFill>
                  <a:srgbClr val="FFCC00"/>
                </a:solidFill>
              </a:rPr>
              <a:t>F &gt; M; 8th &gt; 6th, 8th &gt; 7th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Rode with a Driver Who Had Been Drinking Alcohol,*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 car</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Carried a Weapon,*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a:t>
            </a:r>
          </a:p>
          <a:p>
            <a:r>
              <a:rPr lang="en-US" sz="900" b="1" baseline="50000" dirty="0">
                <a:solidFill>
                  <a:srgbClr val="FFCC00"/>
                </a:solidFill>
              </a:rPr>
              <a:t>†</a:t>
            </a:r>
            <a:r>
              <a:rPr lang="en-US" sz="1100" dirty="0" smtClean="0">
                <a:solidFill>
                  <a:srgbClr val="FFCC00"/>
                </a:solidFill>
              </a:rPr>
              <a:t>M &gt; F; 8th &gt; 6th, 8th &gt; 7th;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Carried a Weapon,*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2009-2015 - QN10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 a Physical Fight,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 a Physical Fight,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YRBS, 2007-2015 - QN11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Injured in a Physical Fight,*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*Injuries had to be treated by a doctor or nurse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YRBS, 2015 -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EBA0912-D1C4-4DF5-96AE-5531AEE10000}"/>
</file>

<file path=customXml/itemProps2.xml><?xml version="1.0" encoding="utf-8"?>
<ds:datastoreItem xmlns:ds="http://schemas.openxmlformats.org/officeDocument/2006/customXml" ds:itemID="{05E1769A-60DD-4515-822B-3392D88E0A5C}"/>
</file>

<file path=customXml/itemProps3.xml><?xml version="1.0" encoding="utf-8"?>
<ds:datastoreItem xmlns:ds="http://schemas.openxmlformats.org/officeDocument/2006/customXml" ds:itemID="{8CB63D78-1301-4D7F-B5C6-D4756926882F}"/>
</file>

<file path=docProps/app.xml><?xml version="1.0" encoding="utf-8"?>
<Properties xmlns="http://schemas.openxmlformats.org/officeDocument/2006/extended-properties" xmlns:vt="http://schemas.openxmlformats.org/officeDocument/2006/docPropsVTypes">
  <TotalTime>643</TotalTime>
  <Words>11</Words>
  <Application>Microsoft Office PowerPoint</Application>
  <PresentationFormat>On-screen Show (4:3)</PresentationFormat>
  <Paragraphs>11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68</cp:revision>
  <dcterms:created xsi:type="dcterms:W3CDTF">2012-05-31T17:35:52Z</dcterms:created>
  <dcterms:modified xsi:type="dcterms:W3CDTF">2016-02-18T18:32:57Z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