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e.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f.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60.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1.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2.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3.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4.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5.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6.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7.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8.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9.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a.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b.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c.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d.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e.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f.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70.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1.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2.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3.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4.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5.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6.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7.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8.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9.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a.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b.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c.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d.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e.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f.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80.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1.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2.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3.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4.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5.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6.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7.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8.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9.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a.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b.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c.xml" ContentType="application/vnd.openxmlformats-officedocument.drawingml.chart+xml"/>
  <Override PartName="/ppt/notesSlides/notesSlide8c.xml" ContentType="application/vnd.openxmlformats-officedocument.presentationml.notesSlide+xml"/>
  <Override PartName="/ppt/slides/slide8d.xml" ContentType="application/vnd.openxmlformats-officedocument.presentationml.slide+xml"/>
  <Override PartName="/ppt/slides/charts/chart8d.xml" ContentType="application/vnd.openxmlformats-officedocument.drawingml.chart+xml"/>
  <Override PartName="/ppt/notesSlides/notesSlide8d.xml" ContentType="application/vnd.openxmlformats-officedocument.presentationml.notesSlide+xml"/>
  <Override PartName="/ppt/slides/slide8e.xml" ContentType="application/vnd.openxmlformats-officedocument.presentationml.slide+xml"/>
  <Override PartName="/ppt/slides/charts/chart8e.xml" ContentType="application/vnd.openxmlformats-officedocument.drawingml.chart+xml"/>
  <Override PartName="/ppt/notesSlides/notesSlide8e.xml" ContentType="application/vnd.openxmlformats-officedocument.presentationml.notesSlide+xml"/>
  <Override PartName="/ppt/slides/slide8f.xml" ContentType="application/vnd.openxmlformats-officedocument.presentationml.slide+xml"/>
  <Override PartName="/ppt/slides/charts/chart8f.xml" ContentType="application/vnd.openxmlformats-officedocument.drawingml.chart+xml"/>
  <Override PartName="/ppt/notesSlides/notesSlide8f.xml" ContentType="application/vnd.openxmlformats-officedocument.presentationml.notesSlide+xml"/>
  <Override PartName="/ppt/slides/slide90.xml" ContentType="application/vnd.openxmlformats-officedocument.presentationml.slide+xml"/>
  <Override PartName="/ppt/slides/charts/chart90.xml" ContentType="application/vnd.openxmlformats-officedocument.drawingml.chart+xml"/>
  <Override PartName="/ppt/notesSlides/notesSlide90.xml" ContentType="application/vnd.openxmlformats-officedocument.presentationml.notesSlide+xml"/>
  <Override PartName="/ppt/slides/slide91.xml" ContentType="application/vnd.openxmlformats-officedocument.presentationml.slide+xml"/>
  <Override PartName="/ppt/slides/charts/chart91.xml" ContentType="application/vnd.openxmlformats-officedocument.drawingml.chart+xml"/>
  <Override PartName="/ppt/notesSlides/notesSlide91.xml" ContentType="application/vnd.openxmlformats-officedocument.presentationml.notesSlide+xml"/>
  <Override PartName="/ppt/slides/slide92.xml" ContentType="application/vnd.openxmlformats-officedocument.presentationml.slide+xml"/>
  <Override PartName="/ppt/slides/charts/chart92.xml" ContentType="application/vnd.openxmlformats-officedocument.drawingml.chart+xml"/>
  <Override PartName="/ppt/notesSlides/notesSlide92.xml" ContentType="application/vnd.openxmlformats-officedocument.presentationml.notesSlide+xml"/>
  <Override PartName="/ppt/slides/slide93.xml" ContentType="application/vnd.openxmlformats-officedocument.presentationml.slide+xml"/>
  <Override PartName="/ppt/slides/charts/chart93.xml" ContentType="application/vnd.openxmlformats-officedocument.drawingml.chart+xml"/>
  <Override PartName="/ppt/notesSlides/notesSlide93.xml" ContentType="application/vnd.openxmlformats-officedocument.presentationml.notesSlide+xml"/>
  <Override PartName="/ppt/slides/slide94.xml" ContentType="application/vnd.openxmlformats-officedocument.presentationml.slide+xml"/>
  <Override PartName="/ppt/slides/charts/chart94.xml" ContentType="application/vnd.openxmlformats-officedocument.drawingml.chart+xml"/>
  <Override PartName="/ppt/notesSlides/notesSlide94.xml" ContentType="application/vnd.openxmlformats-officedocument.presentationml.notesSlide+xml"/>
  <Override PartName="/ppt/slides/slide95.xml" ContentType="application/vnd.openxmlformats-officedocument.presentationml.slide+xml"/>
  <Override PartName="/ppt/slides/charts/chart95.xml" ContentType="application/vnd.openxmlformats-officedocument.drawingml.chart+xml"/>
  <Override PartName="/ppt/notesSlides/notesSlide95.xml" ContentType="application/vnd.openxmlformats-officedocument.presentationml.notesSlide+xml"/>
  <Override PartName="/ppt/slides/slide96.xml" ContentType="application/vnd.openxmlformats-officedocument.presentationml.slide+xml"/>
  <Override PartName="/ppt/slides/charts/chart96.xml" ContentType="application/vnd.openxmlformats-officedocument.drawingml.chart+xml"/>
  <Override PartName="/ppt/notesSlides/notesSlide96.xml" ContentType="application/vnd.openxmlformats-officedocument.presentationml.notesSlide+xml"/>
  <Override PartName="/ppt/slides/slide97.xml" ContentType="application/vnd.openxmlformats-officedocument.presentationml.slide+xml"/>
  <Override PartName="/ppt/slides/charts/chart97.xml" ContentType="application/vnd.openxmlformats-officedocument.drawingml.chart+xml"/>
  <Override PartName="/ppt/notesSlides/notesSlide97.xml" ContentType="application/vnd.openxmlformats-officedocument.presentationml.notesSlide+xml"/>
  <Override PartName="/ppt/slides/slide98.xml" ContentType="application/vnd.openxmlformats-officedocument.presentationml.slide+xml"/>
  <Override PartName="/ppt/slides/charts/chart98.xml" ContentType="application/vnd.openxmlformats-officedocument.drawingml.chart+xml"/>
  <Override PartName="/ppt/notesSlides/notesSlide98.xml" ContentType="application/vnd.openxmlformats-officedocument.presentationml.notesSlide+xml"/>
  <Override PartName="/ppt/slides/slide99.xml" ContentType="application/vnd.openxmlformats-officedocument.presentationml.slide+xml"/>
  <Override PartName="/ppt/slides/charts/chart99.xml" ContentType="application/vnd.openxmlformats-officedocument.drawingml.chart+xml"/>
  <Override PartName="/ppt/notesSlides/notesSlide99.xml" ContentType="application/vnd.openxmlformats-officedocument.presentationml.notesSlide+xml"/>
  <Override PartName="/ppt/slides/slide9a.xml" ContentType="application/vnd.openxmlformats-officedocument.presentationml.slide+xml"/>
  <Override PartName="/ppt/slides/charts/chart9a.xml" ContentType="application/vnd.openxmlformats-officedocument.drawingml.chart+xml"/>
  <Override PartName="/ppt/notesSlides/notesSlide9a.xml" ContentType="application/vnd.openxmlformats-officedocument.presentationml.notesSlide+xml"/>
  <Override PartName="/ppt/slides/slide9b.xml" ContentType="application/vnd.openxmlformats-officedocument.presentationml.slide+xml"/>
  <Override PartName="/ppt/slides/charts/chart9b.xml" ContentType="application/vnd.openxmlformats-officedocument.drawingml.chart+xml"/>
  <Override PartName="/ppt/notesSlides/notesSlide9b.xml" ContentType="application/vnd.openxmlformats-officedocument.presentationml.notesSlide+xml"/>
  <Override PartName="/ppt/slides/slide9c.xml" ContentType="application/vnd.openxmlformats-officedocument.presentationml.slide+xml"/>
  <Override PartName="/ppt/slides/charts/chart9c.xml" ContentType="application/vnd.openxmlformats-officedocument.drawingml.chart+xml"/>
  <Override PartName="/ppt/notesSlides/notesSlide9c.xml" ContentType="application/vnd.openxmlformats-officedocument.presentationml.notesSlide+xml"/>
  <Override PartName="/ppt/slides/slide9d.xml" ContentType="application/vnd.openxmlformats-officedocument.presentationml.slide+xml"/>
  <Override PartName="/ppt/slides/charts/chart9d.xml" ContentType="application/vnd.openxmlformats-officedocument.drawingml.chart+xml"/>
  <Override PartName="/ppt/notesSlides/notesSlide9d.xml" ContentType="application/vnd.openxmlformats-officedocument.presentationml.notesSlide+xml"/>
  <Override PartName="/ppt/slides/slide9e.xml" ContentType="application/vnd.openxmlformats-officedocument.presentationml.slide+xml"/>
  <Override PartName="/ppt/slides/charts/chart9e.xml" ContentType="application/vnd.openxmlformats-officedocument.drawingml.chart+xml"/>
  <Override PartName="/ppt/notesSlides/notesSlide9e.xml" ContentType="application/vnd.openxmlformats-officedocument.presentationml.notesSlide+xml"/>
  <Override PartName="/ppt/slides/slide9f.xml" ContentType="application/vnd.openxmlformats-officedocument.presentationml.slide+xml"/>
  <Override PartName="/ppt/slides/charts/chart9f.xml" ContentType="application/vnd.openxmlformats-officedocument.drawingml.chart+xml"/>
  <Override PartName="/ppt/notesSlides/notesSlide9f.xml" ContentType="application/vnd.openxmlformats-officedocument.presentationml.notesSlide+xml"/>
  <Override PartName="/ppt/slides/slidea0.xml" ContentType="application/vnd.openxmlformats-officedocument.presentationml.slide+xml"/>
  <Override PartName="/ppt/slides/charts/charta0.xml" ContentType="application/vnd.openxmlformats-officedocument.drawingml.chart+xml"/>
  <Override PartName="/ppt/notesSlides/notesSlidea0.xml" ContentType="application/vnd.openxmlformats-officedocument.presentationml.notesSlide+xml"/>
  <Override PartName="/ppt/slides/slidea1.xml" ContentType="application/vnd.openxmlformats-officedocument.presentationml.slide+xml"/>
  <Override PartName="/ppt/slides/charts/charta1.xml" ContentType="application/vnd.openxmlformats-officedocument.drawingml.chart+xml"/>
  <Override PartName="/ppt/notesSlides/notesSlidea1.xml" ContentType="application/vnd.openxmlformats-officedocument.presentationml.notesSlide+xml"/>
  <Override PartName="/ppt/slides/slidea2.xml" ContentType="application/vnd.openxmlformats-officedocument.presentationml.slide+xml"/>
  <Override PartName="/ppt/slides/charts/charta2.xml" ContentType="application/vnd.openxmlformats-officedocument.drawingml.chart+xml"/>
  <Override PartName="/ppt/notesSlides/notesSlidea2.xml" ContentType="application/vnd.openxmlformats-officedocument.presentationml.notesSlide+xml"/>
  <Override PartName="/ppt/slides/slidea3.xml" ContentType="application/vnd.openxmlformats-officedocument.presentationml.slide+xml"/>
  <Override PartName="/ppt/slides/charts/charta3.xml" ContentType="application/vnd.openxmlformats-officedocument.drawingml.chart+xml"/>
  <Override PartName="/ppt/notesSlides/notesSlidea3.xml" ContentType="application/vnd.openxmlformats-officedocument.presentationml.notesSlide+xml"/>
  <Override PartName="/ppt/slides/slidea4.xml" ContentType="application/vnd.openxmlformats-officedocument.presentationml.slide+xml"/>
  <Override PartName="/ppt/slides/charts/charta4.xml" ContentType="application/vnd.openxmlformats-officedocument.drawingml.chart+xml"/>
  <Override PartName="/ppt/notesSlides/notesSlidea4.xml" ContentType="application/vnd.openxmlformats-officedocument.presentationml.notesSlide+xml"/>
  <Override PartName="/ppt/slides/slidea5.xml" ContentType="application/vnd.openxmlformats-officedocument.presentationml.slide+xml"/>
  <Override PartName="/ppt/slides/charts/charta5.xml" ContentType="application/vnd.openxmlformats-officedocument.drawingml.chart+xml"/>
  <Override PartName="/ppt/notesSlides/notesSlidea5.xml" ContentType="application/vnd.openxmlformats-officedocument.presentationml.notesSlide+xml"/>
  <Override PartName="/ppt/slides/slidea6.xml" ContentType="application/vnd.openxmlformats-officedocument.presentationml.slide+xml"/>
  <Override PartName="/ppt/slides/charts/charta6.xml" ContentType="application/vnd.openxmlformats-officedocument.drawingml.chart+xml"/>
  <Override PartName="/ppt/notesSlides/notesSlidea6.xml" ContentType="application/vnd.openxmlformats-officedocument.presentationml.notesSlide+xml"/>
  <Override PartName="/ppt/slides/slidea7.xml" ContentType="application/vnd.openxmlformats-officedocument.presentationml.slide+xml"/>
  <Override PartName="/ppt/slides/charts/charta7.xml" ContentType="application/vnd.openxmlformats-officedocument.drawingml.chart+xml"/>
  <Override PartName="/ppt/notesSlides/notesSlidea7.xml" ContentType="application/vnd.openxmlformats-officedocument.presentationml.notesSlide+xml"/>
  <Override PartName="/ppt/slides/slidea8.xml" ContentType="application/vnd.openxmlformats-officedocument.presentationml.slide+xml"/>
  <Override PartName="/ppt/slides/charts/charta8.xml" ContentType="application/vnd.openxmlformats-officedocument.drawingml.chart+xml"/>
  <Override PartName="/ppt/notesSlides/notesSlidea8.xml" ContentType="application/vnd.openxmlformats-officedocument.presentationml.notesSlide+xml"/>
  <Override PartName="/ppt/slides/slidea9.xml" ContentType="application/vnd.openxmlformats-officedocument.presentationml.slide+xml"/>
  <Override PartName="/ppt/slides/charts/charta9.xml" ContentType="application/vnd.openxmlformats-officedocument.drawingml.chart+xml"/>
  <Override PartName="/ppt/notesSlides/notesSlidea9.xml" ContentType="application/vnd.openxmlformats-officedocument.presentationml.notesSlide+xml"/>
  <Override PartName="/ppt/slides/slideaa.xml" ContentType="application/vnd.openxmlformats-officedocument.presentationml.slide+xml"/>
  <Override PartName="/ppt/slides/charts/chartaa.xml" ContentType="application/vnd.openxmlformats-officedocument.drawingml.chart+xml"/>
  <Override PartName="/ppt/notesSlides/notesSlideaa.xml" ContentType="application/vnd.openxmlformats-officedocument.presentationml.notesSlide+xml"/>
  <Override PartName="/ppt/slides/slideab.xml" ContentType="application/vnd.openxmlformats-officedocument.presentationml.slide+xml"/>
  <Override PartName="/ppt/slides/charts/chartab.xml" ContentType="application/vnd.openxmlformats-officedocument.drawingml.chart+xml"/>
  <Override PartName="/ppt/notesSlides/notesSlideab.xml" ContentType="application/vnd.openxmlformats-officedocument.presentationml.notesSlide+xml"/>
  <Override PartName="/ppt/slides/slideac.xml" ContentType="application/vnd.openxmlformats-officedocument.presentationml.slide+xml"/>
  <Override PartName="/ppt/slides/charts/chartac.xml" ContentType="application/vnd.openxmlformats-officedocument.drawingml.chart+xml"/>
  <Override PartName="/ppt/notesSlides/notesSlideac.xml" ContentType="application/vnd.openxmlformats-officedocument.presentationml.notesSlide+xml"/>
  <Override PartName="/ppt/slides/slidead.xml" ContentType="application/vnd.openxmlformats-officedocument.presentationml.slide+xml"/>
  <Override PartName="/ppt/slides/charts/chartad.xml" ContentType="application/vnd.openxmlformats-officedocument.drawingml.chart+xml"/>
  <Override PartName="/ppt/notesSlides/notesSlidead.xml" ContentType="application/vnd.openxmlformats-officedocument.presentationml.notesSlide+xml"/>
  <Override PartName="/ppt/slides/slideae.xml" ContentType="application/vnd.openxmlformats-officedocument.presentationml.slide+xml"/>
  <Override PartName="/ppt/slides/charts/chartae.xml" ContentType="application/vnd.openxmlformats-officedocument.drawingml.chart+xml"/>
  <Override PartName="/ppt/notesSlides/notesSlideae.xml" ContentType="application/vnd.openxmlformats-officedocument.presentationml.notesSlide+xml"/>
  <Override PartName="/ppt/slides/slideaf.xml" ContentType="application/vnd.openxmlformats-officedocument.presentationml.slide+xml"/>
  <Override PartName="/ppt/slides/charts/chartaf.xml" ContentType="application/vnd.openxmlformats-officedocument.drawingml.chart+xml"/>
  <Override PartName="/ppt/notesSlides/notesSlideaf.xml" ContentType="application/vnd.openxmlformats-officedocument.presentationml.notesSlide+xml"/>
  <Override PartName="/ppt/slides/slideb0.xml" ContentType="application/vnd.openxmlformats-officedocument.presentationml.slide+xml"/>
  <Override PartName="/ppt/slides/charts/chartb0.xml" ContentType="application/vnd.openxmlformats-officedocument.drawingml.chart+xml"/>
  <Override PartName="/ppt/notesSlides/notesSlideb0.xml" ContentType="application/vnd.openxmlformats-officedocument.presentationml.notesSlide+xml"/>
  <Override PartName="/ppt/slides/slideb1.xml" ContentType="application/vnd.openxmlformats-officedocument.presentationml.slide+xml"/>
  <Override PartName="/ppt/slides/charts/chartb1.xml" ContentType="application/vnd.openxmlformats-officedocument.drawingml.chart+xml"/>
  <Override PartName="/ppt/notesSlides/notesSlideb1.xml" ContentType="application/vnd.openxmlformats-officedocument.presentationml.notesSlide+xml"/>
  <Override PartName="/ppt/slides/slideb2.xml" ContentType="application/vnd.openxmlformats-officedocument.presentationml.slide+xml"/>
  <Override PartName="/ppt/slides/charts/chartb2.xml" ContentType="application/vnd.openxmlformats-officedocument.drawingml.chart+xml"/>
  <Override PartName="/ppt/notesSlides/notesSlideb2.xml" ContentType="application/vnd.openxmlformats-officedocument.presentationml.notesSlide+xml"/>
  <Override PartName="/ppt/slides/slideb3.xml" ContentType="application/vnd.openxmlformats-officedocument.presentationml.slide+xml"/>
  <Override PartName="/ppt/slides/charts/chartb3.xml" ContentType="application/vnd.openxmlformats-officedocument.drawingml.chart+xml"/>
  <Override PartName="/ppt/notesSlides/notesSlideb3.xml" ContentType="application/vnd.openxmlformats-officedocument.presentationml.notesSlide+xml"/>
  <Override PartName="/ppt/slides/slideb4.xml" ContentType="application/vnd.openxmlformats-officedocument.presentationml.slide+xml"/>
  <Override PartName="/ppt/slides/charts/chartb4.xml" ContentType="application/vnd.openxmlformats-officedocument.drawingml.chart+xml"/>
  <Override PartName="/ppt/notesSlides/notesSlideb4.xml" ContentType="application/vnd.openxmlformats-officedocument.presentationml.notesSlide+xml"/>
  <Override PartName="/ppt/slides/slideb5.xml" ContentType="application/vnd.openxmlformats-officedocument.presentationml.slide+xml"/>
  <Override PartName="/ppt/slides/charts/chartb5.xml" ContentType="application/vnd.openxmlformats-officedocument.drawingml.chart+xml"/>
  <Override PartName="/ppt/notesSlides/notesSlideb5.xml" ContentType="application/vnd.openxmlformats-officedocument.presentationml.notesSlide+xml"/>
  <Override PartName="/ppt/slides/slideb6.xml" ContentType="application/vnd.openxmlformats-officedocument.presentationml.slide+xml"/>
  <Override PartName="/ppt/slides/charts/chartb6.xml" ContentType="application/vnd.openxmlformats-officedocument.drawingml.chart+xml"/>
  <Override PartName="/ppt/notesSlides/notesSlideb6.xml" ContentType="application/vnd.openxmlformats-officedocument.presentationml.notesSlide+xml"/>
  <Override PartName="/ppt/slides/slideb7.xml" ContentType="application/vnd.openxmlformats-officedocument.presentationml.slide+xml"/>
  <Override PartName="/ppt/slides/charts/chartb7.xml" ContentType="application/vnd.openxmlformats-officedocument.drawingml.chart+xml"/>
  <Override PartName="/ppt/notesSlides/notesSlideb7.xml" ContentType="application/vnd.openxmlformats-officedocument.presentationml.notesSlide+xml"/>
  <Override PartName="/ppt/slides/slideb8.xml" ContentType="application/vnd.openxmlformats-officedocument.presentationml.slide+xml"/>
  <Override PartName="/ppt/slides/charts/chartb8.xml" ContentType="application/vnd.openxmlformats-officedocument.drawingml.chart+xml"/>
  <Override PartName="/ppt/notesSlides/notesSlideb8.xml" ContentType="application/vnd.openxmlformats-officedocument.presentationml.notesSlide+xml"/>
  <Override PartName="/ppt/slides/slideb9.xml" ContentType="application/vnd.openxmlformats-officedocument.presentationml.slide+xml"/>
  <Override PartName="/ppt/slides/charts/chartb9.xml" ContentType="application/vnd.openxmlformats-officedocument.drawingml.chart+xml"/>
  <Override PartName="/ppt/notesSlides/notesSlideb9.xml" ContentType="application/vnd.openxmlformats-officedocument.presentationml.notesSlide+xml"/>
  <Override PartName="/ppt/slides/slideba.xml" ContentType="application/vnd.openxmlformats-officedocument.presentationml.slide+xml"/>
  <Override PartName="/ppt/slides/charts/chartba.xml" ContentType="application/vnd.openxmlformats-officedocument.drawingml.chart+xml"/>
  <Override PartName="/ppt/notesSlides/notesSlideba.xml" ContentType="application/vnd.openxmlformats-officedocument.presentationml.notesSlide+xml"/>
  <Override PartName="/ppt/slides/slidebb.xml" ContentType="application/vnd.openxmlformats-officedocument.presentationml.slide+xml"/>
  <Override PartName="/ppt/slides/charts/chartbb.xml" ContentType="application/vnd.openxmlformats-officedocument.drawingml.chart+xml"/>
  <Override PartName="/ppt/notesSlides/notesSlidebb.xml" ContentType="application/vnd.openxmlformats-officedocument.presentationml.notesSlide+xml"/>
  <Override PartName="/ppt/slides/slidebc.xml" ContentType="application/vnd.openxmlformats-officedocument.presentationml.slide+xml"/>
  <Override PartName="/ppt/slides/charts/chartbc.xml" ContentType="application/vnd.openxmlformats-officedocument.drawingml.chart+xml"/>
  <Override PartName="/ppt/notesSlides/notesSlidebc.xml" ContentType="application/vnd.openxmlformats-officedocument.presentationml.notesSlide+xml"/>
  <Override PartName="/ppt/slides/slidebd.xml" ContentType="application/vnd.openxmlformats-officedocument.presentationml.slide+xml"/>
  <Override PartName="/ppt/slides/charts/chartbd.xml" ContentType="application/vnd.openxmlformats-officedocument.drawingml.chart+xml"/>
  <Override PartName="/ppt/notesSlides/notesSlidebd.xml" ContentType="application/vnd.openxmlformats-officedocument.presentationml.notesSlide+xml"/>
  <Override PartName="/ppt/slides/slidebe.xml" ContentType="application/vnd.openxmlformats-officedocument.presentationml.slide+xml"/>
  <Override PartName="/ppt/slides/charts/chartbe.xml" ContentType="application/vnd.openxmlformats-officedocument.drawingml.chart+xml"/>
  <Override PartName="/ppt/notesSlides/notesSlidebe.xml" ContentType="application/vnd.openxmlformats-officedocument.presentationml.notesSlide+xml"/>
  <Override PartName="/ppt/slides/slidebf.xml" ContentType="application/vnd.openxmlformats-officedocument.presentationml.slide+xml"/>
  <Override PartName="/ppt/slides/charts/chartbf.xml" ContentType="application/vnd.openxmlformats-officedocument.drawingml.chart+xml"/>
  <Override PartName="/ppt/notesSlides/notesSlidebf.xml" ContentType="application/vnd.openxmlformats-officedocument.presentationml.notesSlide+xml"/>
  <Override PartName="/ppt/slides/slidec0.xml" ContentType="application/vnd.openxmlformats-officedocument.presentationml.slide+xml"/>
  <Override PartName="/ppt/slides/charts/chartc0.xml" ContentType="application/vnd.openxmlformats-officedocument.drawingml.chart+xml"/>
  <Override PartName="/ppt/notesSlides/notesSlidec0.xml" ContentType="application/vnd.openxmlformats-officedocument.presentationml.notesSlide+xml"/>
  <Override PartName="/ppt/slides/slidec1.xml" ContentType="application/vnd.openxmlformats-officedocument.presentationml.slide+xml"/>
  <Override PartName="/ppt/slides/charts/chartc1.xml" ContentType="application/vnd.openxmlformats-officedocument.drawingml.chart+xml"/>
  <Override PartName="/ppt/notesSlides/notesSlidec1.xml" ContentType="application/vnd.openxmlformats-officedocument.presentationml.notesSlide+xml"/>
  <Override PartName="/ppt/slides/slidec2.xml" ContentType="application/vnd.openxmlformats-officedocument.presentationml.slide+xml"/>
  <Override PartName="/ppt/slides/charts/chartc2.xml" ContentType="application/vnd.openxmlformats-officedocument.drawingml.chart+xml"/>
  <Override PartName="/ppt/notesSlides/notesSlidec2.xml" ContentType="application/vnd.openxmlformats-officedocument.presentationml.notesSlide+xml"/>
  <Override PartName="/ppt/slides/slidec3.xml" ContentType="application/vnd.openxmlformats-officedocument.presentationml.slide+xml"/>
  <Override PartName="/ppt/slides/charts/chartc3.xml" ContentType="application/vnd.openxmlformats-officedocument.drawingml.chart+xml"/>
  <Override PartName="/ppt/notesSlides/notesSlidec3.xml" ContentType="application/vnd.openxmlformats-officedocument.presentationml.notesSlide+xml"/>
  <Override PartName="/ppt/slides/slidec4.xml" ContentType="application/vnd.openxmlformats-officedocument.presentationml.slide+xml"/>
  <Override PartName="/ppt/slides/charts/chartc4.xml" ContentType="application/vnd.openxmlformats-officedocument.drawingml.chart+xml"/>
  <Override PartName="/ppt/notesSlides/notesSlidec4.xml" ContentType="application/vnd.openxmlformats-officedocument.presentationml.notesSlide+xml"/>
  <Override PartName="/ppt/slides/slidec5.xml" ContentType="application/vnd.openxmlformats-officedocument.presentationml.slide+xml"/>
  <Override PartName="/ppt/slides/charts/chartc5.xml" ContentType="application/vnd.openxmlformats-officedocument.drawingml.chart+xml"/>
  <Override PartName="/ppt/notesSlides/notesSlidec5.xml" ContentType="application/vnd.openxmlformats-officedocument.presentationml.notesSlide+xml"/>
  <Override PartName="/ppt/slides/slidec6.xml" ContentType="application/vnd.openxmlformats-officedocument.presentationml.slide+xml"/>
  <Override PartName="/ppt/slides/charts/chartc6.xml" ContentType="application/vnd.openxmlformats-officedocument.drawingml.chart+xml"/>
  <Override PartName="/ppt/notesSlides/notesSlidec6.xml" ContentType="application/vnd.openxmlformats-officedocument.presentationml.notesSlide+xml"/>
  <Override PartName="/ppt/slides/slidec7.xml" ContentType="application/vnd.openxmlformats-officedocument.presentationml.slide+xml"/>
  <Override PartName="/ppt/slides/charts/chartc7.xml" ContentType="application/vnd.openxmlformats-officedocument.drawingml.chart+xml"/>
  <Override PartName="/ppt/notesSlides/notesSlidec7.xml" ContentType="application/vnd.openxmlformats-officedocument.presentationml.notesSlide+xml"/>
  <Override PartName="/ppt/slides/slidec8.xml" ContentType="application/vnd.openxmlformats-officedocument.presentationml.slide+xml"/>
  <Override PartName="/ppt/slides/charts/chartc8.xml" ContentType="application/vnd.openxmlformats-officedocument.drawingml.chart+xml"/>
  <Override PartName="/ppt/notesSlides/notesSlidec8.xml" ContentType="application/vnd.openxmlformats-officedocument.presentationml.notesSlide+xml"/>
  <Override PartName="/ppt/slides/slidec9.xml" ContentType="application/vnd.openxmlformats-officedocument.presentationml.slide+xml"/>
  <Override PartName="/ppt/slides/charts/chartc9.xml" ContentType="application/vnd.openxmlformats-officedocument.drawingml.chart+xml"/>
  <Override PartName="/ppt/notesSlides/notesSlidec9.xml" ContentType="application/vnd.openxmlformats-officedocument.presentationml.notesSlide+xml"/>
  <Override PartName="/ppt/slides/slideca.xml" ContentType="application/vnd.openxmlformats-officedocument.presentationml.slide+xml"/>
  <Override PartName="/ppt/slides/charts/chartca.xml" ContentType="application/vnd.openxmlformats-officedocument.drawingml.chart+xml"/>
  <Override PartName="/ppt/notesSlides/notesSlideca.xml" ContentType="application/vnd.openxmlformats-officedocument.presentationml.notesSlide+xml"/>
  <Override PartName="/ppt/slides/slidecb.xml" ContentType="application/vnd.openxmlformats-officedocument.presentationml.slide+xml"/>
  <Override PartName="/ppt/slides/charts/chartcb.xml" ContentType="application/vnd.openxmlformats-officedocument.drawingml.chart+xml"/>
  <Override PartName="/ppt/notesSlides/notesSlidecb.xml" ContentType="application/vnd.openxmlformats-officedocument.presentationml.notesSlide+xml"/>
  <Override PartName="/ppt/slides/slidecc.xml" ContentType="application/vnd.openxmlformats-officedocument.presentationml.slide+xml"/>
  <Override PartName="/ppt/slides/charts/chartcc.xml" ContentType="application/vnd.openxmlformats-officedocument.drawingml.chart+xml"/>
  <Override PartName="/ppt/notesSlides/notesSlidecc.xml" ContentType="application/vnd.openxmlformats-officedocument.presentationml.notesSlide+xml"/>
  <Override PartName="/ppt/slides/slidecd.xml" ContentType="application/vnd.openxmlformats-officedocument.presentationml.slide+xml"/>
  <Override PartName="/ppt/slides/charts/chartcd.xml" ContentType="application/vnd.openxmlformats-officedocument.drawingml.chart+xml"/>
  <Override PartName="/ppt/notesSlides/notesSlidecd.xml" ContentType="application/vnd.openxmlformats-officedocument.presentationml.notesSlide+xml"/>
  <Override PartName="/ppt/slides/slidece.xml" ContentType="application/vnd.openxmlformats-officedocument.presentationml.slide+xml"/>
  <Override PartName="/ppt/slides/charts/chartce.xml" ContentType="application/vnd.openxmlformats-officedocument.drawingml.chart+xml"/>
  <Override PartName="/ppt/notesSlides/notesSlidece.xml" ContentType="application/vnd.openxmlformats-officedocument.presentationml.notesSlide+xml"/>
  <Override PartName="/ppt/slides/slidecf.xml" ContentType="application/vnd.openxmlformats-officedocument.presentationml.slide+xml"/>
  <Override PartName="/ppt/slides/charts/chartcf.xml" ContentType="application/vnd.openxmlformats-officedocument.drawingml.chart+xml"/>
  <Override PartName="/ppt/notesSlides/notesSlidecf.xml" ContentType="application/vnd.openxmlformats-officedocument.presentationml.notesSlide+xml"/>
  <Override PartName="/ppt/slides/slided0.xml" ContentType="application/vnd.openxmlformats-officedocument.presentationml.slide+xml"/>
  <Override PartName="/ppt/slides/charts/chartd0.xml" ContentType="application/vnd.openxmlformats-officedocument.drawingml.chart+xml"/>
  <Override PartName="/ppt/notesSlides/notesSlided0.xml" ContentType="application/vnd.openxmlformats-officedocument.presentationml.notesSlide+xml"/>
  <Override PartName="/ppt/slides/slided1.xml" ContentType="application/vnd.openxmlformats-officedocument.presentationml.slide+xml"/>
  <Override PartName="/ppt/slides/charts/chartd1.xml" ContentType="application/vnd.openxmlformats-officedocument.drawingml.chart+xml"/>
  <Override PartName="/ppt/notesSlides/notesSlided1.xml" ContentType="application/vnd.openxmlformats-officedocument.presentationml.notesSlide+xml"/>
  <Override PartName="/ppt/slides/slided2.xml" ContentType="application/vnd.openxmlformats-officedocument.presentationml.slide+xml"/>
  <Override PartName="/ppt/slides/charts/chartd2.xml" ContentType="application/vnd.openxmlformats-officedocument.drawingml.chart+xml"/>
  <Override PartName="/ppt/notesSlides/notesSlided2.xml" ContentType="application/vnd.openxmlformats-officedocument.presentationml.notesSlide+xml"/>
  <Override PartName="/ppt/slides/slided3.xml" ContentType="application/vnd.openxmlformats-officedocument.presentationml.slide+xml"/>
  <Override PartName="/ppt/slides/charts/chartd3.xml" ContentType="application/vnd.openxmlformats-officedocument.drawingml.chart+xml"/>
  <Override PartName="/ppt/notesSlides/notesSlided3.xml" ContentType="application/vnd.openxmlformats-officedocument.presentationml.notesSlide+xml"/>
  <Override PartName="/ppt/slides/slided4.xml" ContentType="application/vnd.openxmlformats-officedocument.presentationml.slide+xml"/>
  <Override PartName="/ppt/slides/charts/chartd4.xml" ContentType="application/vnd.openxmlformats-officedocument.drawingml.chart+xml"/>
  <Override PartName="/ppt/notesSlides/notesSlided4.xml" ContentType="application/vnd.openxmlformats-officedocument.presentationml.notesSlide+xml"/>
  <Override PartName="/ppt/slides/slided5.xml" ContentType="application/vnd.openxmlformats-officedocument.presentationml.slide+xml"/>
  <Override PartName="/ppt/slides/charts/chartd5.xml" ContentType="application/vnd.openxmlformats-officedocument.drawingml.chart+xml"/>
  <Override PartName="/ppt/notesSlides/notesSlided5.xml" ContentType="application/vnd.openxmlformats-officedocument.presentationml.notesSlide+xml"/>
  <Override PartName="/ppt/slides/slided6.xml" ContentType="application/vnd.openxmlformats-officedocument.presentationml.slide+xml"/>
  <Override PartName="/ppt/slides/charts/chartd6.xml" ContentType="application/vnd.openxmlformats-officedocument.drawingml.chart+xml"/>
  <Override PartName="/ppt/notesSlides/notesSlided6.xml" ContentType="application/vnd.openxmlformats-officedocument.presentationml.notesSlide+xml"/>
  <Override PartName="/ppt/slides/slided7.xml" ContentType="application/vnd.openxmlformats-officedocument.presentationml.slide+xml"/>
  <Override PartName="/ppt/slides/charts/chartd7.xml" ContentType="application/vnd.openxmlformats-officedocument.drawingml.chart+xml"/>
  <Override PartName="/ppt/notesSlides/notesSlided7.xml" ContentType="application/vnd.openxmlformats-officedocument.presentationml.notesSlide+xml"/>
  <Override PartName="/ppt/slides/slided8.xml" ContentType="application/vnd.openxmlformats-officedocument.presentationml.slide+xml"/>
  <Override PartName="/ppt/slides/charts/chartd8.xml" ContentType="application/vnd.openxmlformats-officedocument.drawingml.chart+xml"/>
  <Override PartName="/ppt/notesSlides/notesSlided8.xml" ContentType="application/vnd.openxmlformats-officedocument.presentationml.notesSlide+xml"/>
  <Override PartName="/ppt/slides/slided9.xml" ContentType="application/vnd.openxmlformats-officedocument.presentationml.slide+xml"/>
  <Override PartName="/ppt/slides/charts/chartd9.xml" ContentType="application/vnd.openxmlformats-officedocument.drawingml.chart+xml"/>
  <Override PartName="/ppt/notesSlides/notesSlided9.xml" ContentType="application/vnd.openxmlformats-officedocument.presentationml.notesSlide+xml"/>
  <Override PartName="/ppt/slides/slideda.xml" ContentType="application/vnd.openxmlformats-officedocument.presentationml.slide+xml"/>
  <Override PartName="/ppt/slides/charts/chartda.xml" ContentType="application/vnd.openxmlformats-officedocument.drawingml.chart+xml"/>
  <Override PartName="/ppt/notesSlides/notesSlideda.xml" ContentType="application/vnd.openxmlformats-officedocument.presentationml.notesSlide+xml"/>
  <Override PartName="/ppt/slides/slidedb.xml" ContentType="application/vnd.openxmlformats-officedocument.presentationml.slide+xml"/>
  <Override PartName="/ppt/slides/charts/chartdb.xml" ContentType="application/vnd.openxmlformats-officedocument.drawingml.chart+xml"/>
  <Override PartName="/ppt/notesSlides/notesSlidedb.xml" ContentType="application/vnd.openxmlformats-officedocument.presentationml.notesSlide+xml"/>
  <Override PartName="/ppt/slides/slidedc.xml" ContentType="application/vnd.openxmlformats-officedocument.presentationml.slide+xml"/>
  <Override PartName="/ppt/slides/charts/chartdc.xml" ContentType="application/vnd.openxmlformats-officedocument.drawingml.chart+xml"/>
  <Override PartName="/ppt/notesSlides/notesSlidedc.xml" ContentType="application/vnd.openxmlformats-officedocument.presentationml.notesSlide+xml"/>
  <Override PartName="/ppt/slides/slidedd.xml" ContentType="application/vnd.openxmlformats-officedocument.presentationml.slide+xml"/>
  <Override PartName="/ppt/slides/charts/chartdd.xml" ContentType="application/vnd.openxmlformats-officedocument.drawingml.chart+xml"/>
  <Override PartName="/ppt/notesSlides/notesSlidedd.xml" ContentType="application/vnd.openxmlformats-officedocument.presentationml.notesSlide+xml"/>
  <Override PartName="/ppt/slides/slidede.xml" ContentType="application/vnd.openxmlformats-officedocument.presentationml.slide+xml"/>
  <Override PartName="/ppt/slides/charts/chartde.xml" ContentType="application/vnd.openxmlformats-officedocument.drawingml.chart+xml"/>
  <Override PartName="/ppt/notesSlides/notesSlidede.xml" ContentType="application/vnd.openxmlformats-officedocument.presentationml.notesSlide+xml"/>
  <Override PartName="/ppt/slides/slidedf.xml" ContentType="application/vnd.openxmlformats-officedocument.presentationml.slide+xml"/>
  <Override PartName="/ppt/slides/charts/chartdf.xml" ContentType="application/vnd.openxmlformats-officedocument.drawingml.chart+xml"/>
  <Override PartName="/ppt/notesSlides/notesSlidedf.xml" ContentType="application/vnd.openxmlformats-officedocument.presentationml.notesSlide+xml"/>
  <Override PartName="/ppt/slides/slidee0.xml" ContentType="application/vnd.openxmlformats-officedocument.presentationml.slide+xml"/>
  <Override PartName="/ppt/slides/charts/charte0.xml" ContentType="application/vnd.openxmlformats-officedocument.drawingml.chart+xml"/>
  <Override PartName="/ppt/notesSlides/notesSlidee0.xml" ContentType="application/vnd.openxmlformats-officedocument.presentationml.notesSlide+xml"/>
  <Override PartName="/ppt/slides/slidee1.xml" ContentType="application/vnd.openxmlformats-officedocument.presentationml.slide+xml"/>
  <Override PartName="/ppt/slides/charts/charte1.xml" ContentType="application/vnd.openxmlformats-officedocument.drawingml.chart+xml"/>
  <Override PartName="/ppt/notesSlides/notesSlidee1.xml" ContentType="application/vnd.openxmlformats-officedocument.presentationml.notesSlide+xml"/>
  <Override PartName="/ppt/slides/slidee2.xml" ContentType="application/vnd.openxmlformats-officedocument.presentationml.slide+xml"/>
  <Override PartName="/ppt/slides/charts/charte2.xml" ContentType="application/vnd.openxmlformats-officedocument.drawingml.chart+xml"/>
  <Override PartName="/ppt/notesSlides/notesSlidee2.xml" ContentType="application/vnd.openxmlformats-officedocument.presentationml.notesSlide+xml"/>
  <Override PartName="/ppt/slides/slidee3.xml" ContentType="application/vnd.openxmlformats-officedocument.presentationml.slide+xml"/>
  <Override PartName="/ppt/slides/charts/charte3.xml" ContentType="application/vnd.openxmlformats-officedocument.drawingml.chart+xml"/>
  <Override PartName="/ppt/notesSlides/notesSlidee3.xml" ContentType="application/vnd.openxmlformats-officedocument.presentationml.notesSlid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0a26947733ea4eff"/>
    <p:sldId id="261" r:id="R0d587e79f8794697"/>
    <p:sldId id="262" r:id="R4977d68c2e1b4cde"/>
    <p:sldId id="263" r:id="R8fa9f2aab1c84bbf"/>
    <p:sldId id="264" r:id="Rcca3698c81684ed6"/>
    <p:sldId id="265" r:id="R534c6d1fae8b4499"/>
    <p:sldId id="266" r:id="Rb5084c0a7bd9491c"/>
    <p:sldId id="267" r:id="Rcdcfc0feea534cee"/>
    <p:sldId id="268" r:id="R2dbcebbe5a4447eb"/>
    <p:sldId id="269" r:id="Re9a34e3b1f94482a"/>
    <p:sldId id="270" r:id="R26903832eaeb4d4b"/>
    <p:sldId id="271" r:id="R3555d3b28d5f446d"/>
    <p:sldId id="272" r:id="R2ccf945b3aad44f3"/>
    <p:sldId id="273" r:id="R2b0a8c02adea4d4e"/>
    <p:sldId id="274" r:id="R2a473e5ef34b4cc8"/>
    <p:sldId id="275" r:id="R2c23aa0b329444f5"/>
    <p:sldId id="276" r:id="R90f87ec3219c4128"/>
    <p:sldId id="277" r:id="R7a431ceb6fef4fab"/>
    <p:sldId id="278" r:id="R47cba8d503ba42ef"/>
    <p:sldId id="279" r:id="Rbbedca1838b543a0"/>
    <p:sldId id="280" r:id="Rdd47dcae3cd647da"/>
    <p:sldId id="281" r:id="Rd00d60309c054cfd"/>
    <p:sldId id="282" r:id="R1ea38e4996754fe9"/>
    <p:sldId id="283" r:id="R61c168a8b669401f"/>
    <p:sldId id="284" r:id="Re08b68a868f24e25"/>
    <p:sldId id="285" r:id="R6b9cf6058ad546fa"/>
    <p:sldId id="286" r:id="R93a5b55ed196438c"/>
    <p:sldId id="287" r:id="R80b169f7a5e2402d"/>
    <p:sldId id="288" r:id="R05c722bc38924946"/>
    <p:sldId id="289" r:id="R98a40850c6ea46a1"/>
    <p:sldId id="290" r:id="R52da8e68d442454d"/>
    <p:sldId id="291" r:id="Re57fee97bd614dc2"/>
    <p:sldId id="292" r:id="R06953770ef504696"/>
    <p:sldId id="293" r:id="R807180d260d5473b"/>
    <p:sldId id="294" r:id="R54909371dec64c8b"/>
    <p:sldId id="295" r:id="Rb74ce10675dc431b"/>
    <p:sldId id="296" r:id="Re7f9aa2566404aaa"/>
    <p:sldId id="297" r:id="Rf1f09b2751784c06"/>
    <p:sldId id="298" r:id="Redc5d3483f7b4483"/>
    <p:sldId id="299" r:id="Recf0efabbd9b41e7"/>
    <p:sldId id="300" r:id="Rf3e473e3f0f24bf2"/>
    <p:sldId id="301" r:id="Rcba3f14ab71246b1"/>
    <p:sldId id="302" r:id="R05a4db661e864386"/>
    <p:sldId id="303" r:id="R8ae5e9e9593a4a75"/>
    <p:sldId id="304" r:id="R2f39226614ba4a9c"/>
    <p:sldId id="305" r:id="Rd26ee7ab5c534176"/>
    <p:sldId id="306" r:id="R908fd1af8da34428"/>
    <p:sldId id="307" r:id="Rfba73925be684b2c"/>
    <p:sldId id="308" r:id="Racaae248ec874970"/>
    <p:sldId id="309" r:id="R38aad0a1739741a5"/>
    <p:sldId id="310" r:id="R34f96bff288c46aa"/>
    <p:sldId id="311" r:id="Rc2cc4e093fef43af"/>
    <p:sldId id="312" r:id="Re5271ff707fb4499"/>
    <p:sldId id="313" r:id="R54b1a21a20304743"/>
    <p:sldId id="314" r:id="Ref27b82c2ac942de"/>
    <p:sldId id="315" r:id="R07aadb4ac3bf449d"/>
    <p:sldId id="316" r:id="R0696bf52359345aa"/>
    <p:sldId id="317" r:id="Rd05668d30eea490c"/>
    <p:sldId id="318" r:id="R52f99f9f9f9b4634"/>
    <p:sldId id="319" r:id="R6caef22e07594342"/>
    <p:sldId id="320" r:id="R86c58154e5024991"/>
    <p:sldId id="321" r:id="R932e714b537942e9"/>
    <p:sldId id="322" r:id="R230ba58a221d46dc"/>
    <p:sldId id="323" r:id="R2c5cddad61524b0c"/>
    <p:sldId id="324" r:id="R9fa6184553f54820"/>
    <p:sldId id="325" r:id="Rdec9becb5c984786"/>
    <p:sldId id="326" r:id="R0426154bdcbf4052"/>
    <p:sldId id="327" r:id="R6eb8c2bc3c444fdc"/>
    <p:sldId id="328" r:id="Rf711681e4df347af"/>
    <p:sldId id="329" r:id="Rb57355adad844791"/>
    <p:sldId id="330" r:id="Rd2c89f41fba140b6"/>
    <p:sldId id="331" r:id="Rb1839f9ae91c496b"/>
    <p:sldId id="332" r:id="Re4ce91d6b1c2402b"/>
    <p:sldId id="333" r:id="Reb7fe3b0f3e244b4"/>
    <p:sldId id="334" r:id="R8c0acdd9ecc54052"/>
    <p:sldId id="335" r:id="R6d95ec253cc94379"/>
    <p:sldId id="336" r:id="R5c80e97118064c57"/>
    <p:sldId id="337" r:id="R1dc0abacf95e4e94"/>
    <p:sldId id="338" r:id="R5315d680a3a4473e"/>
    <p:sldId id="339" r:id="R5d653ab4166b43a4"/>
    <p:sldId id="340" r:id="Reb0fc3d169644ae5"/>
    <p:sldId id="341" r:id="Rc1a636d9c04c46d7"/>
    <p:sldId id="342" r:id="R0da354932f2f4265"/>
    <p:sldId id="343" r:id="R0012c2f3970f470b"/>
    <p:sldId id="344" r:id="R57f0c36138ff40fd"/>
    <p:sldId id="345" r:id="R3b0115d0b1134232"/>
    <p:sldId id="346" r:id="Rddf0b79213524de7"/>
    <p:sldId id="347" r:id="R51634c105e644501"/>
    <p:sldId id="348" r:id="Re84af3a82b8948df"/>
    <p:sldId id="349" r:id="Rcde6e93d907e4100"/>
    <p:sldId id="350" r:id="R5c18bb5627d244dd"/>
    <p:sldId id="351" r:id="Rd470dd4147bf4e10"/>
    <p:sldId id="352" r:id="R50f43cc638f64adf"/>
    <p:sldId id="353" r:id="Rfe79573022eb4066"/>
    <p:sldId id="354" r:id="R648b38fe06bb45a5"/>
    <p:sldId id="355" r:id="R686490c2db9d4c5a"/>
    <p:sldId id="356" r:id="R6f739f2dfe4a457c"/>
    <p:sldId id="357" r:id="Rdce1a41529e547e3"/>
    <p:sldId id="358" r:id="R05d9858c27bb4474"/>
    <p:sldId id="359" r:id="R39e2ab7e888a41ec"/>
    <p:sldId id="360" r:id="R8e459828597e48df"/>
    <p:sldId id="361" r:id="Re12387b0a68c444b"/>
    <p:sldId id="362" r:id="Rc9c222e44ffd4b8c"/>
    <p:sldId id="363" r:id="R24ae5eeddea54804"/>
    <p:sldId id="364" r:id="Rf753993575764aa8"/>
    <p:sldId id="365" r:id="Re937ef88cc5f4a31"/>
    <p:sldId id="366" r:id="R74cc9ef2a13c4089"/>
    <p:sldId id="367" r:id="Rb118e565c00c403f"/>
    <p:sldId id="368" r:id="Rdc79b1ae79cd4ca1"/>
    <p:sldId id="369" r:id="R88082d6a4a8e494c"/>
    <p:sldId id="370" r:id="R0096f8e116a84c0b"/>
    <p:sldId id="371" r:id="Rb9958358e09b485e"/>
    <p:sldId id="372" r:id="R35ab839ea9174e23"/>
    <p:sldId id="373" r:id="R56308e164aab4e41"/>
    <p:sldId id="374" r:id="Ra8d0efca4b944fa5"/>
    <p:sldId id="375" r:id="Rba460c8d5bd74a2f"/>
    <p:sldId id="376" r:id="R8cf511d373954c91"/>
    <p:sldId id="377" r:id="Rfa49c963c1804feb"/>
    <p:sldId id="378" r:id="Ra506808aa6f2404e"/>
    <p:sldId id="379" r:id="R64c2db2de94c4ffe"/>
    <p:sldId id="380" r:id="R7a85b880bbfc4007"/>
    <p:sldId id="381" r:id="R9ed1d610d77c4344"/>
    <p:sldId id="382" r:id="R60330745b99440e2"/>
    <p:sldId id="383" r:id="Rbc6009a531d34974"/>
    <p:sldId id="384" r:id="Rc822cf6677954305"/>
    <p:sldId id="385" r:id="Rf0c3008ded7540c5"/>
    <p:sldId id="386" r:id="R47890a9c555d4d0f"/>
    <p:sldId id="387" r:id="R584177b8665249d8"/>
    <p:sldId id="388" r:id="Rc21f9878ef4546e3"/>
    <p:sldId id="389" r:id="Ra0c8b3e3732744ee"/>
    <p:sldId id="390" r:id="Re43f28d9696942f0"/>
    <p:sldId id="391" r:id="Rdd2ed96411844df8"/>
    <p:sldId id="392" r:id="Re0a5c751d5be407c"/>
    <p:sldId id="393" r:id="R7bd54bacc2874fa1"/>
    <p:sldId id="394" r:id="Rbf68f37e0bae42fa"/>
    <p:sldId id="395" r:id="R5dfe8ba50cda4152"/>
    <p:sldId id="396" r:id="Rd6400066afe04cf9"/>
    <p:sldId id="397" r:id="R1001513538174ff3"/>
    <p:sldId id="398" r:id="R38a61b0208e34784"/>
    <p:sldId id="399" r:id="R9b98691bcdf64ba8"/>
    <p:sldId id="400" r:id="Rd4026c8202eb4eb5"/>
    <p:sldId id="401" r:id="Rf3bd67ecef944712"/>
    <p:sldId id="402" r:id="Rbfd45564399845bc"/>
    <p:sldId id="403" r:id="R3c558f7aaaf9497d"/>
    <p:sldId id="404" r:id="Re9ac4bae2d874f7a"/>
    <p:sldId id="405" r:id="Rca5242b431434dcf"/>
    <p:sldId id="406" r:id="R55d0e1f0bce849fe"/>
    <p:sldId id="407" r:id="R995d45a3685d4a01"/>
    <p:sldId id="408" r:id="R0b1d033bed214e31"/>
    <p:sldId id="409" r:id="R6cb713868588459c"/>
    <p:sldId id="410" r:id="Ra3bf23fb17034270"/>
    <p:sldId id="411" r:id="R1a4a5262297942ea"/>
    <p:sldId id="412" r:id="Rc3dc14c7ffe84af7"/>
    <p:sldId id="413" r:id="R085ced5f2b0c4721"/>
    <p:sldId id="414" r:id="R76e0920ecad5465b"/>
    <p:sldId id="415" r:id="R166e102e33904913"/>
    <p:sldId id="416" r:id="R40b55cec87454ebc"/>
    <p:sldId id="417" r:id="Rffd5a4193d47484d"/>
    <p:sldId id="418" r:id="R9f9e487f4b0844fb"/>
    <p:sldId id="419" r:id="R56ba95d7a9174bcd"/>
    <p:sldId id="420" r:id="R19c505d418e940bf"/>
    <p:sldId id="421" r:id="Re7a124924bff4f1e"/>
    <p:sldId id="422" r:id="Ref75ee7f61cf4059"/>
    <p:sldId id="423" r:id="Ree9ceb651436451b"/>
    <p:sldId id="424" r:id="R02131ae9e4664671"/>
    <p:sldId id="425" r:id="R5ca8af0e9b9d4d2b"/>
    <p:sldId id="426" r:id="R71f99f8466f0430e"/>
    <p:sldId id="427" r:id="Re435f519e5e047bf"/>
    <p:sldId id="428" r:id="R86adab12e4f54a86"/>
    <p:sldId id="429" r:id="Rd0b45a7cf2d5450c"/>
    <p:sldId id="430" r:id="R9d5739770e0747c3"/>
    <p:sldId id="431" r:id="Rf492ef88dda14d7b"/>
    <p:sldId id="432" r:id="R129511be5226496a"/>
    <p:sldId id="433" r:id="R8574824f8ce54e63"/>
    <p:sldId id="434" r:id="R0a09fd0aaa03479b"/>
    <p:sldId id="435" r:id="R63277250140e4ae2"/>
    <p:sldId id="436" r:id="R5a887f5de9c34de1"/>
    <p:sldId id="437" r:id="Rf0b915e9dca34abf"/>
    <p:sldId id="438" r:id="Rc8719ea8afb54e75"/>
    <p:sldId id="439" r:id="R129308fc86b84b72"/>
    <p:sldId id="440" r:id="R0408e281a4b84380"/>
    <p:sldId id="441" r:id="R3bc83c2fdba84e3b"/>
    <p:sldId id="442" r:id="Rc300b69ade0d4a0a"/>
    <p:sldId id="443" r:id="R8248f32a74ee4b02"/>
    <p:sldId id="444" r:id="Rf95bfb97f3924de5"/>
    <p:sldId id="445" r:id="R651a8dd59ee24b9b"/>
    <p:sldId id="446" r:id="Ree2aa5675dcd43da"/>
    <p:sldId id="447" r:id="Ra4d6ee46776048da"/>
    <p:sldId id="448" r:id="R6517586fdbab43aa"/>
    <p:sldId id="449" r:id="Rcc9b7e4b97694f14"/>
    <p:sldId id="450" r:id="R171d0c0d1396400a"/>
    <p:sldId id="451" r:id="R3c533765a5cd4ae1"/>
    <p:sldId id="452" r:id="R7448408c62334d2f"/>
    <p:sldId id="453" r:id="Rf1a71cf464e04e8c"/>
    <p:sldId id="454" r:id="R1262bc1aa1954507"/>
    <p:sldId id="455" r:id="R74b572719946466f"/>
    <p:sldId id="456" r:id="Raaa3488d4faf4fa6"/>
    <p:sldId id="457" r:id="Rf23fad0648344b8b"/>
    <p:sldId id="458" r:id="R68a14d1177e84d5b"/>
    <p:sldId id="459" r:id="Rcc55c5f40adc414c"/>
    <p:sldId id="460" r:id="R79562c662bd94f41"/>
    <p:sldId id="461" r:id="Ra00f0c9e8d4d4054"/>
    <p:sldId id="462" r:id="R9be455ee9ff344b5"/>
    <p:sldId id="463" r:id="R70319432778548be"/>
    <p:sldId id="464" r:id="Ra09d34d49e334c62"/>
    <p:sldId id="465" r:id="Rccdb8eebef73455a"/>
    <p:sldId id="466" r:id="R2cae7d7fa65c4934"/>
    <p:sldId id="467" r:id="R279caaef85a34e8f"/>
    <p:sldId id="468" r:id="Rd3939ef2e7784bb0"/>
    <p:sldId id="469" r:id="Rb5299f43533c4739"/>
    <p:sldId id="470" r:id="R92209bbb38b743bc"/>
    <p:sldId id="471" r:id="Rda0f0e5364d041b9"/>
    <p:sldId id="472" r:id="R7f3e5aa3997f4c4a"/>
    <p:sldId id="473" r:id="R4aea58bbcc1840ea"/>
    <p:sldId id="474" r:id="R2511f295ce544ec0"/>
    <p:sldId id="475" r:id="Rf7e9a4eb7e4e4da3"/>
    <p:sldId id="476" r:id="R5ab758ec23174b16"/>
    <p:sldId id="477" r:id="R61b01e4c7afa46de"/>
    <p:sldId id="478" r:id="Ref1dcad7cbc7471f"/>
    <p:sldId id="479" r:id="Rb856f1e0308c4b93"/>
    <p:sldId id="480" r:id="R082a05540d1b450e"/>
    <p:sldId id="481" r:id="Rd914aa441d9a4cab"/>
    <p:sldId id="482" r:id="Ra66e7331a0c94a44"/>
    <p:sldId id="483" r:id="Rf5c652e7ca8e48ef"/>
    <p:sldId id="484" r:id="Rd804844c68994e4c"/>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0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56ba95d7a9174bcd" Type="http://schemas.openxmlformats.org/officeDocument/2006/relationships/slide" Target="/ppt/slides/slidea2.xml"/><Relationship Id="R7f3e5aa3997f4c4a" Type="http://schemas.openxmlformats.org/officeDocument/2006/relationships/slide" Target="/ppt/slides/slided7.xml"/><Relationship Id="R6b9cf6058ad546fa" Type="http://schemas.openxmlformats.org/officeDocument/2006/relationships/slide" Target="/ppt/slides/slide1c.xml"/><Relationship Id="R38aad0a1739741a5" Type="http://schemas.openxmlformats.org/officeDocument/2006/relationships/slide" Target="/ppt/slides/slide34.xml"/><Relationship Id="Rc2cc4e093fef43af" Type="http://schemas.openxmlformats.org/officeDocument/2006/relationships/slide" Target="/ppt/slides/slide36.xml"/><Relationship Id="R86c58154e5024991" Type="http://schemas.openxmlformats.org/officeDocument/2006/relationships/slide" Target="/ppt/slides/slide3f.xml"/><Relationship Id="R648b38fe06bb45a5" Type="http://schemas.openxmlformats.org/officeDocument/2006/relationships/slide" Target="/ppt/slides/slide61.xml"/><Relationship Id="R05d9858c27bb4474" Type="http://schemas.openxmlformats.org/officeDocument/2006/relationships/slide" Target="/ppt/slides/slide65.xml"/><Relationship Id="Rb9958358e09b485e" Type="http://schemas.openxmlformats.org/officeDocument/2006/relationships/slide" Target="/ppt/slides/slide72.xml"/><Relationship Id="Rba460c8d5bd74a2f" Type="http://schemas.openxmlformats.org/officeDocument/2006/relationships/slide" Target="/ppt/slides/slide76.xml"/><Relationship Id="Rd00d60309c054cfd" Type="http://schemas.openxmlformats.org/officeDocument/2006/relationships/slide" Target="/ppt/slides/slide18.xml"/><Relationship Id="R86adab12e4f54a86" Type="http://schemas.openxmlformats.org/officeDocument/2006/relationships/slide" Target="/ppt/slides/slideab.xml"/><Relationship Id="R8248f32a74ee4b02" Type="http://schemas.openxmlformats.org/officeDocument/2006/relationships/slide" Target="/ppt/slides/slideba.xml"/><Relationship Id="R52da8e68d442454d" Type="http://schemas.openxmlformats.org/officeDocument/2006/relationships/slide" Target="/ppt/slides/slide21.xml"/><Relationship Id="Rdce1a41529e547e3" Type="http://schemas.openxmlformats.org/officeDocument/2006/relationships/slide" Target="/ppt/slides/slide64.xml"/><Relationship Id="R35ab839ea9174e23" Type="http://schemas.openxmlformats.org/officeDocument/2006/relationships/slide" Target="/ppt/slides/slide73.xml"/><Relationship Id="rId11" Type="http://schemas.openxmlformats.org/officeDocument/2006/relationships/customXml" Target="../customXml/item3.xml"/><Relationship Id="rId5" Type="http://schemas.openxmlformats.org/officeDocument/2006/relationships/presProps" Target="presProps.xml"/><Relationship Id="Rf753993575764aa8" Type="http://schemas.openxmlformats.org/officeDocument/2006/relationships/slide" Target="/ppt/slides/slide6b.xml"/><Relationship Id="R0a09fd0aaa03479b" Type="http://schemas.openxmlformats.org/officeDocument/2006/relationships/slide" Target="/ppt/slides/slideb1.xml"/><Relationship Id="Rf95bfb97f3924de5" Type="http://schemas.openxmlformats.org/officeDocument/2006/relationships/slide" Target="/ppt/slides/slidebb.xml"/><Relationship Id="R38a61b0208e34784" Type="http://schemas.openxmlformats.org/officeDocument/2006/relationships/slide" Target="/ppt/slides/slide8d.xml"/><Relationship Id="Rccdb8eebef73455a" Type="http://schemas.openxmlformats.org/officeDocument/2006/relationships/slide" Target="/ppt/slides/slided0.xml"/><Relationship Id="R2dbcebbe5a4447eb" Type="http://schemas.openxmlformats.org/officeDocument/2006/relationships/slide" Target="/ppt/slides/slideb.xml"/><Relationship Id="Rcba3f14ab71246b1" Type="http://schemas.openxmlformats.org/officeDocument/2006/relationships/slide" Target="/ppt/slides/slide2c.xml"/><Relationship Id="R34f96bff288c46aa" Type="http://schemas.openxmlformats.org/officeDocument/2006/relationships/slide" Target="/ppt/slides/slide35.xml"/><Relationship Id="Ra8d0efca4b944fa5" Type="http://schemas.openxmlformats.org/officeDocument/2006/relationships/slide" Target="/ppt/slides/slide75.xml"/><Relationship Id="Rc3dc14c7ffe84af7" Type="http://schemas.openxmlformats.org/officeDocument/2006/relationships/slide" Target="/ppt/slides/slide9b.xml"/><Relationship Id="R40b55cec87454ebc" Type="http://schemas.openxmlformats.org/officeDocument/2006/relationships/slide" Target="/ppt/slides/slide9f.xml"/><Relationship Id="R70319432778548be" Type="http://schemas.openxmlformats.org/officeDocument/2006/relationships/slide" Target="/ppt/slides/slidece.xml"/><Relationship Id="Rcdcfc0feea534cee" Type="http://schemas.openxmlformats.org/officeDocument/2006/relationships/slide" Target="/ppt/slides/slidea.xml"/><Relationship Id="Reb7fe3b0f3e244b4" Type="http://schemas.openxmlformats.org/officeDocument/2006/relationships/slide" Target="/ppt/slides/slide4c.xml"/><Relationship Id="Rc1a636d9c04c46d7" Type="http://schemas.openxmlformats.org/officeDocument/2006/relationships/slide" Target="/ppt/slides/slide54.xml"/><Relationship Id="Rcde6e93d907e4100" Type="http://schemas.openxmlformats.org/officeDocument/2006/relationships/slide" Target="/ppt/slides/slide5c.xml"/><Relationship Id="R7a85b880bbfc4007" Type="http://schemas.openxmlformats.org/officeDocument/2006/relationships/slide" Target="/ppt/slides/slide7b.xml"/><Relationship Id="R0a26947733ea4eff" Type="http://schemas.openxmlformats.org/officeDocument/2006/relationships/slide" Target="/ppt/slides/slide3.xml"/><Relationship Id="R0696bf52359345aa" Type="http://schemas.openxmlformats.org/officeDocument/2006/relationships/slide" Target="/ppt/slides/slide3b.xml"/><Relationship Id="R60330745b99440e2" Type="http://schemas.openxmlformats.org/officeDocument/2006/relationships/slide" Target="/ppt/slides/slide7d.xml"/><Relationship Id="R9b98691bcdf64ba8" Type="http://schemas.openxmlformats.org/officeDocument/2006/relationships/slide" Target="/ppt/slides/slide8e.xml"/><Relationship Id="Re435f519e5e047bf" Type="http://schemas.openxmlformats.org/officeDocument/2006/relationships/slide" Target="/ppt/slides/slideaa.xml"/><Relationship Id="Ra00f0c9e8d4d4054" Type="http://schemas.openxmlformats.org/officeDocument/2006/relationships/slide" Target="/ppt/slides/slidecc.xml"/><Relationship Id="R1ea38e4996754fe9" Type="http://schemas.openxmlformats.org/officeDocument/2006/relationships/slide" Target="/ppt/slides/slide19.xml"/><Relationship Id="R3c558f7aaaf9497d" Type="http://schemas.openxmlformats.org/officeDocument/2006/relationships/slide" Target="/ppt/slides/slide92.xml"/><Relationship Id="rId6" Type="http://schemas.openxmlformats.org/officeDocument/2006/relationships/viewProps" Target="viewProps.xml"/><Relationship Id="R39e2ab7e888a41ec" Type="http://schemas.openxmlformats.org/officeDocument/2006/relationships/slide" Target="/ppt/slides/slide66.xml"/><Relationship Id="R9d5739770e0747c3" Type="http://schemas.openxmlformats.org/officeDocument/2006/relationships/slide" Target="/ppt/slides/slidead.xml"/><Relationship Id="Rcc55c5f40adc414c" Type="http://schemas.openxmlformats.org/officeDocument/2006/relationships/slide" Target="/ppt/slides/slideca.xml"/><Relationship Id="Rdec9becb5c984786" Type="http://schemas.openxmlformats.org/officeDocument/2006/relationships/slide" Target="/ppt/slides/slide44.xml"/><Relationship Id="Re5271ff707fb4499" Type="http://schemas.openxmlformats.org/officeDocument/2006/relationships/slide" Target="/ppt/slides/slide37.xml"/><Relationship Id="Ref27b82c2ac942de" Type="http://schemas.openxmlformats.org/officeDocument/2006/relationships/slide" Target="/ppt/slides/slide39.xml"/><Relationship Id="R5c80e97118064c57" Type="http://schemas.openxmlformats.org/officeDocument/2006/relationships/slide" Target="/ppt/slides/slide4f.xml"/><Relationship Id="Rdc79b1ae79cd4ca1" Type="http://schemas.openxmlformats.org/officeDocument/2006/relationships/slide" Target="/ppt/slides/slide6f.xml"/><Relationship Id="R71f99f8466f0430e" Type="http://schemas.openxmlformats.org/officeDocument/2006/relationships/slide" Target="/ppt/slides/slidea9.xml"/><Relationship Id="R5a887f5de9c34de1" Type="http://schemas.openxmlformats.org/officeDocument/2006/relationships/slide" Target="/ppt/slides/slideb3.xml"/><Relationship Id="Rdd47dcae3cd647da" Type="http://schemas.openxmlformats.org/officeDocument/2006/relationships/slide" Target="/ppt/slides/slide17.xml"/><Relationship Id="R1dc0abacf95e4e94" Type="http://schemas.openxmlformats.org/officeDocument/2006/relationships/slide" Target="/ppt/slides/slide50.xml"/><Relationship Id="Re4ce91d6b1c2402b" Type="http://schemas.openxmlformats.org/officeDocument/2006/relationships/slide" Target="/ppt/slides/slide4b.xml"/><Relationship Id="Rfe79573022eb4066" Type="http://schemas.openxmlformats.org/officeDocument/2006/relationships/slide" Target="/ppt/slides/slide60.xml"/><Relationship Id="R8cf511d373954c91" Type="http://schemas.openxmlformats.org/officeDocument/2006/relationships/slide" Target="/ppt/slides/slide77.xml"/><Relationship Id="R584177b8665249d8" Type="http://schemas.openxmlformats.org/officeDocument/2006/relationships/slide" Target="/ppt/slides/slide82.xml"/><Relationship Id="R8574824f8ce54e63" Type="http://schemas.openxmlformats.org/officeDocument/2006/relationships/slide" Target="/ppt/slides/slideb0.xml"/><Relationship Id="R129308fc86b84b72" Type="http://schemas.openxmlformats.org/officeDocument/2006/relationships/slide" Target="/ppt/slides/slideb6.xml"/><Relationship Id="rId7" Type="http://schemas.openxmlformats.org/officeDocument/2006/relationships/theme" Target="theme/theme1.xml"/><Relationship Id="R06953770ef504696" Type="http://schemas.openxmlformats.org/officeDocument/2006/relationships/slide" Target="/ppt/slides/slide23.xml"/><Relationship Id="Re7f9aa2566404aaa" Type="http://schemas.openxmlformats.org/officeDocument/2006/relationships/slide" Target="/ppt/slides/slide27.xml"/><Relationship Id="Rb57355adad844791" Type="http://schemas.openxmlformats.org/officeDocument/2006/relationships/slide" Target="/ppt/slides/slide48.xml"/><Relationship Id="Rf23fad0648344b8b" Type="http://schemas.openxmlformats.org/officeDocument/2006/relationships/slide" Target="/ppt/slides/slidec8.xml"/><Relationship Id="R05c722bc38924946" Type="http://schemas.openxmlformats.org/officeDocument/2006/relationships/slide" Target="/ppt/slides/slide1f.xml"/><Relationship Id="Rca5242b431434dcf" Type="http://schemas.openxmlformats.org/officeDocument/2006/relationships/slide" Target="/ppt/slides/slide94.xml"/><Relationship Id="R0b1d033bed214e31" Type="http://schemas.openxmlformats.org/officeDocument/2006/relationships/slide" Target="/ppt/slides/slide97.xml"/><Relationship Id="R3bc83c2fdba84e3b" Type="http://schemas.openxmlformats.org/officeDocument/2006/relationships/slide" Target="/ppt/slides/slideb8.xml"/><Relationship Id="R2c23aa0b329444f5" Type="http://schemas.openxmlformats.org/officeDocument/2006/relationships/slide" Target="/ppt/slides/slide12.xml"/><Relationship Id="Re7a124924bff4f1e" Type="http://schemas.openxmlformats.org/officeDocument/2006/relationships/slide" Target="/ppt/slides/slidea4.xml"/><Relationship Id="R1262bc1aa1954507" Type="http://schemas.openxmlformats.org/officeDocument/2006/relationships/slide" Target="/ppt/slides/slidec5.xml"/><Relationship Id="Rb856f1e0308c4b93" Type="http://schemas.openxmlformats.org/officeDocument/2006/relationships/slide" Target="/ppt/slides/slidede.xml"/><Relationship Id="Rd2c89f41fba140b6" Type="http://schemas.openxmlformats.org/officeDocument/2006/relationships/slide" Target="/ppt/slides/slide49.xml"/><Relationship Id="Reb0fc3d169644ae5" Type="http://schemas.openxmlformats.org/officeDocument/2006/relationships/slide" Target="/ppt/slides/slide53.xml"/><Relationship Id="R2511f295ce544ec0" Type="http://schemas.openxmlformats.org/officeDocument/2006/relationships/slide" Target="/ppt/slides/slided9.xml"/><Relationship Id="Rb74ce10675dc431b" Type="http://schemas.openxmlformats.org/officeDocument/2006/relationships/slide" Target="/ppt/slides/slide26.xml"/><Relationship Id="R5d653ab4166b43a4" Type="http://schemas.openxmlformats.org/officeDocument/2006/relationships/slide" Target="/ppt/slides/slide52.xml"/><Relationship Id="Re84af3a82b8948df" Type="http://schemas.openxmlformats.org/officeDocument/2006/relationships/slide" Target="/ppt/slides/slide5b.xml"/><Relationship Id="R171d0c0d1396400a" Type="http://schemas.openxmlformats.org/officeDocument/2006/relationships/slide" Target="/ppt/slides/slidec1.xml"/><Relationship Id="R47cba8d503ba42ef" Type="http://schemas.openxmlformats.org/officeDocument/2006/relationships/slide" Target="/ppt/slides/slide15.xml"/><Relationship Id="R230ba58a221d46dc" Type="http://schemas.openxmlformats.org/officeDocument/2006/relationships/slide" Target="/ppt/slides/slide41.xml"/><Relationship Id="R0426154bdcbf4052" Type="http://schemas.openxmlformats.org/officeDocument/2006/relationships/slide" Target="/ppt/slides/slide45.xml"/><Relationship Id="rId8" Type="http://schemas.openxmlformats.org/officeDocument/2006/relationships/tableStyles" Target="tableStyles.xml"/><Relationship Id="R6eb8c2bc3c444fdc" Type="http://schemas.openxmlformats.org/officeDocument/2006/relationships/slide" Target="/ppt/slides/slide46.xml"/><Relationship Id="R51634c105e644501" Type="http://schemas.openxmlformats.org/officeDocument/2006/relationships/slide" Target="/ppt/slides/slide5a.xml"/><Relationship Id="R74cc9ef2a13c4089" Type="http://schemas.openxmlformats.org/officeDocument/2006/relationships/slide" Target="/ppt/slides/slide6d.xml"/><Relationship Id="R5ca8af0e9b9d4d2b" Type="http://schemas.openxmlformats.org/officeDocument/2006/relationships/slide" Target="/ppt/slides/slidea8.xml"/><Relationship Id="R63277250140e4ae2" Type="http://schemas.openxmlformats.org/officeDocument/2006/relationships/slide" Target="/ppt/slides/slideb2.xml"/><Relationship Id="R61b01e4c7afa46de" Type="http://schemas.openxmlformats.org/officeDocument/2006/relationships/slide" Target="/ppt/slides/slidedc.xml"/><Relationship Id="R9fa6184553f54820" Type="http://schemas.openxmlformats.org/officeDocument/2006/relationships/slide" Target="/ppt/slides/slide43.xml"/><Relationship Id="R6cb713868588459c" Type="http://schemas.openxmlformats.org/officeDocument/2006/relationships/slide" Target="/ppt/slides/slide98.xml"/><Relationship Id="R0d587e79f8794697" Type="http://schemas.openxmlformats.org/officeDocument/2006/relationships/slide" Target="/ppt/slides/slide4.xml"/><Relationship Id="R4977d68c2e1b4cde" Type="http://schemas.openxmlformats.org/officeDocument/2006/relationships/slide" Target="/ppt/slides/slide5.xml"/><Relationship Id="Rd05668d30eea490c" Type="http://schemas.openxmlformats.org/officeDocument/2006/relationships/slide" Target="/ppt/slides/slide3c.xml"/><Relationship Id="R5315d680a3a4473e" Type="http://schemas.openxmlformats.org/officeDocument/2006/relationships/slide" Target="/ppt/slides/slide51.xml"/><Relationship Id="Rf0b915e9dca34abf" Type="http://schemas.openxmlformats.org/officeDocument/2006/relationships/slide" Target="/ppt/slides/slideb4.xml"/><Relationship Id="R5ab758ec23174b16" Type="http://schemas.openxmlformats.org/officeDocument/2006/relationships/slide" Target="/ppt/slides/slidedb.xml"/><Relationship Id="Rbbedca1838b543a0" Type="http://schemas.openxmlformats.org/officeDocument/2006/relationships/slide" Target="/ppt/slides/slide16.xml"/><Relationship Id="R07aadb4ac3bf449d" Type="http://schemas.openxmlformats.org/officeDocument/2006/relationships/slide" Target="/ppt/slides/slide3a.xml"/><Relationship Id="R932e714b537942e9" Type="http://schemas.openxmlformats.org/officeDocument/2006/relationships/slide" Target="/ppt/slides/slide40.xml"/><Relationship Id="Rfa49c963c1804feb" Type="http://schemas.openxmlformats.org/officeDocument/2006/relationships/slide" Target="/ppt/slides/slide78.xml"/><Relationship Id="Ra506808aa6f2404e" Type="http://schemas.openxmlformats.org/officeDocument/2006/relationships/slide" Target="/ppt/slides/slide79.xml"/><Relationship Id="R3c533765a5cd4ae1" Type="http://schemas.openxmlformats.org/officeDocument/2006/relationships/slide" Target="/ppt/slides/slidec2.xml"/><Relationship Id="Ra66e7331a0c94a44" Type="http://schemas.openxmlformats.org/officeDocument/2006/relationships/slide" Target="/ppt/slides/slidee1.xml"/><Relationship Id="R534c6d1fae8b4499" Type="http://schemas.openxmlformats.org/officeDocument/2006/relationships/slide" Target="/ppt/slides/slide8.xml"/><Relationship Id="R6caef22e07594342" Type="http://schemas.openxmlformats.org/officeDocument/2006/relationships/slide" Target="/ppt/slides/slide3e.xml"/><Relationship Id="R0012c2f3970f470b" Type="http://schemas.openxmlformats.org/officeDocument/2006/relationships/slide" Target="/ppt/slides/slide56.xml"/><Relationship Id="R88082d6a4a8e494c" Type="http://schemas.openxmlformats.org/officeDocument/2006/relationships/slide" Target="/ppt/slides/slide70.xml"/><Relationship Id="Rf3bd67ecef944712" Type="http://schemas.openxmlformats.org/officeDocument/2006/relationships/slide" Target="/ppt/slides/slide90.xml"/><Relationship Id="Rc8719ea8afb54e75" Type="http://schemas.openxmlformats.org/officeDocument/2006/relationships/slide" Target="/ppt/slides/slideb5.xml"/><Relationship Id="Ree2aa5675dcd43da" Type="http://schemas.openxmlformats.org/officeDocument/2006/relationships/slide" Target="/ppt/slides/slidebd.xml"/><Relationship Id="R6517586fdbab43aa" Type="http://schemas.openxmlformats.org/officeDocument/2006/relationships/slide" Target="/ppt/slides/slidebf.xml"/><Relationship Id="Rf3e473e3f0f24bf2" Type="http://schemas.openxmlformats.org/officeDocument/2006/relationships/slide" Target="/ppt/slides/slide2b.xml"/><Relationship Id="Racaae248ec874970" Type="http://schemas.openxmlformats.org/officeDocument/2006/relationships/slide" Target="/ppt/slides/slide33.xml"/><Relationship Id="Rd470dd4147bf4e10" Type="http://schemas.openxmlformats.org/officeDocument/2006/relationships/slide" Target="/ppt/slides/slide5e.xml"/><Relationship Id="R50f43cc638f64adf" Type="http://schemas.openxmlformats.org/officeDocument/2006/relationships/slide" Target="/ppt/slides/slide5f.xml"/><Relationship Id="R8e459828597e48df" Type="http://schemas.openxmlformats.org/officeDocument/2006/relationships/slide" Target="/ppt/slides/slide67.xml"/><Relationship Id="Rc9c222e44ffd4b8c" Type="http://schemas.openxmlformats.org/officeDocument/2006/relationships/slide" Target="/ppt/slides/slide69.xml"/><Relationship Id="R1001513538174ff3" Type="http://schemas.openxmlformats.org/officeDocument/2006/relationships/slide" Target="/ppt/slides/slide8c.xml"/><Relationship Id="Ra4d6ee46776048da" Type="http://schemas.openxmlformats.org/officeDocument/2006/relationships/slide" Target="/ppt/slides/slidebe.xml"/><Relationship Id="R2cae7d7fa65c4934" Type="http://schemas.openxmlformats.org/officeDocument/2006/relationships/slide" Target="/ppt/slides/slided1.xml"/><Relationship Id="Ref1dcad7cbc7471f" Type="http://schemas.openxmlformats.org/officeDocument/2006/relationships/slide" Target="/ppt/slides/slidedd.xml"/><Relationship Id="Rf0c3008ded7540c5" Type="http://schemas.openxmlformats.org/officeDocument/2006/relationships/slide" Target="/ppt/slides/slide80.xml"/><Relationship Id="Ra0c8b3e3732744ee" Type="http://schemas.openxmlformats.org/officeDocument/2006/relationships/slide" Target="/ppt/slides/slide84.xml"/><Relationship Id="R5dfe8ba50cda4152" Type="http://schemas.openxmlformats.org/officeDocument/2006/relationships/slide" Target="/ppt/slides/slide8a.xml"/><Relationship Id="R085ced5f2b0c4721" Type="http://schemas.openxmlformats.org/officeDocument/2006/relationships/slide" Target="/ppt/slides/slide9c.xml"/><Relationship Id="Ref75ee7f61cf4059" Type="http://schemas.openxmlformats.org/officeDocument/2006/relationships/slide" Target="/ppt/slides/slidea5.xml"/><Relationship Id="R0408e281a4b84380" Type="http://schemas.openxmlformats.org/officeDocument/2006/relationships/slide" Target="/ppt/slides/slideb7.xml"/><Relationship Id="R9be455ee9ff344b5" Type="http://schemas.openxmlformats.org/officeDocument/2006/relationships/slide" Target="/ppt/slides/slidecd.xml"/><Relationship Id="rId10" Type="http://schemas.openxmlformats.org/officeDocument/2006/relationships/customXml" Target="../customXml/item2.xml"/><Relationship Id="rId4" Type="http://schemas.openxmlformats.org/officeDocument/2006/relationships/notesMaster" Target="notesMasters/notesMaster1.xml"/><Relationship Id="R2a473e5ef34b4cc8" Type="http://schemas.openxmlformats.org/officeDocument/2006/relationships/slide" Target="/ppt/slides/slide11.xml"/><Relationship Id="Rfba73925be684b2c" Type="http://schemas.openxmlformats.org/officeDocument/2006/relationships/slide" Target="/ppt/slides/slide32.xml"/><Relationship Id="R2c5cddad61524b0c" Type="http://schemas.openxmlformats.org/officeDocument/2006/relationships/slide" Target="/ppt/slides/slide42.xml"/><Relationship Id="R686490c2db9d4c5a" Type="http://schemas.openxmlformats.org/officeDocument/2006/relationships/slide" Target="/ppt/slides/slide62.xml"/><Relationship Id="R02131ae9e4664671" Type="http://schemas.openxmlformats.org/officeDocument/2006/relationships/slide" Target="/ppt/slides/slidea7.xml"/><Relationship Id="rId9" Type="http://schemas.openxmlformats.org/officeDocument/2006/relationships/customXml" Target="../customXml/item1.xml"/><Relationship Id="R2ccf945b3aad44f3" Type="http://schemas.openxmlformats.org/officeDocument/2006/relationships/slide" Target="/ppt/slides/slidef.xml"/><Relationship Id="Re08b68a868f24e25" Type="http://schemas.openxmlformats.org/officeDocument/2006/relationships/slide" Target="/ppt/slides/slide1b.xml"/><Relationship Id="Recf0efabbd9b41e7" Type="http://schemas.openxmlformats.org/officeDocument/2006/relationships/slide" Target="/ppt/slides/slide2a.xml"/><Relationship Id="Rddf0b79213524de7" Type="http://schemas.openxmlformats.org/officeDocument/2006/relationships/slide" Target="/ppt/slides/slide59.xml"/><Relationship Id="R5c18bb5627d244dd" Type="http://schemas.openxmlformats.org/officeDocument/2006/relationships/slide" Target="/ppt/slides/slide5d.xml"/><Relationship Id="Rbf68f37e0bae42fa" Type="http://schemas.openxmlformats.org/officeDocument/2006/relationships/slide" Target="/ppt/slides/slide89.xml"/><Relationship Id="Re9ac4bae2d874f7a" Type="http://schemas.openxmlformats.org/officeDocument/2006/relationships/slide" Target="/ppt/slides/slide93.xml"/><Relationship Id="Rb118e565c00c403f" Type="http://schemas.openxmlformats.org/officeDocument/2006/relationships/slide" Target="/ppt/slides/slide6e.xml"/><Relationship Id="R64c2db2de94c4ffe" Type="http://schemas.openxmlformats.org/officeDocument/2006/relationships/slide" Target="/ppt/slides/slide7a.xml"/><Relationship Id="Rc822cf6677954305" Type="http://schemas.openxmlformats.org/officeDocument/2006/relationships/slide" Target="/ppt/slides/slide7f.xml"/><Relationship Id="Rc21f9878ef4546e3" Type="http://schemas.openxmlformats.org/officeDocument/2006/relationships/slide" Target="/ppt/slides/slide83.xml"/><Relationship Id="R19c505d418e940bf" Type="http://schemas.openxmlformats.org/officeDocument/2006/relationships/slide" Target="/ppt/slides/slidea3.xml"/><Relationship Id="R651a8dd59ee24b9b" Type="http://schemas.openxmlformats.org/officeDocument/2006/relationships/slide" Target="/ppt/slides/slidebc.xml"/><Relationship Id="Rb1839f9ae91c496b" Type="http://schemas.openxmlformats.org/officeDocument/2006/relationships/slide" Target="/ppt/slides/slide4a.xml"/><Relationship Id="R0096f8e116a84c0b" Type="http://schemas.openxmlformats.org/officeDocument/2006/relationships/slide" Target="/ppt/slides/slide71.xml"/><Relationship Id="R61c168a8b669401f" Type="http://schemas.openxmlformats.org/officeDocument/2006/relationships/slide" Target="/ppt/slides/slide1a.xml"/><Relationship Id="R05a4db661e864386" Type="http://schemas.openxmlformats.org/officeDocument/2006/relationships/slide" Target="/ppt/slides/slide2d.xml"/><Relationship Id="R6f739f2dfe4a457c" Type="http://schemas.openxmlformats.org/officeDocument/2006/relationships/slide" Target="/ppt/slides/slide63.xml"/><Relationship Id="Rd6400066afe04cf9" Type="http://schemas.openxmlformats.org/officeDocument/2006/relationships/slide" Target="/ppt/slides/slide8b.xml"/><Relationship Id="Rd0b45a7cf2d5450c" Type="http://schemas.openxmlformats.org/officeDocument/2006/relationships/slide" Target="/ppt/slides/slideac.xml"/><Relationship Id="Rc300b69ade0d4a0a" Type="http://schemas.openxmlformats.org/officeDocument/2006/relationships/slide" Target="/ppt/slides/slideb9.xml"/><Relationship Id="R3555d3b28d5f446d" Type="http://schemas.openxmlformats.org/officeDocument/2006/relationships/slide" Target="/ppt/slides/slidee.xml"/><Relationship Id="R80b169f7a5e2402d" Type="http://schemas.openxmlformats.org/officeDocument/2006/relationships/slide" Target="/ppt/slides/slide1e.xml"/><Relationship Id="Re57fee97bd614dc2" Type="http://schemas.openxmlformats.org/officeDocument/2006/relationships/slide" Target="/ppt/slides/slide22.xml"/><Relationship Id="R76e0920ecad5465b" Type="http://schemas.openxmlformats.org/officeDocument/2006/relationships/slide" Target="/ppt/slides/slide9d.xml"/><Relationship Id="Rb5084c0a7bd9491c" Type="http://schemas.openxmlformats.org/officeDocument/2006/relationships/slide" Target="/ppt/slides/slide9.xml"/><Relationship Id="R93a5b55ed196438c" Type="http://schemas.openxmlformats.org/officeDocument/2006/relationships/slide" Target="/ppt/slides/slide1d.xml"/><Relationship Id="Re12387b0a68c444b" Type="http://schemas.openxmlformats.org/officeDocument/2006/relationships/slide" Target="/ppt/slides/slide68.xml"/><Relationship Id="Rf1f09b2751784c06" Type="http://schemas.openxmlformats.org/officeDocument/2006/relationships/slide" Target="/ppt/slides/slide28.xml"/><Relationship Id="R56308e164aab4e41" Type="http://schemas.openxmlformats.org/officeDocument/2006/relationships/slide" Target="/ppt/slides/slide74.xml"/><Relationship Id="R47890a9c555d4d0f" Type="http://schemas.openxmlformats.org/officeDocument/2006/relationships/slide" Target="/ppt/slides/slide81.xml"/><Relationship Id="Rd914aa441d9a4cab" Type="http://schemas.openxmlformats.org/officeDocument/2006/relationships/slide" Target="/ppt/slides/slidee0.xml"/><Relationship Id="R54909371dec64c8b" Type="http://schemas.openxmlformats.org/officeDocument/2006/relationships/slide" Target="/ppt/slides/slide25.xml"/><Relationship Id="R6d95ec253cc94379" Type="http://schemas.openxmlformats.org/officeDocument/2006/relationships/slide" Target="/ppt/slides/slide4e.xml"/><Relationship Id="R1a4a5262297942ea" Type="http://schemas.openxmlformats.org/officeDocument/2006/relationships/slide" Target="/ppt/slides/slide9a.xml"/><Relationship Id="Rcc9b7e4b97694f14" Type="http://schemas.openxmlformats.org/officeDocument/2006/relationships/slide" Target="/ppt/slides/slidec0.xml"/><Relationship Id="Raaa3488d4faf4fa6" Type="http://schemas.openxmlformats.org/officeDocument/2006/relationships/slide" Target="/ppt/slides/slidec7.xml"/><Relationship Id="Ra09d34d49e334c62" Type="http://schemas.openxmlformats.org/officeDocument/2006/relationships/slide" Target="/ppt/slides/slidecf.xml"/><Relationship Id="R082a05540d1b450e" Type="http://schemas.openxmlformats.org/officeDocument/2006/relationships/slide" Target="/ppt/slides/slidedf.xml"/><Relationship Id="Rcca3698c81684ed6" Type="http://schemas.openxmlformats.org/officeDocument/2006/relationships/slide" Target="/ppt/slides/slide7.xml"/><Relationship Id="R7a431ceb6fef4fab" Type="http://schemas.openxmlformats.org/officeDocument/2006/relationships/slide" Target="/ppt/slides/slide14.xml"/><Relationship Id="rId1" Type="http://schemas.openxmlformats.org/officeDocument/2006/relationships/slideMaster" Target="slideMasters/slideMaster1.xml"/><Relationship Id="R8fa9f2aab1c84bbf" Type="http://schemas.openxmlformats.org/officeDocument/2006/relationships/slide" Target="/ppt/slides/slide6.xml"/><Relationship Id="R26903832eaeb4d4b" Type="http://schemas.openxmlformats.org/officeDocument/2006/relationships/slide" Target="/ppt/slides/slided.xml"/><Relationship Id="R8c0acdd9ecc54052" Type="http://schemas.openxmlformats.org/officeDocument/2006/relationships/slide" Target="/ppt/slides/slide4d.xml"/><Relationship Id="Re9a34e3b1f94482a" Type="http://schemas.openxmlformats.org/officeDocument/2006/relationships/slide" Target="/ppt/slides/slidec.xml"/><Relationship Id="R24ae5eeddea54804" Type="http://schemas.openxmlformats.org/officeDocument/2006/relationships/slide" Target="/ppt/slides/slide6a.xml"/><Relationship Id="Rbc6009a531d34974" Type="http://schemas.openxmlformats.org/officeDocument/2006/relationships/slide" Target="/ppt/slides/slide7e.xml"/><Relationship Id="Re0a5c751d5be407c" Type="http://schemas.openxmlformats.org/officeDocument/2006/relationships/slide" Target="/ppt/slides/slide87.xml"/><Relationship Id="Ra3bf23fb17034270" Type="http://schemas.openxmlformats.org/officeDocument/2006/relationships/slide" Target="/ppt/slides/slide99.xml"/><Relationship Id="R79562c662bd94f41" Type="http://schemas.openxmlformats.org/officeDocument/2006/relationships/slide" Target="/ppt/slides/slidecb.xml"/><Relationship Id="R54b1a21a20304743" Type="http://schemas.openxmlformats.org/officeDocument/2006/relationships/slide" Target="/ppt/slides/slide38.xml"/><Relationship Id="R0da354932f2f4265" Type="http://schemas.openxmlformats.org/officeDocument/2006/relationships/slide" Target="/ppt/slides/slide55.xml"/><Relationship Id="Rda0f0e5364d041b9" Type="http://schemas.openxmlformats.org/officeDocument/2006/relationships/slide" Target="/ppt/slides/slided6.xml"/><Relationship Id="Rdd2ed96411844df8" Type="http://schemas.openxmlformats.org/officeDocument/2006/relationships/slide" Target="/ppt/slides/slide86.xml"/><Relationship Id="R7bd54bacc2874fa1" Type="http://schemas.openxmlformats.org/officeDocument/2006/relationships/slide" Target="/ppt/slides/slide88.xml"/><Relationship Id="Rf492ef88dda14d7b" Type="http://schemas.openxmlformats.org/officeDocument/2006/relationships/slide" Target="/ppt/slides/slideae.xml"/><Relationship Id="R807180d260d5473b" Type="http://schemas.openxmlformats.org/officeDocument/2006/relationships/slide" Target="/ppt/slides/slide24.xml"/><Relationship Id="Rb5299f43533c4739" Type="http://schemas.openxmlformats.org/officeDocument/2006/relationships/slide" Target="/ppt/slides/slided4.xml"/><Relationship Id="R2f39226614ba4a9c" Type="http://schemas.openxmlformats.org/officeDocument/2006/relationships/slide" Target="/ppt/slides/slide2f.xml"/><Relationship Id="R166e102e33904913" Type="http://schemas.openxmlformats.org/officeDocument/2006/relationships/slide" Target="/ppt/slides/slide9e.xml"/><Relationship Id="Ree9ceb651436451b" Type="http://schemas.openxmlformats.org/officeDocument/2006/relationships/slide" Target="/ppt/slides/slidea6.xml"/><Relationship Id="Rf7e9a4eb7e4e4da3" Type="http://schemas.openxmlformats.org/officeDocument/2006/relationships/slide" Target="/ppt/slides/slideda.xml"/><Relationship Id="R98a40850c6ea46a1" Type="http://schemas.openxmlformats.org/officeDocument/2006/relationships/slide" Target="/ppt/slides/slide20.xml"/><Relationship Id="R52f99f9f9f9b4634" Type="http://schemas.openxmlformats.org/officeDocument/2006/relationships/slide" Target="/ppt/slides/slide3d.xml"/><Relationship Id="Rbfd45564399845bc" Type="http://schemas.openxmlformats.org/officeDocument/2006/relationships/slide" Target="/ppt/slides/slide91.xml"/><Relationship Id="Rf1a71cf464e04e8c" Type="http://schemas.openxmlformats.org/officeDocument/2006/relationships/slide" Target="/ppt/slides/slidec4.xml"/><Relationship Id="Redc5d3483f7b4483" Type="http://schemas.openxmlformats.org/officeDocument/2006/relationships/slide" Target="/ppt/slides/slide29.xml"/><Relationship Id="Rd4026c8202eb4eb5" Type="http://schemas.openxmlformats.org/officeDocument/2006/relationships/slide" Target="/ppt/slides/slide8f.xml"/><Relationship Id="R55d0e1f0bce849fe" Type="http://schemas.openxmlformats.org/officeDocument/2006/relationships/slide" Target="/ppt/slides/slide95.xml"/><Relationship Id="R995d45a3685d4a01" Type="http://schemas.openxmlformats.org/officeDocument/2006/relationships/slide" Target="/ppt/slides/slide96.xml"/><Relationship Id="Rffd5a4193d47484d" Type="http://schemas.openxmlformats.org/officeDocument/2006/relationships/slide" Target="/ppt/slides/slidea0.xml"/><Relationship Id="R279caaef85a34e8f" Type="http://schemas.openxmlformats.org/officeDocument/2006/relationships/slide" Target="/ppt/slides/slided2.xml"/><Relationship Id="Rd804844c68994e4c" Type="http://schemas.openxmlformats.org/officeDocument/2006/relationships/slide" Target="/ppt/slides/slidee3.xml"/><Relationship Id="R3b0115d0b1134232" Type="http://schemas.openxmlformats.org/officeDocument/2006/relationships/slide" Target="/ppt/slides/slide58.xml"/><Relationship Id="R9f9e487f4b0844fb" Type="http://schemas.openxmlformats.org/officeDocument/2006/relationships/slide" Target="/ppt/slides/slidea1.xml"/><Relationship Id="R7448408c62334d2f" Type="http://schemas.openxmlformats.org/officeDocument/2006/relationships/slide" Target="/ppt/slides/slidec3.xml"/><Relationship Id="R4aea58bbcc1840ea" Type="http://schemas.openxmlformats.org/officeDocument/2006/relationships/slide" Target="/ppt/slides/slided8.xml"/><Relationship Id="R129511be5226496a" Type="http://schemas.openxmlformats.org/officeDocument/2006/relationships/slide" Target="/ppt/slides/slideaf.xml"/><Relationship Id="R74b572719946466f" Type="http://schemas.openxmlformats.org/officeDocument/2006/relationships/slide" Target="/ppt/slides/slidec6.xml"/><Relationship Id="R92209bbb38b743bc" Type="http://schemas.openxmlformats.org/officeDocument/2006/relationships/slide" Target="/ppt/slides/slided5.xml"/><Relationship Id="R90f87ec3219c4128" Type="http://schemas.openxmlformats.org/officeDocument/2006/relationships/slide" Target="/ppt/slides/slide13.xml"/><Relationship Id="R2b0a8c02adea4d4e" Type="http://schemas.openxmlformats.org/officeDocument/2006/relationships/slide" Target="/ppt/slides/slide10.xml"/><Relationship Id="Re43f28d9696942f0" Type="http://schemas.openxmlformats.org/officeDocument/2006/relationships/slide" Target="/ppt/slides/slide85.xml"/><Relationship Id="Rf711681e4df347af" Type="http://schemas.openxmlformats.org/officeDocument/2006/relationships/slide" Target="/ppt/slides/slide47.xml"/><Relationship Id="Re937ef88cc5f4a31" Type="http://schemas.openxmlformats.org/officeDocument/2006/relationships/slide" Target="/ppt/slides/slide6c.xml"/><Relationship Id="Rd3939ef2e7784bb0" Type="http://schemas.openxmlformats.org/officeDocument/2006/relationships/slide" Target="/ppt/slides/slided3.xml"/><Relationship Id="R9ed1d610d77c4344" Type="http://schemas.openxmlformats.org/officeDocument/2006/relationships/slide" Target="/ppt/slides/slide7c.xml"/><Relationship Id="R68a14d1177e84d5b" Type="http://schemas.openxmlformats.org/officeDocument/2006/relationships/slide" Target="/ppt/slides/slidec9.xml"/><Relationship Id="Rf5c652e7ca8e48ef" Type="http://schemas.openxmlformats.org/officeDocument/2006/relationships/slide" Target="/ppt/slides/slidee2.xml"/><Relationship Id="R8ae5e9e9593a4a75" Type="http://schemas.openxmlformats.org/officeDocument/2006/relationships/slide" Target="/ppt/slides/slide2e.xml"/><Relationship Id="Rd26ee7ab5c534176" Type="http://schemas.openxmlformats.org/officeDocument/2006/relationships/slide" Target="/ppt/slides/slide30.xml"/><Relationship Id="R908fd1af8da34428" Type="http://schemas.openxmlformats.org/officeDocument/2006/relationships/slide" Target="/ppt/slides/slide31.xml"/><Relationship Id="R57f0c36138ff40fd" Type="http://schemas.openxmlformats.org/officeDocument/2006/relationships/slide" Target="/pp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in a physical fight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31.4.  The percentage for 2007 is 31.4.  The percentage for 2009 is 24.7.  The percentage for 2011 is 23.5.  The percentage for 2013 is 24.0.  The percentage for 2015 is 23.0.  The percentage for 2017 is 22.0.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8.2. The percentage for Male students is 10.2. The percentage for Female students is 5.7. The percentage for 9th grade students is 9.1. The percentage for 10th grade students is 13.3. The percentage for 11th grade students is 4.8. The percentage for Black students is 11.2. The percentage for Hispanic students is 9.1. The percentage for White students is 5.1.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in a physical fight on school property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13.0.  The percentage for 2007 is 14.0.  The percentage for 2009 is 8.3.  The percentage for 2011 is 6.3.  The percentage for 2013 is 9.3.  The percentage for 2015 is 8.8.  The percentage for 2017 is 8.2.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2011, and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 The percentage for Male students is 3.2. The percentage for Female students is 7.1. The percentage for 9th grade students is 0.9. The percentage for 10th grade students is 8.3. The percentage for 11th grade students is 4.8. The percentage for 12th grade students is 6.4. The percentage for Black students is 8.1. The percentage for Hispanic students is 7.6. The percentage for White students is 1.7.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ever physically forced to have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8.6.  The percentage for 2007 is 8.3.  The percentage for 2009 is 10.2.  The percentage for 2011 is 7.1.  The percentage for 2013 is 7.9.  The percentage for 2015 is 7.5.  The percentage for 2017 is 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 The percentage for Male students is 5.1. The percentage for Female students is 4.5. The percentage for 9th grade students is 4.1. The percentage for 10th grade students is 2.6. The percentage for 11th grade students is 6.1. The percentage for 12th grade students is 6.5. The percentage for Black students is 6.4. The percentage for Hispanic students is 4.6. The percentage for White students is 2.6.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3.3. The percentage for Male students is 2.8. The percentage for Female students is 3.2. The percentage for 9th grade students is 4.3. The percentage for 10th grade students is 1.5. The percentage for 11th grade students is 3.1. The percentage for Black students is 1.0. The percentage for White students is 2.1.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experienced sexual dating violence.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10.5.  The percentage for 2015 is 10.4.  The percentage for 2017 is 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7.4. The percentage for Male students is 7.2. The percentage for Female students is 7.5. The percentage for 9th grade students is 6.7. The percentage for 10th grade students is 6.7. The percentage for 11th grade students is 8.5. The percentage for Black students is 9.4. The percentage for White students is 6.1.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experienced physical dating violence.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9.3.  The percentage for 2015 is 8.7.  The percentage for 2017 is 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12.7. The percentage for Male students is 10.2. The percentage for Female students is 15.3. The percentage for 9th grade students is 17.5. The percentage for 10th grade students is 15.5. The percentage for 11th grade students is 9.8. The percentage for 12th grade students is 5.3. The percentage for Black students is 10.6. The percentage for Hispanic students is 14.2. The percentage for White students is 12.5.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9th grade students is higher than for 12th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2009-2017. This slide shows percentages from 2009 through 2017 for high school students who were bullied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17.5.  The percentage for 2011 is 17.2.  The percentage for 2013 is 18.8.  The percentage for 2015 is 19.7.  The percentage for 2017 is 12.7.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8.2. The percentage for Male students is 7.5. The percentage for Female students is 8.3. The percentage for 9th grade students is 8.4. The percentage for 10th grade students is 8.4. The percentage for 11th grade students is 10.1. The percentage for Black students is 4.5. The percentage for Hispanic students is 10.6. The percentage for White students is 9.2.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were electronically bullied.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13.3.  The percentage for 2015 is 13.1.  The percentage for 2017 is 8.2.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24.6. The percentage for Male students is 19.0. The percentage for Female students is 30.2. The percentage for 9th grade students is 24.6. The percentage for 10th grade students is 29.5. The percentage for 11th grade students is 22.2. The percentage for Black students is 23.3. The percentage for Hispanic students is 27.6. The percentage for White students is 24.4.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felt sad or hopeless.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29.0.  The percentage for 2007 is 27.1.  The percentage for 2009 is 25.8.  The percentage for 2011 is 23.8.  The percentage for 2013 is 22.5.  The percentage for 2015 is 22.1.  The percentage for 2017 is 24.6.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2013, and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seriously considered attempting suicide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13.9. The percentage for Male students is 12.3. The percentage for Female students is 15.4. The percentage for 9th grade students is 14.6. The percentage for 10th grade students is 11.8. The percentage for 11th grade students is 15.1. The percentage for Black students is 10.8. The percentage for Hispanic students is 14.8. The percentage for White students is 15.6.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seriously considered attempting suicide.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15.0.  The percentage for 2007 is 14.3.  The percentage for 2009 is 13.4.  The percentage for 2011 is 10.8.  The percentage for 2013 is 12.9.  The percentage for 2015 is 14.8.  The percentage for 2017 is 13.9.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10.5. The percentage for Male students is 8.7. The percentage for Female students is 12.1. The percentage for 9th grade students is 13.8. The percentage for 10th grade students is 7.9. The percentage for 11th grade students is 11.7. The percentage for Black students is 9.0. The percentage for Hispanic students is 11.4. The percentage for White students is 10.4.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made a plan about how they would attempt suicide.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14.0.  The percentage for 2007 is 11.0.  The percentage for 2009 is 8.8.  The percentage for 2011 is 7.1.  The percentage for 2013 is 10.3.  The percentage for 2015 is 9.5.  The percentage for 2017 is 10.5.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2009 and increased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5.4. The percentage for Male students is 3.8. The percentage for Female students is 6.2. The percentage for 9th grade students is 4.2. The percentage for 10th grade students is 4.8. The percentage for 11th grade students is 6.3. The percentage for Black students is 6.3. The percentage for Hispanic students is 7.9. The percentage for White students is 3.7.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attempted suicide.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8.7.  The percentage for 2007 is 8.4.  The percentage for 2009 is 6.3.  The percentage for 2011 is 7.3.  The percentage for 2013 is 7.6.  The percentage for 2015 is 7.9.  The percentage for 2017 is 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 The percentage for Male students is 1.0. The percentage for Female students is 0.8. The percentage for 9th grade students is 1.7. The percentage for 10th grade students is 0.0. The percentage for 11th grade students is 1.5. The percentage for Black students is 1.0. The percentage for Hispanic students is 0.0. The percentage for White students is 0.9.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had a suicide attempt that resulted in an injury, poisoning, or overdose that had to be treated by a doctor or nurse.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2.5.  The percentage for 2007 is 2.4.  The percentage for 2009 is 3.3.  The percentage for 2011 is 3.3.  The percentage for 2013 is 2.1.  The percentage for 2015 is 2.8.  The percentage for 2017 is 1.1.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23.4. The percentage for Male students is 26.8. The percentage for Female students is 20.0. The percentage for 9th grade students is 13.8. The percentage for 10th grade students is 29.1. The percentage for 11th grade students is 22.4. The percentage for Black students is 16.7. The percentage for Hispanic students is 21.8. The percentage for White students is 28.3.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tried cigarette smoking.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56.5.  The percentage for 2007 is 52.6.  The percentage for 2009 is 46.7.  The percentage for 2011 is 42.3.  The percentage for 2013 is 32.6.  The percentage for 2015 is 29.5.  The percentage for 2017 is 23.4.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first tried cigarette smoking before age 13 years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9.4. The percentage for Male students is 11.6. The percentage for Female students is 7.0. The percentage for 9th grade students is 8.8. The percentage for 10th grade students is 9.4. The percentage for 11th grade students is 6.2. The percentage for Black students is 9.0. The percentage for Hispanic students is 11.3. The percentage for White students is 8.9.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5.2. The percentage for Male students is 8.4. The percentage for Female students is 1.9. The percentage for 9th grade students is 1.5. The percentage for 10th grade students is 5.1. The percentage for 11th grade students is 6.7. The percentage for Black students is 0.0. The percentage for Hispanic students is 5.1. The percentage for White students is 8.3.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25.6.  The percentage for 2007 is 20.6.  The percentage for 2009 is 20.3.  The percentage for 2011 is 16.3.  The percentage for 2013 is 11.6.  The percentage for 2015 is 9.6.  The percentage for 2017 is 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 The percentage for Male students is 2.9. The percentage for Female students is 0.3. The percentage for 9th grade students is 0.0. The percentage for 10th grade students is 0.0. The percentage for 11th grade students is 2.9. The percentage for Black students is 0.0. The percentage for Hispanic students is 1.8. The percentage for White students is 2.9.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smoked cigarettes frequently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11.9.  The percentage for 2007 is 9.2.  The percentage for 2009 is 8.9.  The percentage for 2011 is 5.7.  The percentage for 2013 is 3.2.  The percentage for 2015 is 4.1.  The percentage for 2017 is 1.7.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 The percentage for Male students is 2.6. The percentage for Female students is 0.3. The percentage for 9th grade students is 0.0. The percentage for 10th grade students is 0.0. The percentage for 11th grade students is 2.3. The percentage for Black students is 0.0. The percentage for Hispanic students is 1.8. The percentage for White students is 2.6.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rarely or never wore a seat belt (when riding in a car driven by someone else).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6.1. The percentage for Male students is 6.9. The percentage for Female students is 4.4. The percentage for 9th grade students is 4.3. The percentage for 10th grade students is 5.0. The percentage for 11th grade students is 4.1. The percentage for 12th grade students is 9.8. The percentage for Black students is 8.6. The percentage for Hispanic students is 12.3. The percentage for White students is 2.1.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smoked cigarettes daily.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9.7.  The percentage for 2007 is 7.1.  The percentage for 2009 is 7.1.  The percentage for 2011 is 3.2.  The percentage for 2013 is 2.3.  The percentage for 2015 is 2.8.  The percentage for 2017 is 1.6.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37.9. The percentage for Male students is 42.7. The percentage for Female students is 32.4. The percentage for 9th grade students is 27.8. The percentage for 10th grade students is 48.4. The percentage for 11th grade students is 37.0. The percentage for Black students is 37.1. The percentage for Hispanic students is 46.2. The percentage for White students is 37.4.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ever used an electronic vapor product.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35.7.  The percentage for 2017 is 37.9.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10.6. The percentage for Male students is 12.8. The percentage for Female students is 8.3. The percentage for 9th grade students is 5.8. The percentage for 10th grade students is 16.6. The percentage for 11th grade students is 11.8. The percentage for Black students is 8.0. The percentage for Hispanic students is 15.5. The percentage for White students is 11.4.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currently used an electronic vapor product.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20.9.  The percentage for 2017 is 10.6.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usually got their own electronic vapor products by buying them in a store (such as a convenience store, supermarket, discount store, gas station, or vape store, during the 30 days before the survey, among students who currently used electronic vapor products and who were aged &lt;18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used smokeless tobacco (chewing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 The percentage for Male students is 8.5. The percentage for Female students is 0.6. The percentage for 9th grade students is 4.8. The percentage for 10th grade students is 4.5. The percentage for 11th grade students is 4.4. The percentage for 12th grade students is 4.2. The percentage for Black students is 1.7. The percentage for Hispanic students is 5.1. The percentage for White students is 6.6.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7.3. The percentage for Male students is 8.7. The percentage for Female students is 5.9. The percentage for 9th grade students is 2.8. The percentage for 10th grade students is 7.5. The percentage for 11th grade students is 9.1. The percentage for 12th grade students is 10.3. The percentage for Black students is 5.2. The percentage for Hispanic students is 8.7. The percentage for White students is 8.1.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smoked cigars.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13.9.  The percentage for 2007 is 12.4.  The percentage for 2009 is 10.0.  The percentage for 2011 is 11.1.  The percentage for 2013 is 9.7.  The percentage for 2015 is 10.0.  The percentage for 2017 is 7.3.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9.7. The percentage for Male students is 12.7. The percentage for Female students is 6.8. The percentage for 9th grade students is 3.6. The percentage for 10th grade students is 11.2. The percentage for 11th grade students is 10.7. The percentage for 12th grade students is 14.5. The percentage for Black students is 5.3. The percentage for Hispanic students is 10.7. The percentage for White students is 11.9.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smoked cigarettes or cigars.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29.2.  The percentage for 2007 is 24.6.  The percentage for 2009 is 22.7.  The percentage for 2011 is 19.7.  The percentage for 2013 is 16.9.  The percentage for 2015 is 14.4.  The percentage for 2017 is 9.7.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cigarettes or cigars or used smokeless tobacco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12.4. The percentage for Male students is 17.6. The percentage for Female students is 7.1. The percentage for 9th grade students is 7.1. The percentage for 10th grade students is 14.1. The percentage for 11th grade students is 12.5. The percentage for 12th grade students is 16.5. The percentage for Black students is 5.3. The percentage for Hispanic students is 10.7. The percentage for White students is 17.0.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18.4. The percentage for Male students is 23.3. The percentage for Female students is 13.6. The percentage for 9th grade students is 11.4. The percentage for 10th grade students is 23.8. The percentage for 11th grade students is 18.8. The percentage for Black students is 13.5. The percentage for Hispanic students is 18.5. The percentage for White students is 21.2.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60.7. The percentage for Male students is 55.8. The percentage for Female students is 65.2. The percentage for 9th grade students is 43.5. The percentage for 10th grade students is 63.4. The percentage for 11th grade students is 68.7. The percentage for Black students is 55.9. The percentage for Hispanic students is 58.3. The percentage for White students is 63.0.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drank alcohol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75.5.  The percentage for 2007 is 74.6.  The percentage for 2009 is 73.0.  The percentage for 2011 is 73.8.  The percentage for 2013 is 62.7.  The percentage for 2015 is 58.4.  The percentage for 2017 is 60.7.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rarely or never wore a seat belt.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7.1.  The percentage for 2007 is 8.4.  The percentage for 2009 is 5.6.  The percentage for 2011 is 3.8.  The percentage for 2013 is 5.4.  The percentage for 2015 is 5.9.  The percentage for 2017 is 6.1.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15.2. The percentage for Male students is 18.4. The percentage for Female students is 11.9. The percentage for 9th grade students is 14.4. The percentage for 10th grade students is 16.1. The percentage for 11th grade students is 16.3. The percentage for Black students is 15.1. The percentage for Hispanic students is 25.6. The percentage for White students is 12.8.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had their first drink of alcohol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29.3.  The percentage for 2007 is 27.2.  The percentage for 2009 is 23.9.  The percentage for 2011 is 22.2.  The percentage for 2013 is 20.3.  The percentage for 2015 is 13.2.  The percentage for 2017 is 15.2.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28.5. The percentage for Male students is 27.6. The percentage for Female students is 28.8. The percentage for 9th grade students is 15.7. The percentage for 10th grade students is 33.1. The percentage for 11th grade students is 34.5. The percentage for Black students is 24.2. The percentage for Hispanic students is 25.5. The percentage for White students is 31.2.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46.7.  The percentage for 2007 is 45.4.  The percentage for 2009 is 39.5.  The percentage for 2011 is 40.4.  The percentage for 2013 is 35.4.  The percentage for 2015 is 32.1.  The percentage for 2017 is 28.5.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were binge drinking (had four or more drinks of alcohol in a row for female students or five or more drinks of alcohol in a row for male students, within a couple of hours,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14.6. The percentage for Male students is 15.5. The percentage for Female students is 13.5. The percentage for 9th grade students is 4.9. The percentage for 10th grade students is 17.8. The percentage for 11th grade students is 19.5. The percentage for Black students is 9.0. The percentage for Hispanic students is 19.2. The percentage for White students is 18.2.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marijuana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40.4. The percentage for Male students is 41.0. The percentage for Female students is 39.5. The percentage for 9th grade students is 25.1. The percentage for 10th grade students is 42.8. The percentage for 11th grade students is 45.3. The percentage for 12th grade students is 50.1. The percentage for Black students is 45.8. The percentage for Hispanic students is 35.3. The percentage for White students is 36.7.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used marijuana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42.1.  The percentage for 2007 is 40.2.  The percentage for 2009 is 40.1.  The percentage for 2011 is 39.4.  The percentage for 2013 is 37.1.  The percentage for 2015 is 36.3.  The percentage for 2017 is 40.4.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6.6. The percentage for Male students is 9.7. The percentage for Female students is 2.8. The percentage for 9th grade students is 4.7. The percentage for 10th grade students is 9.2. The percentage for 11th grade students is 4.3. The percentage for 12th grade students is 6.2. The percentage for Black students is 8.6. The percentage for Hispanic students is 4.5. The percentage for White students is 5.3.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14.0.  The percentage for 2007 is 9.8.  The percentage for 2009 is 10.4.  The percentage for 2011 is 8.7.  The percentage for 2013 is 7.2.  The percentage for 2015 is 7.2.  The percentage for 2017 is 6.6.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20.6. The percentage for Male students is 23.5. The percentage for Female students is 17.3. The percentage for 9th grade students is 9.7. The percentage for 10th grade students is 22.2. The percentage for 11th grade students is 25.6. The percentage for 12th grade students is 25.6. The percentage for Black students is 24.7. The percentage for Hispanic students is 23.0. The percentage for White students is 16.1.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currently used marijuana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25.0.  The percentage for 2007 is 24.0.  The percentage for 2009 is 22.5.  The percentage for 2011 is 20.2.  The percentage for 2013 is 19.4.  The percentage for 2015 is 17.8.  The percentage for 2017 is 20.6.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 The percentage for Male students is 3.5. The percentage for Female students is 1.1. The percentage for 9th grade students is 0.6. The percentage for 10th grade students is 1.4. The percentage for 11th grade students is 3.2. The percentage for 12th grade students is 4.2. The percentage for Black students is 2.5. The percentage for Hispanic students is 3.9. The percentage for White students is 1.9.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used cocaine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9.0.  The percentage for 2007 is 7.2.  The percentage for 2009 is 5.1.  The percentage for 2011 is 4.8.  The percentage for 2013 is 3.2.  The percentage for 2015 is 4.4.  The percentage for 2017 is 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 The percentage for Male students is 2.2. The percentage for Female students is 0.4. The percentage for 9th grade students is 0.6. The percentage for 10th grade students is 1.0. The percentage for 11th grade students is 1.0. The percentage for Black students is 1.6. The percentage for Hispanic students is 3.4. The percentage for White students is 0.7.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used heroin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3.6.  The percentage for 2007 is 2.8.  The percentage for 2009 is 3.8.  The percentage for 2011 is 3.8.  The percentage for 2013 is 1.5.  The percentage for 2015 is 2.2.  The percentage for 2017 is 1.4.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methamphetamines  (also called "speed," "crystal," "crank," or "ice,"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 The percentage for Male students is 2.0. The percentage for Female students is 0.4. The percentage for 9th grade students is 0.6. The percentage for 10th grade students is 0.0. The percentage for 11th grade students is 1.7. The percentage for 12th grade students is 2.2. The percentage for Black students is 1.6. The percentage for Hispanic students is 3.4. The percentage for White students is 0.5.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47.4. The percentage for Male students is 42.5. The percentage for Female students is 51.2. The percentage for 10th grade students is 23.8. The percentage for 11th grade students is 48.4. The percentage for Black students is 39.7. The percentage for White students is 49.2.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used methamphetamines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7.0.  The percentage for 2007 is 5.2.  The percentage for 2009 is 5.0.  The percentage for 2011 is 3.9.  The percentage for 2013 is 1.8.  The percentage for 2015 is 2.7.  The percentage for 2017 is 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ecstasy  (also called "MDMA,"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The percentage for Male students is 3.4. The percentage for Female students is 0.7. The percentage for 9th grade students is 1.4. The percentage for 10th grade students is 2.4. The percentage for 11th grade students is 1.9. The percentage for 12th grade students is 2.2. The percentage for Black students is 1.6. The percentage for Hispanic students is 4.8. The percentage for White students is 1.8.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used ecstasy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9.0.  The percentage for 2007 is 7.3.  The percentage for 2009 is 7.7.  The percentage for 2011 is 7.1.  The percentage for 2013 is 5.1.  The percentage for 2015 is 3.6.  The percentage for 2017 is 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used synthetic marijuana (also called "K2," "Spice," "fake weed," "King Kong," "Yucatan Fire," "Skunk," or "Moon Rocks,"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5.5. The percentage for Male students is 5.4. The percentage for Female students is 5.6. The percentage for 9th grade students is 2.9. The percentage for 10th grade students is 5.2. The percentage for 11th grade students is 7.3. The percentage for 12th grade students is 6.6. The percentage for Black students is 4.9. The percentage for Hispanic students is 10.3. The percentage for White students is 4.7.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ever used synthetic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6.9.  The percentage for 2017 is 5.5.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took steroids without a doctor's prescription  (pills or shots,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 The percentage for Male students is 3.1. The percentage for Female students is 1.6. The percentage for 9th grade students is 0.6. The percentage for 10th grade students is 0.5. The percentage for 11th grade students is 2.2. The percentage for 12th grade students is 6.3. The percentage for Black students is 3.0. The percentage for Hispanic students is 4.8. The percentage for White students is 1.6.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took steroids without a doctor's prescription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4.8.  The percentage for 2007 is 3.7.  The percentage for 2009 is 3.5.  The percentage for 2011 is 4.0.  The percentage for 2013 is 3.0.  The percentage for 2015 is 1.8.  The percentage for 2017 is 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9.4. The percentage for Male students is 9.1. The percentage for Female students is 9.3. The percentage for 9th grade students is 6.7. The percentage for 10th grade students is 8.7. The percentage for 11th grade students is 12.0. The percentage for 12th grade students is 9.9. The percentage for Black students is 12.6. The percentage for Hispanic students is 11.4. The percentage for White students is 6.1.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ever injected any illegal drug  (used a needle to inject any illegal drug into their body,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0.8. The percentage for Male students is 0.5. The percentage for Female students is 0.6. The percentage for 9th grade students is 0.6. The percentage for 10th grade students is 0.5. The percentage for 11th grade students is 0.5. The percentage for 12th grade students is 0.0. The percentage for Black students is 0.0. The percentage for Hispanic students is 3.6. The percentage for White students is 0.1.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injected any illegal drug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3.2.  The percentage for 2007 is 2.7.  The percentage for 2009 is 2.8.  The percentage for 2011 is 2.6.  The percentage for 2013 is 1.8.  The percentage for 2015 is 2.1.  The percentage for 2017 is 0.8.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17.8. The percentage for Male students is 20.5. The percentage for Female students is 15.1. The percentage for 9th grade students is 12.9. The percentage for 10th grade students is 19.6. The percentage for 11th grade students is 16.5. The percentage for 12th grade students is 22.6. The percentage for Black students is 16.3. The percentage for Hispanic students is 19.7. The percentage for White students is 18.1.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offered, sold, or given an illegal drug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28.8.  The percentage for 2007 is 21.3.  The percentage for 2009 is 21.5.  The percentage for 2011 is 22.2.  The percentage for 2013 is 14.9.  The percentage for 2015 is 12.5.  The percentage for 2017 is 17.8.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45.1. The percentage for Male students is 49.8. The percentage for Female students is 40.7. The percentage for 9th grade students is 19.6. The percentage for 10th grade students is 49.6. The percentage for 11th grade students is 49.1. The percentage for Black students is 49.0. The percentage for Hispanic students is 43.2. The percentage for White students is 42.8.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53.8.  The percentage for 2007 is 57.9.  The percentage for 2009 is 53.4.  The percentage for 2011 is 50.2.  The percentage for 2013 is 48.1.  The percentage for 2015 is 47.3.  The percentage for 2017 is 45.1.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3.3. The percentage for Male students is 5.9. The percentage for Female students is 1.0. The percentage for 9th grade students is 1.8. The percentage for 10th grade students is 3.4. The percentage for 11th grade students is 3.4. The percentage for Black students is 7.2. The percentage for Hispanic students is 4.0. The percentage for White students is 0.8.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11.4.  The percentage for 2007 is 7.1.  The percentage for 2009 is 7.2.  The percentage for 2011 is 5.3.  The percentage for 2013 is 5.7.  The percentage for 2015 is 8.0.  The percentage for 2017 is 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texted or e-mailed while driving a car or other vehicle.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35.3.  The percentage for 2015 is 35.8.  The percentage for 2017 is 47.4.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12.8. The percentage for Male students is 16.8. The percentage for Female students is 9.0. The percentage for 9th grade students is 2.4. The percentage for 10th grade students is 12.8. The percentage for 11th grade students is 12.8. The percentage for Black students is 18.8. The percentage for Hispanic students is 15.7. The percentage for White students is 7.9.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20.0.  The percentage for 2007 is 23.1.  The percentage for 2009 is 16.9.  The percentage for 2011 is 18.2.  The percentage for 2013 is 15.9.  The percentage for 2015 is 14.1.  The percentage for 2017 is 12.8.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32.1. The percentage for Male students is 33.7. The percentage for Female students is 30.9. The percentage for 9th grade students is 9.5. The percentage for 10th grade students is 34.1. The percentage for 11th grade students is 36.5. The percentage for Black students is 32.5. The percentage for Hispanic students is 38.0. The percentage for White students is 32.5.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37.0.  The percentage for 2007 is 46.5.  The percentage for 2009 is 40.4.  The percentage for 2011 is 36.1.  The percentage for 2013 is 32.9.  The percentage for 2015 is 34.6.  The percentage for 2017 is 32.1.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15.2. The percentage for Male students is 21.8. The percentage for Female students is 8.7. The percentage for 11th grade students is 21.6. The percentage for White students is 15.8.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drank alcohol or used drugs before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30.8.  The percentage for 2007 is 21.8.  The percentage for 2009 is 19.5.  The percentage for 2011 is 22.1.  The percentage for 2013 is 15.5.  The percentage for 2015 is 19.3.  The percentage for 2017 is 15.2.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51.8. The percentage for Male students is 52.4. The percentage for Female students is 52.0. The percentage for 11th grade students is 45.5. The percentage for White students is 57.8.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used a condom during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67.9.  The percentage for 2007 is 62.9.  The percentage for 2009 is 55.1.  The percentage for 2011 is 54.7.  The percentage for 2013 is 66.1.  The percentage for 2015 is 54.1.  The percentage for 2017 is 51.8.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17.1. The percentage for Male students is 9.9. The percentage for Female students is 23.7. The percentage for 11th grade students is 23.9. The percentage for White students is 22.6.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used birth control pills before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18.9.  The percentage for 2007 is 19.8.  The percentage for 2009 is 25.3.  The percentage for 2011 is 24.5.  The percentage for 2013 is 13.2.  The percentage for 2015 is 23.3.  The percentage for 2017 is 17.1.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 The percentage for Male students is 1.7. The percentage for Female students is 4.3. The percentage for 11th grade students is 6.0. The percentage for White students is 2.4.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used an IUD (e.g., Mirena or ParaGard) or implant (e.g., Implanon or Nexplanon)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3.0.  The percentage for 2015 is 3.5.  The percentage for 2017 is 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used a shot (e.g., Depo-Provera), patch (e.g., OrthoEvra), or birth control ring (e.g., NuvaRing)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 The percentage for Male students is 3.1. The percentage for Female students is 3.7. The percentage for 11th grade students is 5.8. The percentage for White students is 3.7.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used a shot (e.g., Depo-Provera), patch (e.g., OrthoEvra), or birth control ring (e.g., NuvaRing)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8.3.  The percentage for 2015 is 11.7.  The percentage for 2017 is 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23.9. The percentage for Male students is 14.7. The percentage for Female students is 31.7. The percentage for 11th grade students is 35.7. The percentage for White students is 28.7.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used birth control pills; an IUD or implant; or a shot, patch, or birth control ring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24.5.  The percentage for 2015 is 38.5.  The percentage for 2017 is 23.9.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carried a weapon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14.8. The percentage for Male students is 23.2. The percentage for Female students is 6.5. The percentage for 9th grade students is 13.8. The percentage for 10th grade students is 15.7. The percentage for 11th grade students is 14.4. The percentage for Black students is 13.8. The percentage for Hispanic students is 11.9. The percentage for White students is 16.3.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used both a condom during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 The percentage for Male students is 2.8. The percentage for Female students is 12.9. The percentage for 11th grade students is 8.0. The percentage for White students is 11.1.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used both a condom during and birth control pills; an IUD or implant; or a shot, patch, or birth control ring before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10.8.  The percentage for 2015 is 11.3.  The percentage for 2017 is 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19.7. The percentage for Male students is 25.3. The percentage for Female students is 14.4. The percentage for 11th grade students is 11.8. The percentage for White students is 13.4.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did not use any method to prevent pregnancy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9.5.  The percentage for 2007 is 12.6.  The percentage for 2009 is 11.3.  The percentage for 2011 is 10.1.  The percentage for 2013 is 12.7.  The percentage for 2015 is 11.0.  The percentage for 2017 is 19.7.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16.1. The percentage for Male students is 17.8. The percentage for Female students is 14.3. The percentage for 9th grade students is 20.2. The percentage for 10th grade students is 20.7. The percentage for 11th grade students is 17.0. The percentage for Black students is 15.4. The percentage for Hispanic students is 11.6. The percentage for White students is 15.8.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had obesity.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15.2.  The percentage for 2007 is 12.2.  The percentage for 2009 is 12.0.  The percentage for 2011 is 13.5.  The percentage for 2013 is 12.1.  The percentage for 2015 is 19.1.  The percentage for 2017 is 16.1.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17.4. The percentage for Male students is 15.0. The percentage for Female students is 19.8. The percentage for 9th grade students is 16.2. The percentage for 10th grade students is 20.1. The percentage for 11th grade students is 18.6. The percentage for Black students is 22.3. The percentage for Hispanic students is 18.3. The percentage for White students is 15.0.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17.6.  The percentage for 2007 is 14.5.  The percentage for 2009 is 13.6.  The percentage for 2011 is 16.2.  The percentage for 2013 is 17.9.  The percentage for 2015 is 16.1.  The percentage for 2017 is 17.4.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31.3. The percentage for Male students is 25.0. The percentage for Female students is 36.5. The percentage for 9th grade students is 32.6. The percentage for 10th grade students is 33.7. The percentage for 11th grade students is 34.6. The percentage for 12th grade students is 21.4. The percentage for Black students is 24.3. The percentage for Hispanic students is 34.1. The percentage for White students is 33.3.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33.1.  The percentage for 2007 is 29.9.  The percentage for 2009 is 27.5.  The percentage for 2011 is 30.2.  The percentage for 2013 is 32.1.  The percentage for 2015 is 33.2.  The percentage for 2017 is 31.3.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46.9. The percentage for Male students is 33.4. The percentage for Female students is 60.5. The percentage for 9th grade students is 47.1. The percentage for 10th grade students is 53.6. The percentage for 11th grade students is 52.0. The percentage for 12th grade students is 34.3. The percentage for Black students is 43.9. The percentage for Hispanic students is 51.9. The percentage for White students is 47.3.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48.1.  The percentage for 2007 is 43.1.  The percentage for 2009 is 44.6.  The percentage for 2011 is 47.3.  The percentage for 2013 is 48.8.  The percentage for 2015 is 49.3.  The percentage for 2017 is 46.9.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29.6. The percentage for Male students is 25.5. The percentage for Female students is 33.9. The percentage for 9th grade students is 34.0. The percentage for 10th grade students is 17.7. The percentage for 11th grade students is 30.2. The percentage for Black students is 30.2. The percentage for Hispanic students is 25.9. The percentage for White students is 30.7.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2007-2017. This slide shows percentages from 2007 through 2017 for high school students who did not drink a can, bottle, or glass of soda or pop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16.4.  The percentage for 2009 is 20.3.  The percentage for 2011 is 18.9.  The percentage for 2013 is 23.2.  The percentage for 2015 is 29.1.  The percentage for 2017 is 29.6.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20.5. The percentage for Male students is 25.5. The percentage for Female students is 15.6. The percentage for 9th grade students is 13.3. The percentage for 10th grade students is 32.3. The percentage for 11th grade students is 16.7. The percentage for Black students is 21.9. The percentage for Hispanic students is 11.5. The percentage for White students is 22.4.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2007-2017. This slide shows percentages from 2007 through 2017 for high school students who drank a can, bottle, or glass of soda or pop one or more times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33.5.  The percentage for 2009 is 30.2.  The percentage for 2011 is 26.5.  The percentage for 2013 is 23.4.  The percentage for 2015 is 19.9.  The percentage for 2017 is 20.5.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carried a weapon.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17.8.  The percentage for 2007 is 19.4.  The percentage for 2009 is 16.7.  The percentage for 2011 is 11.3.  The percentage for 2013 is 13.9.  The percentage for 2015 is 17.2.  The percentage for 2017 is 14.8.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2011 and did not change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13.3. The percentage for Male students is 16.0. The percentage for Female students is 10.8. The percentage for 9th grade students is 9.2. The percentage for 10th grade students is 23.2. The percentage for 11th grade students is 11.6. The percentage for Black students is 14.2. The percentage for Hispanic students is 10.5. The percentage for White students is 13.7.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2007-2017. This slide shows percentages from 2007 through 2017 for high school students who drank a can, bottle, or glass of soda or pop two or more times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25.9.  The percentage for 2009 is 21.3.  The percentage for 2011 is 19.1.  The percentage for 2013 is 16.9.  The percentage for 2015 is 12.0.  The percentage for 2017 is 13.3.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8.2. The percentage for Male students is 8.6. The percentage for Female students is 7.7. The percentage for 9th grade students is 5.7. The percentage for 10th grade students is 15.1. The percentage for 11th grade students is 6.6. The percentage for Black students is 8.6. The percentage for Hispanic students is 8.8. The percentage for White students is 7.8.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2007-2017. This slide shows percentages from 2007 through 2017 for high school students who drank a can, bottle, or glass of soda or pop three or more times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16.1.  The percentage for 2009 is 12.8.  The percentage for 2011 is 10.5.  The percentage for 2013 is 10.5.  The percentage for 2015 is 8.1.  The percentage for 2017 is 8.2.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14.3. The percentage for Male students is 11.5. The percentage for Female students is 16.7. The percentage for 9th grade students is 15.6. The percentage for 10th grade students is 15.3. The percentage for 11th grade students is 11.9. The percentage for Black students is 13.2. The percentage for Hispanic students is 9.4. The percentage for White students is 15.5.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2009-2017. This slide shows percentages from 2009 through 2017 for high school students who did not eat breakfast.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15.6.  The percentage for 2011 is 13.2.  The percentage for 2013 is 12.0.  The percentage for 2015 is 15.6.  The percentage for 2017 is 14.3.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35.8. The percentage for Male students is 44.0. The percentage for Female students is 27.8. The percentage for 9th grade students is 41.6. The percentage for 10th grade students is 34.3. The percentage for 11th grade students is 33.9. The percentage for Black students is 37.1. The percentage for Hispanic students is 30.5. The percentage for White students is 35.3.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2009-2017. This slide shows percentages from 2009 through 2017 for high school students who ate breakfast on all 7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35.5.  The percentage for 2011 is 34.6.  The percentage for 2013 is 39.8.  The percentage for 2015 is 39.8.  The percentage for 2017 is 35.8.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42.1. The percentage for Male students is 50.8. The percentage for Female students is 33.9. The percentage for 9th grade students is 47.7. The percentage for 10th grade students is 50.9. The percentage for 11th grade students is 41.5. The percentage for Black students is 39.8. The percentage for Hispanic students is 40.0. The percentage for White students is 44.2.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2011-2017. This slide shows percentages from 2011 through 2017 for high school students who were physically active at least 60 minutes per day on 5 or more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42.0.  The percentage for 2013 is 41.0.  The percentage for 2015 is 44.5.  The percentage for 2017 is 42.1.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15.5. The percentage for Male students is 14.1. The percentage for Female students is 16.7. The percentage for 9th grade students is 13.4. The percentage for 10th grade students is 15.1. The percentage for 11th grade students is 15.1. The percentage for Black students is 15.4. The percentage for Hispanic students is 27.9. The percentage for White students is 12.5.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2011-2017. This slide shows percentages from 2011 through 2017 for high school students who did not participate in at least 60 minutes of physical activity on at least 1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16.9.  The percentage for 2013 is 20.0.  The percentage for 2015 is 22.3.  The percentage for 2017 is 15.5.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25.4. The percentage for Male students is 32.2. The percentage for Female students is 18.6. The percentage for 9th grade students is 28.3. The percentage for 10th grade students is 36.6. The percentage for 11th grade students is 23.6. The percentage for Black students is 19.8. The percentage for Hispanic students is 29.5. The percentage for White students is 27.8.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2011-2017. This slide shows percentages from 2011 through 2017 for high school students who were physically active at least 60 minutes per day on all 7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21.5.  The percentage for 2013 is 26.6.  The percentage for 2015 is 27.0.  The percentage for 2017 is 25.4.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24.6. The percentage for Male students is 23.0. The percentage for Female students is 25.7. The percentage for 9th grade students is 23.1. The percentage for 10th grade students is 30.1. The percentage for 11th grade students is 30.1. The percentage for Black students is 30.4. The percentage for Hispanic students is 25.7. The percentage for White students is 19.4.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watched television 3 or more hours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43.7.  The percentage for 2007 is 39.7.  The percentage for 2009 is 32.8.  The percentage for 2011 is 36.6.  The percentage for 2013 is 36.6.  The percentage for 2015 is 32.1.  The percentage for 2017 is 24.6.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 The percentage for Male students is 3.7. The percentage for Female students is 1.9. The percentage for 9th grade students is 2.0. The percentage for 10th grade students is 0.9. The percentage for 11th grade students is 3.8. The percentage for Black students is 3.0. The percentage for Hispanic students is 11.0. The percentage for White students is 0.9.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44.0. The percentage for Male students is 45.5. The percentage for Female students is 43.1. The percentage for 9th grade students is 48.7. The percentage for 10th grade students is 47.2. The percentage for 11th grade students is 39.6. The percentage for Black students is 46.2. The percentage for Hispanic students is 38.6. The percentage for White students is 45.0.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2007-2017. This slide shows percentages from 2007 through 2017 for high school students who played video or computer games or used a computer 3 or more hours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28.8.  The percentage for 2009 is 27.8.  The percentage for 2011 is 31.5.  The percentage for 2013 is 40.4.  The percentage for 2015 is 34.8.  The percentage for 2017 is 44.0.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49.4. The percentage for Male students is 49.3. The percentage for Female students is 49.1. The percentage for 9th grade students is 54.5. The percentage for 10th grade students is 46.8. The percentage for 11th grade students is 48.8. The percentage for Black students is 51.1. The percentage for Hispanic students is 50.9. The percentage for White students is 47.2.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played on at least one sports team.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51.6.  The percentage for 2007 is 53.2.  The percentage for 2009 is 55.2.  The percentage for 2011 is 59.0.  The percentage for 2013 is 54.4.  The percentage for 2015 is 54.5.  The percentage for 2017 is 49.4.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13.5. The percentage for Male students is 14.2. The percentage for Female students is 12.8. The percentage for 9th grade students is 12.4. The percentage for 10th grade students is 17.3. The percentage for 11th grade students is 12.1. The percentage for Black students is 13.4. The percentage for Hispanic students is 11.1. The percentage for White students is 13.8.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13.7. The percentage for Male students is 13.2. The percentage for Female students is 14.3. The percentage for 9th grade students is 11.3. The percentage for 10th grade students is 16.5. The percentage for 11th grade students is 10.3. The percentage for Black students is 16.6. The percentage for Hispanic students is 11.2. The percentage for White students is 12.1.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were ever tested for human immunodeficiency virus (HIV).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12.6.  The percentage for 2017 is 13.7.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25.2. The percentage for Male students is 25.7. The percentage for Female students is 25.2. The percentage for 9th grade students is 22.7. The percentage for 10th grade students is 36.1. The percentage for 11th grade students is 26.0. The percentage for Black students is 24.5. The percentage for Hispanic students is 31.6. The percentage for White students is 24.2.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29.5.  The percentage for 2015 is 27.1.  The percentage for 2017 is 25.2.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27.3. The percentage for Male students is 28.4. The percentage for Female students is 26.3. The percentage for 9th grade students is 27.3. The percentage for 10th grade students is 35.4. The percentage for 11th grade students is 20.4. The percentage for Black students is 22.6. The percentage for Hispanic students is 27.9. The percentage for White students is 30.4.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2009-2017. This slide shows percentages from 2009 through 2017 for high school students who got 8 or more hours of sleep.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26.5.  The percentage for 2011 is 29.0.  The percentage for 2013 is 29.6.  The percentage for 2015 is 26.1.  The percentage for 2017 is 27.3.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65.2. The percentage for Male students is 59.0. The percentage for Female students is 71.6. The percentage for 9th grade students is 74.2. The percentage for 10th grade students is 48.8. The percentage for 11th grade students is 69.8. The percentage for 12th grade students is 67.8. The percentage for Black students is 57.8. The percentage for Hispanic students is 66.9. The percentage for White students is 70.0.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11th grade students is higher than for 10th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described their grades in school as mostly A's or B's.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57.3.  The percentage for 2007 is 55.6.  The percentage for 2009 is 63.4.  The percentage for 2011 is 69.8.  The percentage for 2013 is 68.7.  The percentage for 2015 is 69.7.  The percentage for 2017 is 65.2.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2005 to 2017, increased from 2005 to 2011, and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think other people at school would describe them as equally feminine and masculine.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13.8. The percentage for Male students is 9.0. The percentage for Female students is 18.5. The percentage for 9th grade students is 15.6. The percentage for 10th grade students is 11.1. The percentage for 11th grade students is 17.0. The percentage for 12th grade students is 11.8. The percentage for Black students is 15.7. The percentage for Hispanic students is 13.0. The percentage for White students is 12.3.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are transgender.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 The percentage for Male students is 1.8. The percentage for Female students is 0.9. The percentage for 9th grade students is 0.6. The percentage for 10th grade students is 1.7. The percentage for 11th grade students is 1.2. The percentage for Black students is 2.1. The percentage for Hispanic students is 6.3. The percentage for White students is 0.3.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their mother's highest level of completed education is some high school, grade school, or less (or the person who is like a mother to them).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14.8. The percentage for Male students is 10.7. The percentage for Female students is 18.2. The percentage for 9th grade students is 14.2. The percentage for 10th grade students is 16.8. The percentage for 11th grade students is 14.8. The percentage for 12th grade students is 11.3. The percentage for Black students is 16.8. The percentage for Hispanic students is 26.2. The percentage for White students is 11.2.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carried a weapon on school property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7.4.  The percentage for 2007 is 6.4.  The percentage for 2009 is 5.9.  The percentage for 2011 is 3.9.  The percentage for 2013 is 3.5.  The percentage for 2015 is 5.2.  The percentage for 2017 is 2.9.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usually slept in the home of a friend, family member, or other person because they had to leave their home or their parent or guardian cannot afford housing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The percentage for Male students is 2.4. The percentage for Female students is 2.3. The percentage for 9th grade students is 0.7. The percentage for 10th grade students is 1.7. The percentage for 11th grade students is 1.4. The percentage for 12th grade students is 6.4. The percentage for Black students is 4.8. The percentage for Hispanic students is 0.0. The percentage for White students is 0.7.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that either of their parents or other adults in their family are serving on active duty in the military.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18.0. The percentage for Male students is 16.0. The percentage for Female students is 20.3. The percentage for 9th grade students is 15.2. The percentage for 10th grade students is 27.2. The percentage for 11th grade students is 12.6. The percentage for 12th grade students is 16.9. The percentage for Black students is 23.3. The percentage for Hispanic students is 22.7. The percentage for White students is 14.0.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11th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2011-2017. This slide shows percentages from 2011 through 2017 for high school students who reported that either of their parents or other adults in their family are serving on active duty in the military.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22.9.  The percentage for 2013 is 20.6.  The percentage for 2015 is 16.9.  The percentage for 2017 is 18.0.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are deaf or have serious difficulty hearing.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 The percentage for Male students is 1.9. The percentage for Female students is 1.7. The percentage for 9th grade students is 1.4. The percentage for 10th grade students is 1.6. The percentage for 11th grade students is 2.7. The percentage for 12th grade students is 1.5. The percentage for Black students is 3.2. The percentage for Hispanic students is 3.5. The percentage for White students is 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are deaf or have serious difficulty hearing.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0.7.  The percentage for 2017 is 1.8.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have serious difficulty seeing (even when wearing glasses).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7.0. The percentage for Male students is 6.4. The percentage for Female students is 7.2. The percentage for 9th grade students is 9.0. The percentage for 10th grade students is 3.0. The percentage for 11th grade students is 7.3. The percentage for 12th grade students is 8.1. The percentage for Black students is 6.1. The percentage for Hispanic students is 18.8. The percentage for White students is 4.0.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have serious difficulty seeing.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5.5.  The percentage for 2017 is 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have serious difficulty concentrating, remembering, or making decisions (because of a physical, mental, or emotional problem).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24.1. The percentage for Male students is 18.3. The percentage for Female students is 29.8. The percentage for 9th grade students is 24.5. The percentage for 10th grade students is 33.2. The percentage for 11th grade students is 23.5. The percentage for 12th grade students is 12.8. The percentage for Black students is 23.9. The percentage for Hispanic students is 29.0. The percentage for White students is 22.6.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have serious difficulty concentrating, remembering, or making decisions.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18.1.  The percentage for 2017 is 24.1.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have serious difficulty walking or climbing stairs.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 The percentage for Male students is 3.1. The percentage for Female students is 2.9. The percentage for 9th grade students is 1.3. The percentage for 10th grade students is 3.9. The percentage for 11th grade students is 2.2. The percentage for 12th grade students is 4.5. The percentage for Black students is 2.6. The percentage for Hispanic students is 6.3. The percentage for White students is 1.3.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have serious difficulty walking or climbing stairs.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2.2.  The percentage for 2017 is 3.0.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carried a gun (not counting the days when they carried a gun only for hunting or for a sport such as target shooting, on at least one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 The percentage for Male students is 7.9. The percentage for Female students is 1.9. The percentage for 9th grade students is 5.1. The percentage for 10th grade students is 8.2. The percentage for 11th grade students is 2.8. The percentage for Black students is 8.9. The percentage for Hispanic students is 3.4. The percentage for White students is 3.2.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11th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carried a gun.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5.7.  The percentage for 2007 is 7.1.  The percentage for 2009 is 6.6.  The percentage for 2011 is 3.4.  The percentage for 2013 is 5.5.  The percentage for 2015 is 6.1.  The percentage for 2017 is 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someone they were dating or going out with purposely tried to control them or emotionally hurt them one or more times (such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18.4. The percentage for Male students is 14.2. The percentage for Female students is 22.2. The percentage for 9th grade students is 22.8. The percentage for 10th grade students is 18.0. The percentage for 11th grade students is 17.8. The percentage for Black students is 15.2. The percentage for Hispanic students is 45.9. The percentage for White students is 14.6.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have been asked to text, e-mail or post electronically a revealing or sexual photo of themselves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18.0. The percentage for Male students is 13.9. The percentage for Female students is 22.7. The percentage for 9th grade students is 18.2. The percentage for 10th grade students is 21.0. The percentage for 11th grade students is 19.1. The percentage for 12th grade students is 13.0. The percentage for Black students is 15.4. The percentage for Hispanic students is 22.9. The percentage for White students is 18.0.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had texted, e-mailed, or posted electronically a revealing or sexual photo of themselves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13.1. The percentage for Male students is 10.8. The percentage for Female students is 15.7. The percentage for 9th grade students is 8.8. The percentage for 10th grade students is 12.5. The percentage for 11th grade students is 16.5. The percentage for 12th grade students is 16.3. The percentage for Black students is 10.1. The percentage for Hispanic students is 18.8. The percentage for White students is 13.5.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4.4. The percentage for Male students is 5.6. The percentage for Female students is 2.6. The percentage for 9th grade students is 1.6. The percentage for 10th grade students is 2.6. The percentage for 11th grade students is 4.3. The percentage for Black students is 3.7. The percentage for Hispanic students is 10.0. The percentage for White students is 3.2.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had received a text or an e-mail with a revealing or sexual photo of someone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25.4. The percentage for Male students is 27.3. The percentage for Female students is 23.5. The percentage for 9th grade students is 21.2. The percentage for 10th grade students is 28.1. The percentage for 11th grade students is 28.6. The percentage for 12th grade students is 23.8. The percentage for Black students is 25.4. The percentage for Hispanic students is 37.0. The percentage for White students is 22.1.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a revealing or sexual photo of them had been texted, e-mailed, or posted electronically without their permission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 The percentage for Male students is 2.3. The percentage for Female students is 1.0. The percentage for 9th grade students is 1.7. The percentage for 10th grade students is 0.0. The percentage for 11th grade students is 1.6. The percentage for 12th grade students is 3.6. The percentage for Black students is 1.1. The percentage for Hispanic students is 3.5. The percentage for White students is 1.7.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11.8. The percentage for Male students is 10.0. The percentage for Female students is 12.7. The percentage for 9th grade students is 13.7. The percentage for 10th grade students is 10.1. The percentage for 11th grade students is 11.9. The percentage for Black students is 7.0. The percentage for Hispanic students is 23.6. The percentage for White students is 11.2.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that the largest number of alcoholic drinks they had in a row was 10 or more drinks (within a couple of hours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 The percentage for Male students is 3.5. The percentage for Female students is 1.5. The percentage for 9th grade students is 1.0. The percentage for 10th grade students is 2.8. The percentage for 11th grade students is 3.5. The percentage for 12th grade students is 2.1. The percentage for Black students is 1.1. The percentage for Hispanic students is 3.2. The percentage for White students is 3.3.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2013-2017. This slide shows percentages from 2013 through 2017 for high school students who reported that the largest number of alcoholic drinks they had in a row was 10 or more drinks.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3.6.  The percentage for 2015 is 3.7.  The percentage for 2017 is 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currently took prescription pain medicine without a doctor's prescription or differently than how a doctor told them to use it (counting drugs such as codeine, Vicodin, OxyContin, Hydrocodone, and Percocet,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 The percentage for Male students is 5.2. The percentage for Female students is 4.9. The percentage for 9th grade students is 4.7. The percentage for 10th grade students is 5.8. The percentage for 11th grade students is 6.7. The percentage for 12th grade students is 2.2. The percentage for Black students is 7.8. The percentage for Hispanic students is 5.4. The percentage for White students is 2.9.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their partners were three or more years older than themselves the first time they had sexual intercourse (among students who have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15.0. The percentage for Male students is 7.3. The percentage for Female students is 22.6. The percentage for 10th grade students is 16.0. The percentage for 11th grade students is 18.9. The percentage for Black students is 22.6. The percentage for White students is 7.4.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have been pregnant or gotten someone pregnant (one or more times).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 The percentage for Male students is 1.2. The percentage for Female students is 1.1. The percentage for 9th grade students is 0.6. The percentage for 10th grade students is 1.0. The percentage for 11th grade students is 2.3. The percentage for 12th grade students is 0.0. The percentage for Black students is 0.2. The percentage for Hispanic students is 4.1. The percentage for White students is 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have been pregnant or gotten someone pregnant.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6.9.  The percentage for 2007 is 6.6.  The percentage for 2009 is 5.6.  The percentage for 2011 is 7.2.  The percentage for 2013 is 3.4.  The percentage for 2015 is 6.3.  The percentage for 2017 is 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have been told by a doctor or nurse that they had a sexually transmitted disease (STD).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 The percentage for Male students is 4.0. The percentage for Female students is 1.5. The percentage for 9th grade students is 3.1. The percentage for 10th grade students is 0.6. The percentage for 11th grade students is 2.9. The percentage for 12th grade students is 4.2. The percentage for Black students is 4.2. The percentage for Hispanic students is 2.0. The percentage for White students is 1.9.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2007-2017. This slide shows percentages from 2007 through 2017 for high school students who have been told by a doctor or nurse that they had a sexually transmitted disease (STD).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2.1.  The percentage for 2009 is 2.8.  The percentage for 2011 is 2.9.  The percentage for 2013 is 1.6.  The percentage for 2015 is 2.5.  The percentage for 2017 is 2.7.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have ever given or received oral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43.3. The percentage for Male students is 44.9. The percentage for Female students is 42.2. The percentage for 9th grade students is 21.2. The percentage for 10th grade students is 39.6. The percentage for 11th grade students is 53.8. The percentage for Black students is 41.6. The percentage for Hispanic students is 50.8. The percentage for White students is 43.3.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have ever given or received oral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53.9.  The percentage for 2007 is 55.9.  The percentage for 2009 is 51.9.  The percentage for 2011 is 54.5.  The percentage for 2013 is 48.6.  The percentage for 2015 is 45.1.  The percentage for 2017 is 43.3.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eat fruit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12.0. The percentage for Male students is 12.7. The percentage for Female students is 11.0. The percentage for 9th grade students is 12.1. The percentage for 10th grade students is 11.3. The percentage for 11th grade students is 6.1. The percentage for Black students is 14.1. The percentage for Hispanic students is 12.2. The percentage for White students is 11.6.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did not eat vegetables or salad (not counting potatoes,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17.2. The percentage for Male students is 18.4. The percentage for Female students is 15.9. The percentage for 9th grade students is 18.3. The percentage for 10th grade students is 19.5. The percentage for 11th grade students is 12.5. The percentage for Black students is 24.6. The percentage for Hispanic students is 21.3. The percentage for White students is 12.1.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drank a caffeinated drink (such as coffee, tea, sodas, power drinks, energy drinks or other drinks with caffeine added,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25.0. The percentage for Male students is 24.8. The percentage for Female students is 25.0. The percentage for 9th grade students is 19.6. The percentage for 10th grade students is 31.6. The percentage for 11th grade students is 23.7. The percentage for Black students is 18.8. The percentage for Hispanic students is 26.6. The percentage for White students is 29.8.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did not go to school because they felt unsafe at school or on their way to or from school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5.2.  The percentage for 2007 is 7.4.  The percentage for 2009 is 4.3.  The percentage for 2011 is 3.1.  The percentage for 2013 is 12.8.  The percentage for 2015 is 4.6.  The percentage for 2017 is 4.4.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drank a caffeinated drink.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24.9.  The percentage for 2017 is 25.0.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drank a can, bottle, or glass of a sugar-sweetened beverage (such as sports drinks (for example, Gatorade or PowerAde), energy drinks (for example, Red Bull or Jolt), lemonade, sweetened tea or coffee drinks, flavored milk, Snapple, or Sunny Delight, not counting soda or pop or 100% fruit juice,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22.2. The percentage for Male students is 23.7. The percentage for Female students is 20.0. The percentage for 9th grade students is 16.7. The percentage for 10th grade students is 30.5. The percentage for 11th grade students is 19.9. The percentage for Black students is 30.3. The percentage for Hispanic students is 19.6. The percentage for White students is 19.7.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most of the time or always went hungry because there was not enough food in their home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3.7. The percentage for Male students is 2.8. The percentage for Female students is 4.0. The percentage for 9th grade students is 2.9. The percentage for 10th grade students is 4.2. The percentage for 11th grade students is 3.3. The percentage for Black students is 8.7. The percentage for Hispanic students is 4.7. The percentage for White students is 0.6.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play violent video games (such as games that are rated M, 2 or more hours per week on average).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32.9. The percentage for Male students is 60.1. The percentage for Female students is 6.7. The percentage for 9th grade students is 33.5. The percentage for 10th grade students is 37.7. The percentage for 11th grade students is 29.5. The percentage for Black students is 28.8. The percentage for Hispanic students is 23.6. The percentage for White students is 37.4.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play violent video games.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30.3.  The percentage for 2017 is 32.9.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84.6. The percentage for Male students is 82.5. The percentage for Female students is 86.9. The percentage for 9th grade students is 83.6. The percentage for 10th grade students is 84.8. The percentage for 11th grade students is 83.5. The percentage for Black students is 81.3. The percentage for Hispanic students is 80.8. The percentage for White students is 87.5.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have ever been taught in school about where they could get sexual health services (such as birth control, condoms, or HIV or other sexually transmitted disease (STD) testing or treatment).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79.2. The percentage for Male students is 72.4. The percentage for Female students is 85.8. The percentage for 9th grade students is 76.1. The percentage for 10th grade students is 83.2. The percentage for 11th grade students is 81.3. The percentage for Black students is 79.5. The percentage for Hispanic students is 78.7. The percentage for White students is 79.2.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strongly agree or agree that their parents or other adults in their family have clear rules and consequences for their behavior.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78.5. The percentage for Male students is 77.2. The percentage for Female students is 79.9. The percentage for 9th grade students is 81.3. The percentage for 10th grade students is 83.0. The percentage for 11th grade students is 79.7. The percentage for Black students is 72.0. The percentage for Hispanic students is 68.6. The percentage for White students is 84.5.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strongly agree or agree that their parents or other adults in their family have clear rules and consequences for their behavior.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78.9.  The percentage for 2017 is 78.5.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their parents or other adults in their family talked with them about what they expect them to do or not to do when it comes to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66.4. The percentage for Male students is 62.1. The percentage for Female students is 71.3. The percentage for 9th grade students is 62.1. The percentage for 10th grade students is 71.6. The percentage for 11th grade students is 64.1. The percentage for Black students is 72.0. The percentage for Hispanic students is 67.8. The percentage for White students is 64.2.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their parents or other adults in their family talked with them about what they expect them to do or not to do when it comes to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63.3.  The percentage for 2017 is 66.4.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think people moderately or greatly risk harming themselves physically or in other ways when they smoke one or more packs of cigarettes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78.0. The percentage for Male students is 71.0. The percentage for Female students is 84.8. The percentage for 9th grade students is 82.5. The percentage for 10th grade students is 78.5. The percentage for 11th grade students is 77.4. The percentage for Black students is 73.8. The percentage for Hispanic students is 72.4. The percentage for White students is 81.7.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think people moderately or greatly risk harming themselves physically or in other ways when they smoke one or more packs of cigarettes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68.3.  The percentage for 2017 is 78.0.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think people moderately or greatly risk harming themselves physically or in other ways when they have five or more drinks of an alcoholic beverage (once or twice a week).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72.1. The percentage for Male students is 58.5. The percentage for Female students is 85.7. The percentage for 9th grade students is 78.8. The percentage for 10th grade students is 70.8. The percentage for 11th grade students is 70.1. The percentage for Black students is 74.7. The percentage for Hispanic students is 75.4. The percentage for White students is 70.4.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think people moderately or greatly risk harming themselves physically or in other ways when they have five or more drinks of an alcoholic beverage.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63.8.  The percentage for 2017 is 72.1.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think people moderately or greatly risk harming themselves physically or in other ways when they smoke marijuana once or twice a week.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39.3. The percentage for Male students is 31.6. The percentage for Female students is 47.5. The percentage for 9th grade students is 53.1. The percentage for 10th grade students is 32.3. The percentage for 11th grade students is 36.6. The percentage for Black students is 37.9. The percentage for Hispanic students is 47.8. The percentage for White students is 39.4.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9th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6.9. The percentage for Male students is 7.9. The percentage for Female students is 5.4. The percentage for 9th grade students is 5.9. The percentage for 10th grade students is 9.0. The percentage for 11th grade students is 4.7. The percentage for Black students is 8.9. The percentage for Hispanic students is 5.5. The percentage for White students is 5.6.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think people moderately or greatly risk harming themselves physically or in other ways when they smoke marijuana once or twice a week.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44.2.  The percentage for 2017 is 39.3.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think people moderately or greatly risk harming themselves physically or in other ways when they use prescription drugs that are not prescribed to them.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80.7. The percentage for Male students is 73.9. The percentage for Female students is 88.0. The percentage for 9th grade students is 81.8. The percentage for 10th grade students is 79.7. The percentage for 11th grade students is 82.7. The percentage for Black students is 77.1. The percentage for Hispanic students is 84.1. The percentage for White students is 81.7.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think people moderately or greatly risk harming themselves physically or in other ways when they use prescription drugs that are not prescribed to them.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74.9.  The percentage for 2017 is 80.7.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parents feel it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83.7. The percentage for Male students is 76.9. The percentage for Female students is 90.1. The percentage for 9th grade students is 92.1. The percentage for 10th grade students is 88.8. The percentage for 11th grade students is 85.0. The percentage for Black students is 87.7. The percentage for Hispanic students is 89.7. The percentage for White students is 80.0.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parents feel it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85.0.  The percentage for 2017 is 83.7.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parents feel it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83.1. The percentage for Male students is 75.0. The percentage for Female students is 90.9. The percentage for 9th grade students is 87.9. The percentage for 10th grade students is 86.3. The percentage for 11th grade students is 85.1. The percentage for Black students is 83.3. The percentage for Hispanic students is 81.7. The percentage for White students is 82.2.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parents feel it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79.1.  The percentage for 2017 is 83.1.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parents feel it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71.9. The percentage for Male students is 66.8. The percentage for Female students is 77.1. The percentage for 9th grade students is 83.8. The percentage for 10th grade students is 73.8. The percentage for 11th grade students is 73.1. The percentage for Black students is 67.6. The percentage for Hispanic students is 68.8. The percentage for White students is 74.9.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parents feel it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82.2.  The percentage for 2017 is 71.9.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parents feel it wrong or very wrong for them to use prescription drugs (not prescribed to the student).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92.4. The percentage for Male students is 89.3. The percentage for Female students is 95.8. The percentage for 9th grade students is 94.2. The percentage for 10th grade students is 91.3. The percentage for 11th grade students is 91.1. The percentage for Black students is 92.3. The percentage for Hispanic students is 87.5. The percentage for White students is 92.9.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parents feel it wrong or very wrong for them to use prescription drugs.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89.4.  The percentage for 2017 is 92.4.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parents feel it wrong or very wrong for them to play violent video games (such as games that are rated 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19.4. The percentage for Male students is 9.3. The percentage for Female students is 29.1. The percentage for 9th grade students is 23.5. The percentage for 10th grade students is 13.3. The percentage for 11th grade students is 18.8. The percentage for Black students is 26.4. The percentage for Hispanic students is 25.3. The percentage for White students is 15.1.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friends feel it would be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67.9. The percentage for Male students is 64.1. The percentage for Female students is 71.4. The percentage for 9th grade students is 73.3. The percentage for 10th grade students is 64.6. The percentage for 11th grade students is 71.4. The percentage for Black students is 69.6. The percentage for Hispanic students is 58.7. The percentage for White students is 67.7.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friends feel it would be wrong or very wrong for them to smoke tobacco.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68.4.  The percentage for 2017 is 67.9.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friends feel it would be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58.6. The percentage for Male students is 49.8. The percentage for Female students is 66.8. The percentage for 9th grade students is 68.5. The percentage for 10th grade students is 48.3. The percentage for 11th grade students is 60.1. The percentage for Black students is 57.9. The percentage for Hispanic students is 52.4. The percentage for White students is 58.7.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friends feel it would be wrong or very wrong for them to have one or two drinks of an alcoholic beverage nearly every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59.7.  The percentage for 2017 is 58.6.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2005-2017. This slide shows percentages from 2005 through 2017 for high school students who were threatened or injured with a weapon on school property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7.0.  The percentage for 2007 is 7.8.  The percentage for 2009 is 7.2.  The percentage for 2011 is 4.4.  The percentage for 2013 is 6.1.  The percentage for 2015 is 6.5.  The percentage for 2017 is 6.9.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percentages of high school students who reported friends feel it would be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38.1. The percentage for Male students is 32.8. The percentage for Female students is 42.7. The percentage for 9th grade students is 51.1. The percentage for 10th grade students is 33.2. The percentage for 11th grade students is 33.4. The percentage for Black students is 36.6. The percentage for Hispanic students is 36.6. The percentage for White students is 36.7.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The prevalence for 9th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friends feel it would be wrong or very wrong for them to smoke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49.5.  The percentage for 2017 is 38.1.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reported friends feel it would be wrong or very wrong for them to use prescription drugs (not prescribed to the student).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78.8. The percentage for Male students is 74.7. The percentage for Female students is 83.3. The percentage for 9th grade students is 83.7. The percentage for 10th grade students is 67.0. The percentage for 11th grade students is 78.9. The percentage for Black students is 77.4. The percentage for Hispanic students is 71.0. The percentage for White students is 80.6. All Hispanic students are included in the Hispanic category.  All other races are non-Hispanic. Note: This graph contains weighted results. Missing bar indicates fewer than 50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Kent County -  Youth Risk Behavior Surveys, 2015-2017. This slide shows percentages from 2015 through 2017 for high school students who reported friends feel it would be wrong or very wrong for them to use prescription drugs.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78.8.  The percentage for 2017 is 78.8.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Kent County -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22.0. The percentage for Male students is 27.0. The percentage for Female students is 17.0. The percentage for 9th grade students is 20.2. The percentage for 10th grade students is 32.3. The percentage for 11th grade students is 17.0. The percentage for 12th grade students is 16.6. The percentage for Black students is 22.0. The percentage for Hispanic students is 27.2. The percentage for White students is 20.7.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10th grade students is higher than for 11th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7acb7750d2d84981" /><Relationship Type="http://schemas.openxmlformats.org/officeDocument/2006/relationships/chart" Target="/ppt/slides/charts/chart10.xml" Id="rId3" /><Relationship Type="http://schemas.openxmlformats.org/officeDocument/2006/relationships/notesSlide" Target="/ppt/notesSlides/notesSlide10.xml" Id="R294d284462b64b3c"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b241c6d3d4a042a9" /><Relationship Type="http://schemas.openxmlformats.org/officeDocument/2006/relationships/chart" Target="/ppt/slides/charts/chart11.xml" Id="rId3" /><Relationship Type="http://schemas.openxmlformats.org/officeDocument/2006/relationships/notesSlide" Target="/ppt/notesSlides/notesSlide11.xml" Id="R434db4bb121a46c1"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4fea9732b4e4446e" /><Relationship Type="http://schemas.openxmlformats.org/officeDocument/2006/relationships/chart" Target="/ppt/slides/charts/chart12.xml" Id="rId3" /><Relationship Type="http://schemas.openxmlformats.org/officeDocument/2006/relationships/notesSlide" Target="/ppt/notesSlides/notesSlide12.xml" Id="Rc623bfbbdefc448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4e38bd8e58ae4446" /><Relationship Type="http://schemas.openxmlformats.org/officeDocument/2006/relationships/chart" Target="/ppt/slides/charts/chart13.xml" Id="rId3" /><Relationship Type="http://schemas.openxmlformats.org/officeDocument/2006/relationships/notesSlide" Target="/ppt/notesSlides/notesSlide13.xml" Id="Rf17dcb4f88a04a31"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80d39e765b7241f8" /><Relationship Type="http://schemas.openxmlformats.org/officeDocument/2006/relationships/chart" Target="/ppt/slides/charts/chart14.xml" Id="rId3" /><Relationship Type="http://schemas.openxmlformats.org/officeDocument/2006/relationships/notesSlide" Target="/ppt/notesSlides/notesSlide14.xml" Id="R3abc0b97a3924f28"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e053ca3209d64ddd" /><Relationship Type="http://schemas.openxmlformats.org/officeDocument/2006/relationships/chart" Target="/ppt/slides/charts/chart15.xml" Id="rId3" /><Relationship Type="http://schemas.openxmlformats.org/officeDocument/2006/relationships/notesSlide" Target="/ppt/notesSlides/notesSlide15.xml" Id="R5a6db64317b141ed"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d261012e0d824509" /><Relationship Type="http://schemas.openxmlformats.org/officeDocument/2006/relationships/chart" Target="/ppt/slides/charts/chart16.xml" Id="rId3" /><Relationship Type="http://schemas.openxmlformats.org/officeDocument/2006/relationships/notesSlide" Target="/ppt/notesSlides/notesSlide16.xml" Id="Ra624507d8bcf4a8d"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845ff3065f4b4dee" /><Relationship Type="http://schemas.openxmlformats.org/officeDocument/2006/relationships/chart" Target="/ppt/slides/charts/chart17.xml" Id="rId3" /><Relationship Type="http://schemas.openxmlformats.org/officeDocument/2006/relationships/notesSlide" Target="/ppt/notesSlides/notesSlide17.xml" Id="R7c07c62f6cf84806"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241a8badcf9e43f0" /><Relationship Type="http://schemas.openxmlformats.org/officeDocument/2006/relationships/chart" Target="/ppt/slides/charts/chart18.xml" Id="rId3" /><Relationship Type="http://schemas.openxmlformats.org/officeDocument/2006/relationships/notesSlide" Target="/ppt/notesSlides/notesSlide18.xml" Id="R1e78487aaf4b44c6"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2cee39629cd54097" /><Relationship Type="http://schemas.openxmlformats.org/officeDocument/2006/relationships/chart" Target="/ppt/slides/charts/chart19.xml" Id="rId3" /><Relationship Type="http://schemas.openxmlformats.org/officeDocument/2006/relationships/notesSlide" Target="/ppt/notesSlides/notesSlide19.xml" Id="R32d67799a1134e0d"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e5175cd8bf9a40c0" /><Relationship Type="http://schemas.openxmlformats.org/officeDocument/2006/relationships/chart" Target="/ppt/slides/charts/chart1a.xml" Id="rId3" /><Relationship Type="http://schemas.openxmlformats.org/officeDocument/2006/relationships/notesSlide" Target="/ppt/notesSlides/notesSlide1a.xml" Id="R6e3b5cbce71a45ba"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b183578922954666" /><Relationship Type="http://schemas.openxmlformats.org/officeDocument/2006/relationships/chart" Target="/ppt/slides/charts/chart1b.xml" Id="rId3" /><Relationship Type="http://schemas.openxmlformats.org/officeDocument/2006/relationships/notesSlide" Target="/ppt/notesSlides/notesSlide1b.xml" Id="R489371212876488a"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48398a0f8e1d4337" /><Relationship Type="http://schemas.openxmlformats.org/officeDocument/2006/relationships/chart" Target="/ppt/slides/charts/chart1c.xml" Id="rId3" /><Relationship Type="http://schemas.openxmlformats.org/officeDocument/2006/relationships/notesSlide" Target="/ppt/notesSlides/notesSlide1c.xml" Id="R95a0ab422010476d"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a0dfbb9003d54d6a" /><Relationship Type="http://schemas.openxmlformats.org/officeDocument/2006/relationships/chart" Target="/ppt/slides/charts/chart1d.xml" Id="rId3" /><Relationship Type="http://schemas.openxmlformats.org/officeDocument/2006/relationships/notesSlide" Target="/ppt/notesSlides/notesSlide1d.xml" Id="R04c94cc2d150439a"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55e10ec61e8d4ed7" /><Relationship Type="http://schemas.openxmlformats.org/officeDocument/2006/relationships/chart" Target="/ppt/slides/charts/chart1e.xml" Id="rId3" /><Relationship Type="http://schemas.openxmlformats.org/officeDocument/2006/relationships/notesSlide" Target="/ppt/notesSlides/notesSlide1e.xml" Id="R7d53a18ff34946e8"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51120ad4ef0b4a60" /><Relationship Type="http://schemas.openxmlformats.org/officeDocument/2006/relationships/chart" Target="/ppt/slides/charts/chart1f.xml" Id="rId3" /><Relationship Type="http://schemas.openxmlformats.org/officeDocument/2006/relationships/notesSlide" Target="/ppt/notesSlides/notesSlide1f.xml" Id="Rc47e7d1f6e434a74"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8b64aaa841cc4a2a" /><Relationship Type="http://schemas.openxmlformats.org/officeDocument/2006/relationships/chart" Target="/ppt/slides/charts/chart20.xml" Id="rId3" /><Relationship Type="http://schemas.openxmlformats.org/officeDocument/2006/relationships/notesSlide" Target="/ppt/notesSlides/notesSlide20.xml" Id="Rd117d6db07bd4b71"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604e101323804852" /><Relationship Type="http://schemas.openxmlformats.org/officeDocument/2006/relationships/chart" Target="/ppt/slides/charts/chart21.xml" Id="rId3" /><Relationship Type="http://schemas.openxmlformats.org/officeDocument/2006/relationships/notesSlide" Target="/ppt/notesSlides/notesSlide21.xml" Id="Ra1d5a1401b954b9c"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74a416f63a8843d7" /><Relationship Type="http://schemas.openxmlformats.org/officeDocument/2006/relationships/chart" Target="/ppt/slides/charts/chart22.xml" Id="rId3" /><Relationship Type="http://schemas.openxmlformats.org/officeDocument/2006/relationships/notesSlide" Target="/ppt/notesSlides/notesSlide22.xml" Id="R2f53fd0b62c846b1"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3b16b7b4632d4cbf" /><Relationship Type="http://schemas.openxmlformats.org/officeDocument/2006/relationships/chart" Target="/ppt/slides/charts/chart23.xml" Id="rId3" /><Relationship Type="http://schemas.openxmlformats.org/officeDocument/2006/relationships/notesSlide" Target="/ppt/notesSlides/notesSlide23.xml" Id="Rd97fbfb664ff4941"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af1214c247e5448f" /><Relationship Type="http://schemas.openxmlformats.org/officeDocument/2006/relationships/chart" Target="/ppt/slides/charts/chart24.xml" Id="rId3" /><Relationship Type="http://schemas.openxmlformats.org/officeDocument/2006/relationships/notesSlide" Target="/ppt/notesSlides/notesSlide24.xml" Id="R41b69aef6d504a76"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42af426ee23249b6" /><Relationship Type="http://schemas.openxmlformats.org/officeDocument/2006/relationships/chart" Target="/ppt/slides/charts/chart25.xml" Id="rId3" /><Relationship Type="http://schemas.openxmlformats.org/officeDocument/2006/relationships/notesSlide" Target="/ppt/notesSlides/notesSlide25.xml" Id="R8ff08b7fd3e64ad2"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79a0d0d4cf1f4a3a" /><Relationship Type="http://schemas.openxmlformats.org/officeDocument/2006/relationships/chart" Target="/ppt/slides/charts/chart26.xml" Id="rId3" /><Relationship Type="http://schemas.openxmlformats.org/officeDocument/2006/relationships/notesSlide" Target="/ppt/notesSlides/notesSlide26.xml" Id="Re4111ce8025f437b"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559c8a60575949ff" /><Relationship Type="http://schemas.openxmlformats.org/officeDocument/2006/relationships/chart" Target="/ppt/slides/charts/chart27.xml" Id="rId3" /><Relationship Type="http://schemas.openxmlformats.org/officeDocument/2006/relationships/notesSlide" Target="/ppt/notesSlides/notesSlide27.xml" Id="R2d6d5d577e4646fb"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dc1f564462e446fb" /><Relationship Type="http://schemas.openxmlformats.org/officeDocument/2006/relationships/chart" Target="/ppt/slides/charts/chart28.xml" Id="rId3" /><Relationship Type="http://schemas.openxmlformats.org/officeDocument/2006/relationships/notesSlide" Target="/ppt/notesSlides/notesSlide28.xml" Id="Ra44516d838124c58"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1fecc6dc23984ea5" /><Relationship Type="http://schemas.openxmlformats.org/officeDocument/2006/relationships/chart" Target="/ppt/slides/charts/chart29.xml" Id="rId3" /><Relationship Type="http://schemas.openxmlformats.org/officeDocument/2006/relationships/notesSlide" Target="/ppt/notesSlides/notesSlide29.xml" Id="R356855af430b478d"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7c3d74c5734c4d77" /><Relationship Type="http://schemas.openxmlformats.org/officeDocument/2006/relationships/chart" Target="/ppt/slides/charts/chart2a.xml" Id="rId3" /><Relationship Type="http://schemas.openxmlformats.org/officeDocument/2006/relationships/notesSlide" Target="/ppt/notesSlides/notesSlide2a.xml" Id="Rc0b4455094c64e85"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541cf248b3514f8a" /><Relationship Type="http://schemas.openxmlformats.org/officeDocument/2006/relationships/chart" Target="/ppt/slides/charts/chart2b.xml" Id="rId3" /><Relationship Type="http://schemas.openxmlformats.org/officeDocument/2006/relationships/notesSlide" Target="/ppt/notesSlides/notesSlide2b.xml" Id="R2e63fea2497d45fa"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a0518e474c7a44bf" /><Relationship Type="http://schemas.openxmlformats.org/officeDocument/2006/relationships/chart" Target="/ppt/slides/charts/chart2c.xml" Id="rId3" /><Relationship Type="http://schemas.openxmlformats.org/officeDocument/2006/relationships/notesSlide" Target="/ppt/notesSlides/notesSlide2c.xml" Id="R9ce8a55ad8b34efd"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49d55d583f484574" /><Relationship Type="http://schemas.openxmlformats.org/officeDocument/2006/relationships/chart" Target="/ppt/slides/charts/chart2d.xml" Id="rId3" /><Relationship Type="http://schemas.openxmlformats.org/officeDocument/2006/relationships/notesSlide" Target="/ppt/notesSlides/notesSlide2d.xml" Id="R49fd0b10411d4d2e"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4a731e7ce6654e4f" /><Relationship Type="http://schemas.openxmlformats.org/officeDocument/2006/relationships/chart" Target="/ppt/slides/charts/chart2e.xml" Id="rId3" /><Relationship Type="http://schemas.openxmlformats.org/officeDocument/2006/relationships/notesSlide" Target="/ppt/notesSlides/notesSlide2e.xml" Id="R61e25a2b5b8447ce"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1569bafe289547dd" /><Relationship Type="http://schemas.openxmlformats.org/officeDocument/2006/relationships/chart" Target="/ppt/slides/charts/chart2f.xml" Id="rId3" /><Relationship Type="http://schemas.openxmlformats.org/officeDocument/2006/relationships/notesSlide" Target="/ppt/notesSlides/notesSlide2f.xml" Id="R146987bef25d4500"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213e6c603d284c0e" /><Relationship Type="http://schemas.openxmlformats.org/officeDocument/2006/relationships/chart" Target="/ppt/slides/charts/chart3.xml" Id="rId3" /><Relationship Type="http://schemas.openxmlformats.org/officeDocument/2006/relationships/notesSlide" Target="/ppt/notesSlides/notesSlide3.xml" Id="R391fa6348ba145d8"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9e268dc2b462488f" /><Relationship Type="http://schemas.openxmlformats.org/officeDocument/2006/relationships/chart" Target="/ppt/slides/charts/chart30.xml" Id="rId3" /><Relationship Type="http://schemas.openxmlformats.org/officeDocument/2006/relationships/notesSlide" Target="/ppt/notesSlides/notesSlide30.xml" Id="Rc537b355e01d4f44"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a531772fb0e04ee0" /><Relationship Type="http://schemas.openxmlformats.org/officeDocument/2006/relationships/chart" Target="/ppt/slides/charts/chart31.xml" Id="rId3" /><Relationship Type="http://schemas.openxmlformats.org/officeDocument/2006/relationships/notesSlide" Target="/ppt/notesSlides/notesSlide31.xml" Id="R98761685111b45b3"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ee22adcb2ef14d16" /><Relationship Type="http://schemas.openxmlformats.org/officeDocument/2006/relationships/chart" Target="/ppt/slides/charts/chart32.xml" Id="rId3" /><Relationship Type="http://schemas.openxmlformats.org/officeDocument/2006/relationships/notesSlide" Target="/ppt/notesSlides/notesSlide32.xml" Id="Ra19c3e2d524b46e4"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242dff4e881d4698" /><Relationship Type="http://schemas.openxmlformats.org/officeDocument/2006/relationships/chart" Target="/ppt/slides/charts/chart33.xml" Id="rId3" /><Relationship Type="http://schemas.openxmlformats.org/officeDocument/2006/relationships/notesSlide" Target="/ppt/notesSlides/notesSlide33.xml" Id="R55ed82628e204c7c"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1bb2ceffd5884e73" /><Relationship Type="http://schemas.openxmlformats.org/officeDocument/2006/relationships/chart" Target="/ppt/slides/charts/chart34.xml" Id="rId3" /><Relationship Type="http://schemas.openxmlformats.org/officeDocument/2006/relationships/notesSlide" Target="/ppt/notesSlides/notesSlide34.xml" Id="Rfc57468eef6240a8"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c9846130715b48ab" /><Relationship Type="http://schemas.openxmlformats.org/officeDocument/2006/relationships/chart" Target="/ppt/slides/charts/chart35.xml" Id="rId3" /><Relationship Type="http://schemas.openxmlformats.org/officeDocument/2006/relationships/notesSlide" Target="/ppt/notesSlides/notesSlide35.xml" Id="R2d34ce2b4a93465a"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827c42fb8654404b" /><Relationship Type="http://schemas.openxmlformats.org/officeDocument/2006/relationships/chart" Target="/ppt/slides/charts/chart36.xml" Id="rId3" /><Relationship Type="http://schemas.openxmlformats.org/officeDocument/2006/relationships/notesSlide" Target="/ppt/notesSlides/notesSlide36.xml" Id="R115ec92005fe4c2b"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9cdf6508031b40e1" /><Relationship Type="http://schemas.openxmlformats.org/officeDocument/2006/relationships/chart" Target="/ppt/slides/charts/chart37.xml" Id="rId3" /><Relationship Type="http://schemas.openxmlformats.org/officeDocument/2006/relationships/notesSlide" Target="/ppt/notesSlides/notesSlide37.xml" Id="R011eb4c9777a4bbc"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5d02b054a1124f2a" /><Relationship Type="http://schemas.openxmlformats.org/officeDocument/2006/relationships/chart" Target="/ppt/slides/charts/chart38.xml" Id="rId3" /><Relationship Type="http://schemas.openxmlformats.org/officeDocument/2006/relationships/notesSlide" Target="/ppt/notesSlides/notesSlide38.xml" Id="R1fc4744fdbff4ff1"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c07a3d6762b44b58" /><Relationship Type="http://schemas.openxmlformats.org/officeDocument/2006/relationships/chart" Target="/ppt/slides/charts/chart39.xml" Id="rId3" /><Relationship Type="http://schemas.openxmlformats.org/officeDocument/2006/relationships/notesSlide" Target="/ppt/notesSlides/notesSlide39.xml" Id="R8a28db7544314b22"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e3fb7ac4f5d2459e" /><Relationship Type="http://schemas.openxmlformats.org/officeDocument/2006/relationships/chart" Target="/ppt/slides/charts/chart3a.xml" Id="rId3" /><Relationship Type="http://schemas.openxmlformats.org/officeDocument/2006/relationships/notesSlide" Target="/ppt/notesSlides/notesSlide3a.xml" Id="R7fb903bffdc44880"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ec635bc4c62e4c62" /><Relationship Type="http://schemas.openxmlformats.org/officeDocument/2006/relationships/chart" Target="/ppt/slides/charts/chart3b.xml" Id="rId3" /><Relationship Type="http://schemas.openxmlformats.org/officeDocument/2006/relationships/notesSlide" Target="/ppt/notesSlides/notesSlide3b.xml" Id="R9c45a488a13d4909"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c164c6551439495f" /><Relationship Type="http://schemas.openxmlformats.org/officeDocument/2006/relationships/chart" Target="/ppt/slides/charts/chart3c.xml" Id="rId3" /><Relationship Type="http://schemas.openxmlformats.org/officeDocument/2006/relationships/notesSlide" Target="/ppt/notesSlides/notesSlide3c.xml" Id="R7c25ef1bf64b4ff4"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1b04f35c2c7d4e01" /><Relationship Type="http://schemas.openxmlformats.org/officeDocument/2006/relationships/chart" Target="/ppt/slides/charts/chart3d.xml" Id="rId3" /><Relationship Type="http://schemas.openxmlformats.org/officeDocument/2006/relationships/notesSlide" Target="/ppt/notesSlides/notesSlide3d.xml" Id="R3ff2a3dd8e0748c7"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0eaefa3f8af54937" /><Relationship Type="http://schemas.openxmlformats.org/officeDocument/2006/relationships/chart" Target="/ppt/slides/charts/chart3e.xml" Id="rId3" /><Relationship Type="http://schemas.openxmlformats.org/officeDocument/2006/relationships/notesSlide" Target="/ppt/notesSlides/notesSlide3e.xml" Id="R529f1944acfd47f8"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849e3f9047084ffc" /><Relationship Type="http://schemas.openxmlformats.org/officeDocument/2006/relationships/chart" Target="/ppt/slides/charts/chart3f.xml" Id="rId3" /><Relationship Type="http://schemas.openxmlformats.org/officeDocument/2006/relationships/notesSlide" Target="/ppt/notesSlides/notesSlide3f.xml" Id="Rba8cbce89aea4d20"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d90487adf161459b" /><Relationship Type="http://schemas.openxmlformats.org/officeDocument/2006/relationships/chart" Target="/ppt/slides/charts/chart4.xml" Id="rId3" /><Relationship Type="http://schemas.openxmlformats.org/officeDocument/2006/relationships/notesSlide" Target="/ppt/notesSlides/notesSlide4.xml" Id="Rd28174842f5c4f4e"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164c8849a7394a15" /><Relationship Type="http://schemas.openxmlformats.org/officeDocument/2006/relationships/chart" Target="/ppt/slides/charts/chart40.xml" Id="rId3" /><Relationship Type="http://schemas.openxmlformats.org/officeDocument/2006/relationships/notesSlide" Target="/ppt/notesSlides/notesSlide40.xml" Id="Rdedffaeed0c849ea"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1cbe45b26ad14a13" /><Relationship Type="http://schemas.openxmlformats.org/officeDocument/2006/relationships/chart" Target="/ppt/slides/charts/chart41.xml" Id="rId3" /><Relationship Type="http://schemas.openxmlformats.org/officeDocument/2006/relationships/notesSlide" Target="/ppt/notesSlides/notesSlide41.xml" Id="Rae5f35d1c71d4bd4"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9acc5b109afa46ba" /><Relationship Type="http://schemas.openxmlformats.org/officeDocument/2006/relationships/chart" Target="/ppt/slides/charts/chart42.xml" Id="rId3" /><Relationship Type="http://schemas.openxmlformats.org/officeDocument/2006/relationships/notesSlide" Target="/ppt/notesSlides/notesSlide42.xml" Id="Rec1df940b85948c4"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09dc4cd1b11e4b83" /><Relationship Type="http://schemas.openxmlformats.org/officeDocument/2006/relationships/chart" Target="/ppt/slides/charts/chart43.xml" Id="rId3" /><Relationship Type="http://schemas.openxmlformats.org/officeDocument/2006/relationships/notesSlide" Target="/ppt/notesSlides/notesSlide43.xml" Id="Ra9743233335f42dc"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579974dedcff4462" /><Relationship Type="http://schemas.openxmlformats.org/officeDocument/2006/relationships/chart" Target="/ppt/slides/charts/chart44.xml" Id="rId3" /><Relationship Type="http://schemas.openxmlformats.org/officeDocument/2006/relationships/notesSlide" Target="/ppt/notesSlides/notesSlide44.xml" Id="R8f32023f990f4d03"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8778a9f7493a4134" /><Relationship Type="http://schemas.openxmlformats.org/officeDocument/2006/relationships/chart" Target="/ppt/slides/charts/chart45.xml" Id="rId3" /><Relationship Type="http://schemas.openxmlformats.org/officeDocument/2006/relationships/notesSlide" Target="/ppt/notesSlides/notesSlide45.xml" Id="R6f10f417021d463c"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dacdc82429d047a9" /><Relationship Type="http://schemas.openxmlformats.org/officeDocument/2006/relationships/chart" Target="/ppt/slides/charts/chart46.xml" Id="rId3" /><Relationship Type="http://schemas.openxmlformats.org/officeDocument/2006/relationships/notesSlide" Target="/ppt/notesSlides/notesSlide46.xml" Id="R2973518738a2479c"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00b3f17d20d14e73" /><Relationship Type="http://schemas.openxmlformats.org/officeDocument/2006/relationships/chart" Target="/ppt/slides/charts/chart47.xml" Id="rId3" /><Relationship Type="http://schemas.openxmlformats.org/officeDocument/2006/relationships/notesSlide" Target="/ppt/notesSlides/notesSlide47.xml" Id="R8c610eacfef24aa5"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6dfac56c53914df2" /><Relationship Type="http://schemas.openxmlformats.org/officeDocument/2006/relationships/chart" Target="/ppt/slides/charts/chart48.xml" Id="rId3" /><Relationship Type="http://schemas.openxmlformats.org/officeDocument/2006/relationships/notesSlide" Target="/ppt/notesSlides/notesSlide48.xml" Id="R0adc88ef45a64394"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8f68970231d74951" /><Relationship Type="http://schemas.openxmlformats.org/officeDocument/2006/relationships/chart" Target="/ppt/slides/charts/chart49.xml" Id="rId3" /><Relationship Type="http://schemas.openxmlformats.org/officeDocument/2006/relationships/notesSlide" Target="/ppt/notesSlides/notesSlide49.xml" Id="Re73926444da44aa4"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537b1c98cec24a25" /><Relationship Type="http://schemas.openxmlformats.org/officeDocument/2006/relationships/chart" Target="/ppt/slides/charts/chart4a.xml" Id="rId3" /><Relationship Type="http://schemas.openxmlformats.org/officeDocument/2006/relationships/notesSlide" Target="/ppt/notesSlides/notesSlide4a.xml" Id="R0e5daffacd214b92"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94c4223a11454e23" /><Relationship Type="http://schemas.openxmlformats.org/officeDocument/2006/relationships/chart" Target="/ppt/slides/charts/chart4b.xml" Id="rId3" /><Relationship Type="http://schemas.openxmlformats.org/officeDocument/2006/relationships/notesSlide" Target="/ppt/notesSlides/notesSlide4b.xml" Id="Re9089cedba74479d"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f706064aaf0f4944" /><Relationship Type="http://schemas.openxmlformats.org/officeDocument/2006/relationships/chart" Target="/ppt/slides/charts/chart4c.xml" Id="rId3" /><Relationship Type="http://schemas.openxmlformats.org/officeDocument/2006/relationships/notesSlide" Target="/ppt/notesSlides/notesSlide4c.xml" Id="R823727935cb044de"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648998c7da3c4092" /><Relationship Type="http://schemas.openxmlformats.org/officeDocument/2006/relationships/chart" Target="/ppt/slides/charts/chart4d.xml" Id="rId3" /><Relationship Type="http://schemas.openxmlformats.org/officeDocument/2006/relationships/notesSlide" Target="/ppt/notesSlides/notesSlide4d.xml" Id="R8526699c661e4974"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5d8543af514c4ea9" /><Relationship Type="http://schemas.openxmlformats.org/officeDocument/2006/relationships/chart" Target="/ppt/slides/charts/chart4e.xml" Id="rId3" /><Relationship Type="http://schemas.openxmlformats.org/officeDocument/2006/relationships/notesSlide" Target="/ppt/notesSlides/notesSlide4e.xml" Id="R080ad3a3d0b546df"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32cf9201d896452f" /><Relationship Type="http://schemas.openxmlformats.org/officeDocument/2006/relationships/chart" Target="/ppt/slides/charts/chart4f.xml" Id="rId3" /><Relationship Type="http://schemas.openxmlformats.org/officeDocument/2006/relationships/notesSlide" Target="/ppt/notesSlides/notesSlide4f.xml" Id="R9302116820dc4571"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fdf330e981b147af" /><Relationship Type="http://schemas.openxmlformats.org/officeDocument/2006/relationships/chart" Target="/ppt/slides/charts/chart5.xml" Id="rId3" /><Relationship Type="http://schemas.openxmlformats.org/officeDocument/2006/relationships/notesSlide" Target="/ppt/notesSlides/notesSlide5.xml" Id="R7c17c04501014545"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68913cb259204ed7" /><Relationship Type="http://schemas.openxmlformats.org/officeDocument/2006/relationships/chart" Target="/ppt/slides/charts/chart50.xml" Id="rId3" /><Relationship Type="http://schemas.openxmlformats.org/officeDocument/2006/relationships/notesSlide" Target="/ppt/notesSlides/notesSlide50.xml" Id="R1ad00626ecd447a8"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8236b261f77e487f" /><Relationship Type="http://schemas.openxmlformats.org/officeDocument/2006/relationships/chart" Target="/ppt/slides/charts/chart51.xml" Id="rId3" /><Relationship Type="http://schemas.openxmlformats.org/officeDocument/2006/relationships/notesSlide" Target="/ppt/notesSlides/notesSlide51.xml" Id="Rff3ffd29a44b40e0"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1259c859fab04ada" /><Relationship Type="http://schemas.openxmlformats.org/officeDocument/2006/relationships/chart" Target="/ppt/slides/charts/chart52.xml" Id="rId3" /><Relationship Type="http://schemas.openxmlformats.org/officeDocument/2006/relationships/notesSlide" Target="/ppt/notesSlides/notesSlide52.xml" Id="R2d0cc5077b2344ea"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5709c89e2d774650" /><Relationship Type="http://schemas.openxmlformats.org/officeDocument/2006/relationships/chart" Target="/ppt/slides/charts/chart53.xml" Id="rId3" /><Relationship Type="http://schemas.openxmlformats.org/officeDocument/2006/relationships/notesSlide" Target="/ppt/notesSlides/notesSlide53.xml" Id="Rfb0e9cd51ce74c1e"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9caa3748fc344006" /><Relationship Type="http://schemas.openxmlformats.org/officeDocument/2006/relationships/chart" Target="/ppt/slides/charts/chart54.xml" Id="rId3" /><Relationship Type="http://schemas.openxmlformats.org/officeDocument/2006/relationships/notesSlide" Target="/ppt/notesSlides/notesSlide54.xml" Id="Ra3aed27049dc4070"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6c9deac05d044835" /><Relationship Type="http://schemas.openxmlformats.org/officeDocument/2006/relationships/chart" Target="/ppt/slides/charts/chart55.xml" Id="rId3" /><Relationship Type="http://schemas.openxmlformats.org/officeDocument/2006/relationships/notesSlide" Target="/ppt/notesSlides/notesSlide55.xml" Id="R0a86b4f162e84f96"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6f2d4465d5654364" /><Relationship Type="http://schemas.openxmlformats.org/officeDocument/2006/relationships/chart" Target="/ppt/slides/charts/chart56.xml" Id="rId3" /><Relationship Type="http://schemas.openxmlformats.org/officeDocument/2006/relationships/notesSlide" Target="/ppt/notesSlides/notesSlide56.xml" Id="R8c61555fb5834f5c"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4480d53148db4c36" /><Relationship Type="http://schemas.openxmlformats.org/officeDocument/2006/relationships/chart" Target="/ppt/slides/charts/chart57.xml" Id="rId3" /><Relationship Type="http://schemas.openxmlformats.org/officeDocument/2006/relationships/notesSlide" Target="/ppt/notesSlides/notesSlide57.xml" Id="Reaa7deed44b249e3"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25ac773e9e804456" /><Relationship Type="http://schemas.openxmlformats.org/officeDocument/2006/relationships/chart" Target="/ppt/slides/charts/chart58.xml" Id="rId3" /><Relationship Type="http://schemas.openxmlformats.org/officeDocument/2006/relationships/notesSlide" Target="/ppt/notesSlides/notesSlide58.xml" Id="Reff3a0c2042f45a6"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3d26db80fc084c34" /><Relationship Type="http://schemas.openxmlformats.org/officeDocument/2006/relationships/chart" Target="/ppt/slides/charts/chart59.xml" Id="rId3" /><Relationship Type="http://schemas.openxmlformats.org/officeDocument/2006/relationships/notesSlide" Target="/ppt/notesSlides/notesSlide59.xml" Id="Raa6ed10c89d946ba"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a5f70f4d3a094e3a" /><Relationship Type="http://schemas.openxmlformats.org/officeDocument/2006/relationships/chart" Target="/ppt/slides/charts/chart5a.xml" Id="rId3" /><Relationship Type="http://schemas.openxmlformats.org/officeDocument/2006/relationships/notesSlide" Target="/ppt/notesSlides/notesSlide5a.xml" Id="Rebb55aed399742b6"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10f604f058c94fc6" /><Relationship Type="http://schemas.openxmlformats.org/officeDocument/2006/relationships/chart" Target="/ppt/slides/charts/chart5b.xml" Id="rId3" /><Relationship Type="http://schemas.openxmlformats.org/officeDocument/2006/relationships/notesSlide" Target="/ppt/notesSlides/notesSlide5b.xml" Id="Rcd9f7a6254b04493"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caf972cf098e465d" /><Relationship Type="http://schemas.openxmlformats.org/officeDocument/2006/relationships/chart" Target="/ppt/slides/charts/chart5c.xml" Id="rId3" /><Relationship Type="http://schemas.openxmlformats.org/officeDocument/2006/relationships/notesSlide" Target="/ppt/notesSlides/notesSlide5c.xml" Id="Rddef4f3b918c4939"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5003e4dd434d4e32" /><Relationship Type="http://schemas.openxmlformats.org/officeDocument/2006/relationships/chart" Target="/ppt/slides/charts/chart5d.xml" Id="rId3" /><Relationship Type="http://schemas.openxmlformats.org/officeDocument/2006/relationships/notesSlide" Target="/ppt/notesSlides/notesSlide5d.xml" Id="Rf8f99317dced4730"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44466def49664761" /><Relationship Type="http://schemas.openxmlformats.org/officeDocument/2006/relationships/chart" Target="/ppt/slides/charts/chart5e.xml" Id="rId3" /><Relationship Type="http://schemas.openxmlformats.org/officeDocument/2006/relationships/notesSlide" Target="/ppt/notesSlides/notesSlide5e.xml" Id="R063c40bbb6654c56"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925ad86aeec8441f" /><Relationship Type="http://schemas.openxmlformats.org/officeDocument/2006/relationships/chart" Target="/ppt/slides/charts/chart5f.xml" Id="rId3" /><Relationship Type="http://schemas.openxmlformats.org/officeDocument/2006/relationships/notesSlide" Target="/ppt/notesSlides/notesSlide5f.xml" Id="Rdffb706aec4047b5"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b0b69d6043434f4d" /><Relationship Type="http://schemas.openxmlformats.org/officeDocument/2006/relationships/chart" Target="/ppt/slides/charts/chart6.xml" Id="rId3" /><Relationship Type="http://schemas.openxmlformats.org/officeDocument/2006/relationships/notesSlide" Target="/ppt/notesSlides/notesSlide6.xml" Id="Rfd3a040adad24a37"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aba56eb33f234da8" /><Relationship Type="http://schemas.openxmlformats.org/officeDocument/2006/relationships/chart" Target="/ppt/slides/charts/chart60.xml" Id="rId3" /><Relationship Type="http://schemas.openxmlformats.org/officeDocument/2006/relationships/notesSlide" Target="/ppt/notesSlides/notesSlide60.xml" Id="Rb68ccb9a2a5841ab"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9cf54ac6676e4d1f" /><Relationship Type="http://schemas.openxmlformats.org/officeDocument/2006/relationships/chart" Target="/ppt/slides/charts/chart61.xml" Id="rId3" /><Relationship Type="http://schemas.openxmlformats.org/officeDocument/2006/relationships/notesSlide" Target="/ppt/notesSlides/notesSlide61.xml" Id="Reb942e9cdd0d45f9"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5981ed2ff01d4312" /><Relationship Type="http://schemas.openxmlformats.org/officeDocument/2006/relationships/chart" Target="/ppt/slides/charts/chart62.xml" Id="rId3" /><Relationship Type="http://schemas.openxmlformats.org/officeDocument/2006/relationships/notesSlide" Target="/ppt/notesSlides/notesSlide62.xml" Id="R3850b27a329a483f"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9a9374274ce24922" /><Relationship Type="http://schemas.openxmlformats.org/officeDocument/2006/relationships/chart" Target="/ppt/slides/charts/chart63.xml" Id="rId3" /><Relationship Type="http://schemas.openxmlformats.org/officeDocument/2006/relationships/notesSlide" Target="/ppt/notesSlides/notesSlide63.xml" Id="R92881783c0984e6f"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cb9e7a8217224a65" /><Relationship Type="http://schemas.openxmlformats.org/officeDocument/2006/relationships/chart" Target="/ppt/slides/charts/chart64.xml" Id="rId3" /><Relationship Type="http://schemas.openxmlformats.org/officeDocument/2006/relationships/notesSlide" Target="/ppt/notesSlides/notesSlide64.xml" Id="R08c4650c2f8a41a1"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ea33ee897dac43f5" /><Relationship Type="http://schemas.openxmlformats.org/officeDocument/2006/relationships/chart" Target="/ppt/slides/charts/chart65.xml" Id="rId3" /><Relationship Type="http://schemas.openxmlformats.org/officeDocument/2006/relationships/notesSlide" Target="/ppt/notesSlides/notesSlide65.xml" Id="R22f5d4f42b0b4f77"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750e5591d7da412d" /><Relationship Type="http://schemas.openxmlformats.org/officeDocument/2006/relationships/chart" Target="/ppt/slides/charts/chart66.xml" Id="rId3" /><Relationship Type="http://schemas.openxmlformats.org/officeDocument/2006/relationships/notesSlide" Target="/ppt/notesSlides/notesSlide66.xml" Id="R6e0ffefbe825458d"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d707589a08e148be" /><Relationship Type="http://schemas.openxmlformats.org/officeDocument/2006/relationships/chart" Target="/ppt/slides/charts/chart67.xml" Id="rId3" /><Relationship Type="http://schemas.openxmlformats.org/officeDocument/2006/relationships/notesSlide" Target="/ppt/notesSlides/notesSlide67.xml" Id="R26dae506d7e34e56"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c0a204bcf06a46fa" /><Relationship Type="http://schemas.openxmlformats.org/officeDocument/2006/relationships/chart" Target="/ppt/slides/charts/chart68.xml" Id="rId3" /><Relationship Type="http://schemas.openxmlformats.org/officeDocument/2006/relationships/notesSlide" Target="/ppt/notesSlides/notesSlide68.xml" Id="R8053de14ca464a7b"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f9bc83025e434179" /><Relationship Type="http://schemas.openxmlformats.org/officeDocument/2006/relationships/chart" Target="/ppt/slides/charts/chart69.xml" Id="rId3" /><Relationship Type="http://schemas.openxmlformats.org/officeDocument/2006/relationships/notesSlide" Target="/ppt/notesSlides/notesSlide69.xml" Id="R42ba5f051fcf474d"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1b99f0f7bf154c2d" /><Relationship Type="http://schemas.openxmlformats.org/officeDocument/2006/relationships/chart" Target="/ppt/slides/charts/chart6a.xml" Id="rId3" /><Relationship Type="http://schemas.openxmlformats.org/officeDocument/2006/relationships/notesSlide" Target="/ppt/notesSlides/notesSlide6a.xml" Id="R52844ec84f39446b"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b96a8bbc78084307" /><Relationship Type="http://schemas.openxmlformats.org/officeDocument/2006/relationships/chart" Target="/ppt/slides/charts/chart6b.xml" Id="rId3" /><Relationship Type="http://schemas.openxmlformats.org/officeDocument/2006/relationships/notesSlide" Target="/ppt/notesSlides/notesSlide6b.xml" Id="Rb559a0f1ce044863"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8e826f647276474e" /><Relationship Type="http://schemas.openxmlformats.org/officeDocument/2006/relationships/chart" Target="/ppt/slides/charts/chart6c.xml" Id="rId3" /><Relationship Type="http://schemas.openxmlformats.org/officeDocument/2006/relationships/notesSlide" Target="/ppt/notesSlides/notesSlide6c.xml" Id="R2fee88a5d2814180"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282841abaafc4df4" /><Relationship Type="http://schemas.openxmlformats.org/officeDocument/2006/relationships/chart" Target="/ppt/slides/charts/chart6d.xml" Id="rId3" /><Relationship Type="http://schemas.openxmlformats.org/officeDocument/2006/relationships/notesSlide" Target="/ppt/notesSlides/notesSlide6d.xml" Id="Rffe9ec2d593a4f7c"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3c503fb0ae994593" /><Relationship Type="http://schemas.openxmlformats.org/officeDocument/2006/relationships/chart" Target="/ppt/slides/charts/chart6e.xml" Id="rId3" /><Relationship Type="http://schemas.openxmlformats.org/officeDocument/2006/relationships/notesSlide" Target="/ppt/notesSlides/notesSlide6e.xml" Id="R7d3c31c0e34648b0"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f54a15839d0d41a0" /><Relationship Type="http://schemas.openxmlformats.org/officeDocument/2006/relationships/chart" Target="/ppt/slides/charts/chart6f.xml" Id="rId3" /><Relationship Type="http://schemas.openxmlformats.org/officeDocument/2006/relationships/notesSlide" Target="/ppt/notesSlides/notesSlide6f.xml" Id="R2f889e81c6a34cce"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4de682b7c35a49ce" /><Relationship Type="http://schemas.openxmlformats.org/officeDocument/2006/relationships/chart" Target="/ppt/slides/charts/chart7.xml" Id="rId3" /><Relationship Type="http://schemas.openxmlformats.org/officeDocument/2006/relationships/notesSlide" Target="/ppt/notesSlides/notesSlide7.xml" Id="R95b75c9a60a64ec0"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66f6da52b5154255" /><Relationship Type="http://schemas.openxmlformats.org/officeDocument/2006/relationships/chart" Target="/ppt/slides/charts/chart70.xml" Id="rId3" /><Relationship Type="http://schemas.openxmlformats.org/officeDocument/2006/relationships/notesSlide" Target="/ppt/notesSlides/notesSlide70.xml" Id="Rd36742c74bf94889"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bf8e1344e761486c" /><Relationship Type="http://schemas.openxmlformats.org/officeDocument/2006/relationships/chart" Target="/ppt/slides/charts/chart71.xml" Id="rId3" /><Relationship Type="http://schemas.openxmlformats.org/officeDocument/2006/relationships/notesSlide" Target="/ppt/notesSlides/notesSlide71.xml" Id="R5f83f635f48b4dff"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b4c3751b8c964769" /><Relationship Type="http://schemas.openxmlformats.org/officeDocument/2006/relationships/chart" Target="/ppt/slides/charts/chart72.xml" Id="rId3" /><Relationship Type="http://schemas.openxmlformats.org/officeDocument/2006/relationships/notesSlide" Target="/ppt/notesSlides/notesSlide72.xml" Id="Ra6fa4263d27545e2"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429ff0240b1a4343" /><Relationship Type="http://schemas.openxmlformats.org/officeDocument/2006/relationships/chart" Target="/ppt/slides/charts/chart73.xml" Id="rId3" /><Relationship Type="http://schemas.openxmlformats.org/officeDocument/2006/relationships/notesSlide" Target="/ppt/notesSlides/notesSlide73.xml" Id="R5b33c87d0cd34d11"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2e0bb784ed7040c3" /><Relationship Type="http://schemas.openxmlformats.org/officeDocument/2006/relationships/chart" Target="/ppt/slides/charts/chart74.xml" Id="rId3" /><Relationship Type="http://schemas.openxmlformats.org/officeDocument/2006/relationships/notesSlide" Target="/ppt/notesSlides/notesSlide74.xml" Id="R448ea54dd03f4c97"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e7fa7319ef7048e9" /><Relationship Type="http://schemas.openxmlformats.org/officeDocument/2006/relationships/chart" Target="/ppt/slides/charts/chart75.xml" Id="rId3" /><Relationship Type="http://schemas.openxmlformats.org/officeDocument/2006/relationships/notesSlide" Target="/ppt/notesSlides/notesSlide75.xml" Id="Re9fdc67b83a14358"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828f59bd65964d73" /><Relationship Type="http://schemas.openxmlformats.org/officeDocument/2006/relationships/chart" Target="/ppt/slides/charts/chart76.xml" Id="rId3" /><Relationship Type="http://schemas.openxmlformats.org/officeDocument/2006/relationships/notesSlide" Target="/ppt/notesSlides/notesSlide76.xml" Id="R25807da22b0e4616"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9be00fb253ff447a" /><Relationship Type="http://schemas.openxmlformats.org/officeDocument/2006/relationships/chart" Target="/ppt/slides/charts/chart77.xml" Id="rId3" /><Relationship Type="http://schemas.openxmlformats.org/officeDocument/2006/relationships/notesSlide" Target="/ppt/notesSlides/notesSlide77.xml" Id="R579e46d33c254817"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4d4123dd418c477c" /><Relationship Type="http://schemas.openxmlformats.org/officeDocument/2006/relationships/chart" Target="/ppt/slides/charts/chart78.xml" Id="rId3" /><Relationship Type="http://schemas.openxmlformats.org/officeDocument/2006/relationships/notesSlide" Target="/ppt/notesSlides/notesSlide78.xml" Id="R0f72e6a37b884c40"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e21a6e1b23514d50" /><Relationship Type="http://schemas.openxmlformats.org/officeDocument/2006/relationships/chart" Target="/ppt/slides/charts/chart79.xml" Id="rId3" /><Relationship Type="http://schemas.openxmlformats.org/officeDocument/2006/relationships/notesSlide" Target="/ppt/notesSlides/notesSlide79.xml" Id="Rcb63eac1a6ba406a"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8b09e6adb02c4191" /><Relationship Type="http://schemas.openxmlformats.org/officeDocument/2006/relationships/chart" Target="/ppt/slides/charts/chart7a.xml" Id="rId3" /><Relationship Type="http://schemas.openxmlformats.org/officeDocument/2006/relationships/notesSlide" Target="/ppt/notesSlides/notesSlide7a.xml" Id="R8f33c1ea1d5c4adb"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1e737ed72b4f4ea5" /><Relationship Type="http://schemas.openxmlformats.org/officeDocument/2006/relationships/chart" Target="/ppt/slides/charts/chart7b.xml" Id="rId3" /><Relationship Type="http://schemas.openxmlformats.org/officeDocument/2006/relationships/notesSlide" Target="/ppt/notesSlides/notesSlide7b.xml" Id="R22a8945ffda74584"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38a837321df74053" /><Relationship Type="http://schemas.openxmlformats.org/officeDocument/2006/relationships/chart" Target="/ppt/slides/charts/chart7c.xml" Id="rId3" /><Relationship Type="http://schemas.openxmlformats.org/officeDocument/2006/relationships/notesSlide" Target="/ppt/notesSlides/notesSlide7c.xml" Id="R47cab23dfece4705"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7734b836708e4f5a" /><Relationship Type="http://schemas.openxmlformats.org/officeDocument/2006/relationships/chart" Target="/ppt/slides/charts/chart7d.xml" Id="rId3" /><Relationship Type="http://schemas.openxmlformats.org/officeDocument/2006/relationships/notesSlide" Target="/ppt/notesSlides/notesSlide7d.xml" Id="R0438bca5d9d04fc3"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6e5563cb46fa4635" /><Relationship Type="http://schemas.openxmlformats.org/officeDocument/2006/relationships/chart" Target="/ppt/slides/charts/chart7e.xml" Id="rId3" /><Relationship Type="http://schemas.openxmlformats.org/officeDocument/2006/relationships/notesSlide" Target="/ppt/notesSlides/notesSlide7e.xml" Id="R0a2ac475c0994b85"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8033c956eb3d4efd" /><Relationship Type="http://schemas.openxmlformats.org/officeDocument/2006/relationships/chart" Target="/ppt/slides/charts/chart7f.xml" Id="rId3" /><Relationship Type="http://schemas.openxmlformats.org/officeDocument/2006/relationships/notesSlide" Target="/ppt/notesSlides/notesSlide7f.xml" Id="R773f17c3fae9459d"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a409a830f222455d" /><Relationship Type="http://schemas.openxmlformats.org/officeDocument/2006/relationships/chart" Target="/ppt/slides/charts/chart8.xml" Id="rId3" /><Relationship Type="http://schemas.openxmlformats.org/officeDocument/2006/relationships/notesSlide" Target="/ppt/notesSlides/notesSlide8.xml" Id="R2eb2664e47c340eb"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647b9cd90b7e4710" /><Relationship Type="http://schemas.openxmlformats.org/officeDocument/2006/relationships/chart" Target="/ppt/slides/charts/chart80.xml" Id="rId3" /><Relationship Type="http://schemas.openxmlformats.org/officeDocument/2006/relationships/notesSlide" Target="/ppt/notesSlides/notesSlide80.xml" Id="R33473764faa0410f"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731606dc44f94888" /><Relationship Type="http://schemas.openxmlformats.org/officeDocument/2006/relationships/chart" Target="/ppt/slides/charts/chart81.xml" Id="rId3" /><Relationship Type="http://schemas.openxmlformats.org/officeDocument/2006/relationships/notesSlide" Target="/ppt/notesSlides/notesSlide81.xml" Id="R43d7c416aeb34974"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0d6f5630d27e4786" /><Relationship Type="http://schemas.openxmlformats.org/officeDocument/2006/relationships/chart" Target="/ppt/slides/charts/chart82.xml" Id="rId3" /><Relationship Type="http://schemas.openxmlformats.org/officeDocument/2006/relationships/notesSlide" Target="/ppt/notesSlides/notesSlide82.xml" Id="Rdd2c4e2af46f4d7b"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47d29402de3846e5" /><Relationship Type="http://schemas.openxmlformats.org/officeDocument/2006/relationships/chart" Target="/ppt/slides/charts/chart83.xml" Id="rId3" /><Relationship Type="http://schemas.openxmlformats.org/officeDocument/2006/relationships/notesSlide" Target="/ppt/notesSlides/notesSlide83.xml" Id="Rc5496ed00422437c"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ab84644c1fcf4ea1" /><Relationship Type="http://schemas.openxmlformats.org/officeDocument/2006/relationships/chart" Target="/ppt/slides/charts/chart84.xml" Id="rId3" /><Relationship Type="http://schemas.openxmlformats.org/officeDocument/2006/relationships/notesSlide" Target="/ppt/notesSlides/notesSlide84.xml" Id="R292d4e2c283e4922"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5aa0fcfad7fd4183" /><Relationship Type="http://schemas.openxmlformats.org/officeDocument/2006/relationships/chart" Target="/ppt/slides/charts/chart85.xml" Id="rId3" /><Relationship Type="http://schemas.openxmlformats.org/officeDocument/2006/relationships/notesSlide" Target="/ppt/notesSlides/notesSlide85.xml" Id="R95fee681765d403b"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3a84005eee804501" /><Relationship Type="http://schemas.openxmlformats.org/officeDocument/2006/relationships/chart" Target="/ppt/slides/charts/chart86.xml" Id="rId3" /><Relationship Type="http://schemas.openxmlformats.org/officeDocument/2006/relationships/notesSlide" Target="/ppt/notesSlides/notesSlide86.xml" Id="R96a73d8566644f6e"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7cfc6f4cedd0487d" /><Relationship Type="http://schemas.openxmlformats.org/officeDocument/2006/relationships/chart" Target="/ppt/slides/charts/chart87.xml" Id="rId3" /><Relationship Type="http://schemas.openxmlformats.org/officeDocument/2006/relationships/notesSlide" Target="/ppt/notesSlides/notesSlide87.xml" Id="R68ee81bea41c414f"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b2f71f48fffb4251" /><Relationship Type="http://schemas.openxmlformats.org/officeDocument/2006/relationships/chart" Target="/ppt/slides/charts/chart88.xml" Id="rId3" /><Relationship Type="http://schemas.openxmlformats.org/officeDocument/2006/relationships/notesSlide" Target="/ppt/notesSlides/notesSlide88.xml" Id="R04f1db5eb2d14ad4"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064745f2893d4678" /><Relationship Type="http://schemas.openxmlformats.org/officeDocument/2006/relationships/chart" Target="/ppt/slides/charts/chart89.xml" Id="rId3" /><Relationship Type="http://schemas.openxmlformats.org/officeDocument/2006/relationships/notesSlide" Target="/ppt/notesSlides/notesSlide89.xml" Id="R0cf350a5a10d4eb5"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95bf30dd30394210" /><Relationship Type="http://schemas.openxmlformats.org/officeDocument/2006/relationships/chart" Target="/ppt/slides/charts/chart8a.xml" Id="rId3" /><Relationship Type="http://schemas.openxmlformats.org/officeDocument/2006/relationships/notesSlide" Target="/ppt/notesSlides/notesSlide8a.xml" Id="Rb06e7fdf9fd44979"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3c215bcf84314731" /><Relationship Type="http://schemas.openxmlformats.org/officeDocument/2006/relationships/chart" Target="/ppt/slides/charts/chart8b.xml" Id="rId3" /><Relationship Type="http://schemas.openxmlformats.org/officeDocument/2006/relationships/notesSlide" Target="/ppt/notesSlides/notesSlide8b.xml" Id="R84f0c2d9f85e4ede"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5e423ae4b05641a0" /><Relationship Type="http://schemas.openxmlformats.org/officeDocument/2006/relationships/chart" Target="/ppt/slides/charts/chart8c.xml" Id="rId3" /><Relationship Type="http://schemas.openxmlformats.org/officeDocument/2006/relationships/notesSlide" Target="/ppt/notesSlides/notesSlide8c.xml" Id="R3a6ba7959b914e08" /></Relationships>
</file>

<file path=ppt/slides/_rels/slide8d.xml.rels>&#65279;<?xml version="1.0" encoding="utf-8"?><Relationships xmlns="http://schemas.openxmlformats.org/package/2006/relationships"><Relationship Type="http://schemas.openxmlformats.org/officeDocument/2006/relationships/slideLayout" Target="/ppt/slideLayouts/slideLayout12.xml" Id="R2706b292c78e45d4" /><Relationship Type="http://schemas.openxmlformats.org/officeDocument/2006/relationships/chart" Target="/ppt/slides/charts/chart8d.xml" Id="rId3" /><Relationship Type="http://schemas.openxmlformats.org/officeDocument/2006/relationships/notesSlide" Target="/ppt/notesSlides/notesSlide8d.xml" Id="Rac2abb521d1c4af3" /></Relationships>
</file>

<file path=ppt/slides/_rels/slide8e.xml.rels>&#65279;<?xml version="1.0" encoding="utf-8"?><Relationships xmlns="http://schemas.openxmlformats.org/package/2006/relationships"><Relationship Type="http://schemas.openxmlformats.org/officeDocument/2006/relationships/slideLayout" Target="/ppt/slideLayouts/slideLayout12.xml" Id="R9ef69ca023de45e7" /><Relationship Type="http://schemas.openxmlformats.org/officeDocument/2006/relationships/chart" Target="/ppt/slides/charts/chart8e.xml" Id="rId3" /><Relationship Type="http://schemas.openxmlformats.org/officeDocument/2006/relationships/notesSlide" Target="/ppt/notesSlides/notesSlide8e.xml" Id="Rdee615b94aac4f37" /></Relationships>
</file>

<file path=ppt/slides/_rels/slide8f.xml.rels>&#65279;<?xml version="1.0" encoding="utf-8"?><Relationships xmlns="http://schemas.openxmlformats.org/package/2006/relationships"><Relationship Type="http://schemas.openxmlformats.org/officeDocument/2006/relationships/slideLayout" Target="/ppt/slideLayouts/slideLayout12.xml" Id="Rb92f1e79f5d44430" /><Relationship Type="http://schemas.openxmlformats.org/officeDocument/2006/relationships/chart" Target="/ppt/slides/charts/chart8f.xml" Id="rId3" /><Relationship Type="http://schemas.openxmlformats.org/officeDocument/2006/relationships/notesSlide" Target="/ppt/notesSlides/notesSlide8f.xml" Id="R78e4f214ec6f4bbc"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233520eb5b554633" /><Relationship Type="http://schemas.openxmlformats.org/officeDocument/2006/relationships/chart" Target="/ppt/slides/charts/chart9.xml" Id="rId3" /><Relationship Type="http://schemas.openxmlformats.org/officeDocument/2006/relationships/notesSlide" Target="/ppt/notesSlides/notesSlide9.xml" Id="Rd70547932c334db3" /></Relationships>
</file>

<file path=ppt/slides/_rels/slide90.xml.rels>&#65279;<?xml version="1.0" encoding="utf-8"?><Relationships xmlns="http://schemas.openxmlformats.org/package/2006/relationships"><Relationship Type="http://schemas.openxmlformats.org/officeDocument/2006/relationships/slideLayout" Target="/ppt/slideLayouts/slideLayout12.xml" Id="Rc99c6c0a8e514afe" /><Relationship Type="http://schemas.openxmlformats.org/officeDocument/2006/relationships/chart" Target="/ppt/slides/charts/chart90.xml" Id="rId3" /><Relationship Type="http://schemas.openxmlformats.org/officeDocument/2006/relationships/notesSlide" Target="/ppt/notesSlides/notesSlide90.xml" Id="R27ede8e2c3524733" /></Relationships>
</file>

<file path=ppt/slides/_rels/slide91.xml.rels>&#65279;<?xml version="1.0" encoding="utf-8"?><Relationships xmlns="http://schemas.openxmlformats.org/package/2006/relationships"><Relationship Type="http://schemas.openxmlformats.org/officeDocument/2006/relationships/slideLayout" Target="/ppt/slideLayouts/slideLayout12.xml" Id="R26c74090b0934f48" /><Relationship Type="http://schemas.openxmlformats.org/officeDocument/2006/relationships/chart" Target="/ppt/slides/charts/chart91.xml" Id="rId3" /><Relationship Type="http://schemas.openxmlformats.org/officeDocument/2006/relationships/notesSlide" Target="/ppt/notesSlides/notesSlide91.xml" Id="R20a429a100f2432a" /></Relationships>
</file>

<file path=ppt/slides/_rels/slide92.xml.rels>&#65279;<?xml version="1.0" encoding="utf-8"?><Relationships xmlns="http://schemas.openxmlformats.org/package/2006/relationships"><Relationship Type="http://schemas.openxmlformats.org/officeDocument/2006/relationships/slideLayout" Target="/ppt/slideLayouts/slideLayout12.xml" Id="Rdc2b8b70f52a4e66" /><Relationship Type="http://schemas.openxmlformats.org/officeDocument/2006/relationships/chart" Target="/ppt/slides/charts/chart92.xml" Id="rId3" /><Relationship Type="http://schemas.openxmlformats.org/officeDocument/2006/relationships/notesSlide" Target="/ppt/notesSlides/notesSlide92.xml" Id="R016e3941d9964de5" /></Relationships>
</file>

<file path=ppt/slides/_rels/slide93.xml.rels>&#65279;<?xml version="1.0" encoding="utf-8"?><Relationships xmlns="http://schemas.openxmlformats.org/package/2006/relationships"><Relationship Type="http://schemas.openxmlformats.org/officeDocument/2006/relationships/slideLayout" Target="/ppt/slideLayouts/slideLayout12.xml" Id="R6f8bf1e04ba247c1" /><Relationship Type="http://schemas.openxmlformats.org/officeDocument/2006/relationships/chart" Target="/ppt/slides/charts/chart93.xml" Id="rId3" /><Relationship Type="http://schemas.openxmlformats.org/officeDocument/2006/relationships/notesSlide" Target="/ppt/notesSlides/notesSlide93.xml" Id="Rfaa15bc300e84b8c" /></Relationships>
</file>

<file path=ppt/slides/_rels/slide94.xml.rels>&#65279;<?xml version="1.0" encoding="utf-8"?><Relationships xmlns="http://schemas.openxmlformats.org/package/2006/relationships"><Relationship Type="http://schemas.openxmlformats.org/officeDocument/2006/relationships/slideLayout" Target="/ppt/slideLayouts/slideLayout12.xml" Id="R25dfe9730a5e439b" /><Relationship Type="http://schemas.openxmlformats.org/officeDocument/2006/relationships/chart" Target="/ppt/slides/charts/chart94.xml" Id="rId3" /><Relationship Type="http://schemas.openxmlformats.org/officeDocument/2006/relationships/notesSlide" Target="/ppt/notesSlides/notesSlide94.xml" Id="R2879da521de14972" /></Relationships>
</file>

<file path=ppt/slides/_rels/slide95.xml.rels>&#65279;<?xml version="1.0" encoding="utf-8"?><Relationships xmlns="http://schemas.openxmlformats.org/package/2006/relationships"><Relationship Type="http://schemas.openxmlformats.org/officeDocument/2006/relationships/slideLayout" Target="/ppt/slideLayouts/slideLayout12.xml" Id="Rf747312772454fd2" /><Relationship Type="http://schemas.openxmlformats.org/officeDocument/2006/relationships/chart" Target="/ppt/slides/charts/chart95.xml" Id="rId3" /><Relationship Type="http://schemas.openxmlformats.org/officeDocument/2006/relationships/notesSlide" Target="/ppt/notesSlides/notesSlide95.xml" Id="R9e8f033778a44f76" /></Relationships>
</file>

<file path=ppt/slides/_rels/slide96.xml.rels>&#65279;<?xml version="1.0" encoding="utf-8"?><Relationships xmlns="http://schemas.openxmlformats.org/package/2006/relationships"><Relationship Type="http://schemas.openxmlformats.org/officeDocument/2006/relationships/slideLayout" Target="/ppt/slideLayouts/slideLayout12.xml" Id="R238cda0d4570437b" /><Relationship Type="http://schemas.openxmlformats.org/officeDocument/2006/relationships/chart" Target="/ppt/slides/charts/chart96.xml" Id="rId3" /><Relationship Type="http://schemas.openxmlformats.org/officeDocument/2006/relationships/notesSlide" Target="/ppt/notesSlides/notesSlide96.xml" Id="Rf97d0633b28b4d91" /></Relationships>
</file>

<file path=ppt/slides/_rels/slide97.xml.rels>&#65279;<?xml version="1.0" encoding="utf-8"?><Relationships xmlns="http://schemas.openxmlformats.org/package/2006/relationships"><Relationship Type="http://schemas.openxmlformats.org/officeDocument/2006/relationships/slideLayout" Target="/ppt/slideLayouts/slideLayout12.xml" Id="Rf2c1e59cb5844a6c" /><Relationship Type="http://schemas.openxmlformats.org/officeDocument/2006/relationships/chart" Target="/ppt/slides/charts/chart97.xml" Id="rId3" /><Relationship Type="http://schemas.openxmlformats.org/officeDocument/2006/relationships/notesSlide" Target="/ppt/notesSlides/notesSlide97.xml" Id="R190cfe3c0edd4ae1"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2.xml" Id="R6751407d740b4165" /><Relationship Type="http://schemas.openxmlformats.org/officeDocument/2006/relationships/chart" Target="/ppt/slides/charts/chart98.xml" Id="rId3" /><Relationship Type="http://schemas.openxmlformats.org/officeDocument/2006/relationships/notesSlide" Target="/ppt/notesSlides/notesSlide98.xml" Id="Rd5763dcd30f349bd" /></Relationships>
</file>

<file path=ppt/slides/_rels/slide99.xml.rels>&#65279;<?xml version="1.0" encoding="utf-8"?><Relationships xmlns="http://schemas.openxmlformats.org/package/2006/relationships"><Relationship Type="http://schemas.openxmlformats.org/officeDocument/2006/relationships/slideLayout" Target="/ppt/slideLayouts/slideLayout12.xml" Id="Rd02619b0f92a4d15" /><Relationship Type="http://schemas.openxmlformats.org/officeDocument/2006/relationships/chart" Target="/ppt/slides/charts/chart99.xml" Id="rId3" /><Relationship Type="http://schemas.openxmlformats.org/officeDocument/2006/relationships/notesSlide" Target="/ppt/notesSlides/notesSlide99.xml" Id="R0b783c23b8794a2c" /></Relationships>
</file>

<file path=ppt/slides/_rels/slide9a.xml.rels>&#65279;<?xml version="1.0" encoding="utf-8"?><Relationships xmlns="http://schemas.openxmlformats.org/package/2006/relationships"><Relationship Type="http://schemas.openxmlformats.org/officeDocument/2006/relationships/slideLayout" Target="/ppt/slideLayouts/slideLayout12.xml" Id="Rec23f953007b4e20" /><Relationship Type="http://schemas.openxmlformats.org/officeDocument/2006/relationships/chart" Target="/ppt/slides/charts/chart9a.xml" Id="rId3" /><Relationship Type="http://schemas.openxmlformats.org/officeDocument/2006/relationships/notesSlide" Target="/ppt/notesSlides/notesSlide9a.xml" Id="R1b1a435763f84e86" /></Relationships>
</file>

<file path=ppt/slides/_rels/slide9b.xml.rels>&#65279;<?xml version="1.0" encoding="utf-8"?><Relationships xmlns="http://schemas.openxmlformats.org/package/2006/relationships"><Relationship Type="http://schemas.openxmlformats.org/officeDocument/2006/relationships/slideLayout" Target="/ppt/slideLayouts/slideLayout12.xml" Id="R124d996901a34771" /><Relationship Type="http://schemas.openxmlformats.org/officeDocument/2006/relationships/chart" Target="/ppt/slides/charts/chart9b.xml" Id="rId3" /><Relationship Type="http://schemas.openxmlformats.org/officeDocument/2006/relationships/notesSlide" Target="/ppt/notesSlides/notesSlide9b.xml" Id="R07fd49d3718b4e3b" /></Relationships>
</file>

<file path=ppt/slides/_rels/slide9c.xml.rels>&#65279;<?xml version="1.0" encoding="utf-8"?><Relationships xmlns="http://schemas.openxmlformats.org/package/2006/relationships"><Relationship Type="http://schemas.openxmlformats.org/officeDocument/2006/relationships/slideLayout" Target="/ppt/slideLayouts/slideLayout12.xml" Id="R83d20ea87f90458b" /><Relationship Type="http://schemas.openxmlformats.org/officeDocument/2006/relationships/chart" Target="/ppt/slides/charts/chart9c.xml" Id="rId3" /><Relationship Type="http://schemas.openxmlformats.org/officeDocument/2006/relationships/notesSlide" Target="/ppt/notesSlides/notesSlide9c.xml" Id="R7b22cad2cfb64d46" /></Relationships>
</file>

<file path=ppt/slides/_rels/slide9d.xml.rels>&#65279;<?xml version="1.0" encoding="utf-8"?><Relationships xmlns="http://schemas.openxmlformats.org/package/2006/relationships"><Relationship Type="http://schemas.openxmlformats.org/officeDocument/2006/relationships/slideLayout" Target="/ppt/slideLayouts/slideLayout12.xml" Id="Rc7b527daadbe4f8a" /><Relationship Type="http://schemas.openxmlformats.org/officeDocument/2006/relationships/chart" Target="/ppt/slides/charts/chart9d.xml" Id="rId3" /><Relationship Type="http://schemas.openxmlformats.org/officeDocument/2006/relationships/notesSlide" Target="/ppt/notesSlides/notesSlide9d.xml" Id="R7158ee2f40054f22" /></Relationships>
</file>

<file path=ppt/slides/_rels/slide9e.xml.rels>&#65279;<?xml version="1.0" encoding="utf-8"?><Relationships xmlns="http://schemas.openxmlformats.org/package/2006/relationships"><Relationship Type="http://schemas.openxmlformats.org/officeDocument/2006/relationships/slideLayout" Target="/ppt/slideLayouts/slideLayout12.xml" Id="Rcbeaa7a9a82f437d" /><Relationship Type="http://schemas.openxmlformats.org/officeDocument/2006/relationships/chart" Target="/ppt/slides/charts/chart9e.xml" Id="rId3" /><Relationship Type="http://schemas.openxmlformats.org/officeDocument/2006/relationships/notesSlide" Target="/ppt/notesSlides/notesSlide9e.xml" Id="R89809eab2af54277" /></Relationships>
</file>

<file path=ppt/slides/_rels/slide9f.xml.rels>&#65279;<?xml version="1.0" encoding="utf-8"?><Relationships xmlns="http://schemas.openxmlformats.org/package/2006/relationships"><Relationship Type="http://schemas.openxmlformats.org/officeDocument/2006/relationships/slideLayout" Target="/ppt/slideLayouts/slideLayout12.xml" Id="Rb8f9945540da4ea8" /><Relationship Type="http://schemas.openxmlformats.org/officeDocument/2006/relationships/chart" Target="/ppt/slides/charts/chart9f.xml" Id="rId3" /><Relationship Type="http://schemas.openxmlformats.org/officeDocument/2006/relationships/notesSlide" Target="/ppt/notesSlides/notesSlide9f.xml" Id="R910e604bdfc5480f"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744232312e1b455c" /><Relationship Type="http://schemas.openxmlformats.org/officeDocument/2006/relationships/chart" Target="/ppt/slides/charts/charta.xml" Id="rId3" /><Relationship Type="http://schemas.openxmlformats.org/officeDocument/2006/relationships/notesSlide" Target="/ppt/notesSlides/notesSlidea.xml" Id="Rbbd6cf3b1b504316" /></Relationships>
</file>

<file path=ppt/slides/_rels/slidea0.xml.rels>&#65279;<?xml version="1.0" encoding="utf-8"?><Relationships xmlns="http://schemas.openxmlformats.org/package/2006/relationships"><Relationship Type="http://schemas.openxmlformats.org/officeDocument/2006/relationships/slideLayout" Target="/ppt/slideLayouts/slideLayout12.xml" Id="R036c62f9eb30437c" /><Relationship Type="http://schemas.openxmlformats.org/officeDocument/2006/relationships/chart" Target="/ppt/slides/charts/charta0.xml" Id="rId3" /><Relationship Type="http://schemas.openxmlformats.org/officeDocument/2006/relationships/notesSlide" Target="/ppt/notesSlides/notesSlidea0.xml" Id="R56fbc5b812c442c0" /></Relationships>
</file>

<file path=ppt/slides/_rels/slidea1.xml.rels>&#65279;<?xml version="1.0" encoding="utf-8"?><Relationships xmlns="http://schemas.openxmlformats.org/package/2006/relationships"><Relationship Type="http://schemas.openxmlformats.org/officeDocument/2006/relationships/slideLayout" Target="/ppt/slideLayouts/slideLayout12.xml" Id="R4efd8bf18d7145f7" /><Relationship Type="http://schemas.openxmlformats.org/officeDocument/2006/relationships/chart" Target="/ppt/slides/charts/charta1.xml" Id="rId3" /><Relationship Type="http://schemas.openxmlformats.org/officeDocument/2006/relationships/notesSlide" Target="/ppt/notesSlides/notesSlidea1.xml" Id="Rbb6ac6fb425b45a0" /></Relationships>
</file>

<file path=ppt/slides/_rels/slidea2.xml.rels>&#65279;<?xml version="1.0" encoding="utf-8"?><Relationships xmlns="http://schemas.openxmlformats.org/package/2006/relationships"><Relationship Type="http://schemas.openxmlformats.org/officeDocument/2006/relationships/slideLayout" Target="/ppt/slideLayouts/slideLayout12.xml" Id="R11be98a433c94732" /><Relationship Type="http://schemas.openxmlformats.org/officeDocument/2006/relationships/chart" Target="/ppt/slides/charts/charta2.xml" Id="rId3" /><Relationship Type="http://schemas.openxmlformats.org/officeDocument/2006/relationships/notesSlide" Target="/ppt/notesSlides/notesSlidea2.xml" Id="R06270041495b4f28" /></Relationships>
</file>

<file path=ppt/slides/_rels/slidea3.xml.rels>&#65279;<?xml version="1.0" encoding="utf-8"?><Relationships xmlns="http://schemas.openxmlformats.org/package/2006/relationships"><Relationship Type="http://schemas.openxmlformats.org/officeDocument/2006/relationships/slideLayout" Target="/ppt/slideLayouts/slideLayout12.xml" Id="Rb1f5baced6c04119" /><Relationship Type="http://schemas.openxmlformats.org/officeDocument/2006/relationships/chart" Target="/ppt/slides/charts/charta3.xml" Id="rId3" /><Relationship Type="http://schemas.openxmlformats.org/officeDocument/2006/relationships/notesSlide" Target="/ppt/notesSlides/notesSlidea3.xml" Id="R80052eb847ac4da3" /></Relationships>
</file>

<file path=ppt/slides/_rels/slidea4.xml.rels>&#65279;<?xml version="1.0" encoding="utf-8"?><Relationships xmlns="http://schemas.openxmlformats.org/package/2006/relationships"><Relationship Type="http://schemas.openxmlformats.org/officeDocument/2006/relationships/slideLayout" Target="/ppt/slideLayouts/slideLayout12.xml" Id="R9a4c00e275864390" /><Relationship Type="http://schemas.openxmlformats.org/officeDocument/2006/relationships/chart" Target="/ppt/slides/charts/charta4.xml" Id="rId3" /><Relationship Type="http://schemas.openxmlformats.org/officeDocument/2006/relationships/notesSlide" Target="/ppt/notesSlides/notesSlidea4.xml" Id="Rb6507b2e79be4448" /></Relationships>
</file>

<file path=ppt/slides/_rels/slidea5.xml.rels>&#65279;<?xml version="1.0" encoding="utf-8"?><Relationships xmlns="http://schemas.openxmlformats.org/package/2006/relationships"><Relationship Type="http://schemas.openxmlformats.org/officeDocument/2006/relationships/slideLayout" Target="/ppt/slideLayouts/slideLayout12.xml" Id="Rbe96e2645f7e46d6" /><Relationship Type="http://schemas.openxmlformats.org/officeDocument/2006/relationships/chart" Target="/ppt/slides/charts/charta5.xml" Id="rId3" /><Relationship Type="http://schemas.openxmlformats.org/officeDocument/2006/relationships/notesSlide" Target="/ppt/notesSlides/notesSlidea5.xml" Id="R671c53249157451b" /></Relationships>
</file>

<file path=ppt/slides/_rels/slidea6.xml.rels>&#65279;<?xml version="1.0" encoding="utf-8"?><Relationships xmlns="http://schemas.openxmlformats.org/package/2006/relationships"><Relationship Type="http://schemas.openxmlformats.org/officeDocument/2006/relationships/slideLayout" Target="/ppt/slideLayouts/slideLayout12.xml" Id="R3d4b2d9dc9b54328" /><Relationship Type="http://schemas.openxmlformats.org/officeDocument/2006/relationships/chart" Target="/ppt/slides/charts/charta6.xml" Id="rId3" /><Relationship Type="http://schemas.openxmlformats.org/officeDocument/2006/relationships/notesSlide" Target="/ppt/notesSlides/notesSlidea6.xml" Id="R8de373b9d1e0471f" /></Relationships>
</file>

<file path=ppt/slides/_rels/slidea7.xml.rels>&#65279;<?xml version="1.0" encoding="utf-8"?><Relationships xmlns="http://schemas.openxmlformats.org/package/2006/relationships"><Relationship Type="http://schemas.openxmlformats.org/officeDocument/2006/relationships/slideLayout" Target="/ppt/slideLayouts/slideLayout12.xml" Id="R3080625b2d414026" /><Relationship Type="http://schemas.openxmlformats.org/officeDocument/2006/relationships/chart" Target="/ppt/slides/charts/charta7.xml" Id="rId3" /><Relationship Type="http://schemas.openxmlformats.org/officeDocument/2006/relationships/notesSlide" Target="/ppt/notesSlides/notesSlidea7.xml" Id="R98b615b56dc749b6" /></Relationships>
</file>

<file path=ppt/slides/_rels/slidea8.xml.rels>&#65279;<?xml version="1.0" encoding="utf-8"?><Relationships xmlns="http://schemas.openxmlformats.org/package/2006/relationships"><Relationship Type="http://schemas.openxmlformats.org/officeDocument/2006/relationships/slideLayout" Target="/ppt/slideLayouts/slideLayout12.xml" Id="R29313c9259c94eee" /><Relationship Type="http://schemas.openxmlformats.org/officeDocument/2006/relationships/chart" Target="/ppt/slides/charts/charta8.xml" Id="rId3" /><Relationship Type="http://schemas.openxmlformats.org/officeDocument/2006/relationships/notesSlide" Target="/ppt/notesSlides/notesSlidea8.xml" Id="Rfc153b79b5f44638" /></Relationships>
</file>

<file path=ppt/slides/_rels/slidea9.xml.rels>&#65279;<?xml version="1.0" encoding="utf-8"?><Relationships xmlns="http://schemas.openxmlformats.org/package/2006/relationships"><Relationship Type="http://schemas.openxmlformats.org/officeDocument/2006/relationships/slideLayout" Target="/ppt/slideLayouts/slideLayout12.xml" Id="R8ad8d08e5b654260" /><Relationship Type="http://schemas.openxmlformats.org/officeDocument/2006/relationships/chart" Target="/ppt/slides/charts/charta9.xml" Id="rId3" /><Relationship Type="http://schemas.openxmlformats.org/officeDocument/2006/relationships/notesSlide" Target="/ppt/notesSlides/notesSlidea9.xml" Id="R38d688571b64444d" /></Relationships>
</file>

<file path=ppt/slides/_rels/slideaa.xml.rels>&#65279;<?xml version="1.0" encoding="utf-8"?><Relationships xmlns="http://schemas.openxmlformats.org/package/2006/relationships"><Relationship Type="http://schemas.openxmlformats.org/officeDocument/2006/relationships/slideLayout" Target="/ppt/slideLayouts/slideLayout12.xml" Id="R3403f4b33b7540bd" /><Relationship Type="http://schemas.openxmlformats.org/officeDocument/2006/relationships/chart" Target="/ppt/slides/charts/chartaa.xml" Id="rId3" /><Relationship Type="http://schemas.openxmlformats.org/officeDocument/2006/relationships/notesSlide" Target="/ppt/notesSlides/notesSlideaa.xml" Id="R6c8c38c263f44c1b" /></Relationships>
</file>

<file path=ppt/slides/_rels/slideab.xml.rels>&#65279;<?xml version="1.0" encoding="utf-8"?><Relationships xmlns="http://schemas.openxmlformats.org/package/2006/relationships"><Relationship Type="http://schemas.openxmlformats.org/officeDocument/2006/relationships/slideLayout" Target="/ppt/slideLayouts/slideLayout12.xml" Id="Rc75f5a1c34db4e55" /><Relationship Type="http://schemas.openxmlformats.org/officeDocument/2006/relationships/chart" Target="/ppt/slides/charts/chartab.xml" Id="rId3" /><Relationship Type="http://schemas.openxmlformats.org/officeDocument/2006/relationships/notesSlide" Target="/ppt/notesSlides/notesSlideab.xml" Id="Ra61e7503d9a64882" /></Relationships>
</file>

<file path=ppt/slides/_rels/slideac.xml.rels>&#65279;<?xml version="1.0" encoding="utf-8"?><Relationships xmlns="http://schemas.openxmlformats.org/package/2006/relationships"><Relationship Type="http://schemas.openxmlformats.org/officeDocument/2006/relationships/slideLayout" Target="/ppt/slideLayouts/slideLayout12.xml" Id="R91298660f8d1402c" /><Relationship Type="http://schemas.openxmlformats.org/officeDocument/2006/relationships/chart" Target="/ppt/slides/charts/chartac.xml" Id="rId3" /><Relationship Type="http://schemas.openxmlformats.org/officeDocument/2006/relationships/notesSlide" Target="/ppt/notesSlides/notesSlideac.xml" Id="Rc4d62080981741e7" /></Relationships>
</file>

<file path=ppt/slides/_rels/slidead.xml.rels>&#65279;<?xml version="1.0" encoding="utf-8"?><Relationships xmlns="http://schemas.openxmlformats.org/package/2006/relationships"><Relationship Type="http://schemas.openxmlformats.org/officeDocument/2006/relationships/slideLayout" Target="/ppt/slideLayouts/slideLayout12.xml" Id="R4359ba69936d4b22" /><Relationship Type="http://schemas.openxmlformats.org/officeDocument/2006/relationships/chart" Target="/ppt/slides/charts/chartad.xml" Id="rId3" /><Relationship Type="http://schemas.openxmlformats.org/officeDocument/2006/relationships/notesSlide" Target="/ppt/notesSlides/notesSlidead.xml" Id="R538e9111f4fe421f" /></Relationships>
</file>

<file path=ppt/slides/_rels/slideae.xml.rels>&#65279;<?xml version="1.0" encoding="utf-8"?><Relationships xmlns="http://schemas.openxmlformats.org/package/2006/relationships"><Relationship Type="http://schemas.openxmlformats.org/officeDocument/2006/relationships/slideLayout" Target="/ppt/slideLayouts/slideLayout12.xml" Id="R2cdc19c74a034264" /><Relationship Type="http://schemas.openxmlformats.org/officeDocument/2006/relationships/chart" Target="/ppt/slides/charts/chartae.xml" Id="rId3" /><Relationship Type="http://schemas.openxmlformats.org/officeDocument/2006/relationships/notesSlide" Target="/ppt/notesSlides/notesSlideae.xml" Id="Rc4b70eeb88394dea" /></Relationships>
</file>

<file path=ppt/slides/_rels/slideaf.xml.rels>&#65279;<?xml version="1.0" encoding="utf-8"?><Relationships xmlns="http://schemas.openxmlformats.org/package/2006/relationships"><Relationship Type="http://schemas.openxmlformats.org/officeDocument/2006/relationships/slideLayout" Target="/ppt/slideLayouts/slideLayout12.xml" Id="R559963da5f9c4505" /><Relationship Type="http://schemas.openxmlformats.org/officeDocument/2006/relationships/chart" Target="/ppt/slides/charts/chartaf.xml" Id="rId3" /><Relationship Type="http://schemas.openxmlformats.org/officeDocument/2006/relationships/notesSlide" Target="/ppt/notesSlides/notesSlideaf.xml" Id="R6f1fec386b4546d9"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33f09b17d6944d96" /><Relationship Type="http://schemas.openxmlformats.org/officeDocument/2006/relationships/chart" Target="/ppt/slides/charts/chartb.xml" Id="rId3" /><Relationship Type="http://schemas.openxmlformats.org/officeDocument/2006/relationships/notesSlide" Target="/ppt/notesSlides/notesSlideb.xml" Id="R593ed32534374485" /></Relationships>
</file>

<file path=ppt/slides/_rels/slideb0.xml.rels>&#65279;<?xml version="1.0" encoding="utf-8"?><Relationships xmlns="http://schemas.openxmlformats.org/package/2006/relationships"><Relationship Type="http://schemas.openxmlformats.org/officeDocument/2006/relationships/slideLayout" Target="/ppt/slideLayouts/slideLayout12.xml" Id="Raa06998d07614fe1" /><Relationship Type="http://schemas.openxmlformats.org/officeDocument/2006/relationships/chart" Target="/ppt/slides/charts/chartb0.xml" Id="rId3" /><Relationship Type="http://schemas.openxmlformats.org/officeDocument/2006/relationships/notesSlide" Target="/ppt/notesSlides/notesSlideb0.xml" Id="Ra5943f2ccbab4c54" /></Relationships>
</file>

<file path=ppt/slides/_rels/slideb1.xml.rels>&#65279;<?xml version="1.0" encoding="utf-8"?><Relationships xmlns="http://schemas.openxmlformats.org/package/2006/relationships"><Relationship Type="http://schemas.openxmlformats.org/officeDocument/2006/relationships/slideLayout" Target="/ppt/slideLayouts/slideLayout12.xml" Id="R8769c5caee964bb1" /><Relationship Type="http://schemas.openxmlformats.org/officeDocument/2006/relationships/chart" Target="/ppt/slides/charts/chartb1.xml" Id="rId3" /><Relationship Type="http://schemas.openxmlformats.org/officeDocument/2006/relationships/notesSlide" Target="/ppt/notesSlides/notesSlideb1.xml" Id="Re95b1b53c0ac4199" /></Relationships>
</file>

<file path=ppt/slides/_rels/slideb2.xml.rels>&#65279;<?xml version="1.0" encoding="utf-8"?><Relationships xmlns="http://schemas.openxmlformats.org/package/2006/relationships"><Relationship Type="http://schemas.openxmlformats.org/officeDocument/2006/relationships/slideLayout" Target="/ppt/slideLayouts/slideLayout12.xml" Id="R7f7dc81130094c5d" /><Relationship Type="http://schemas.openxmlformats.org/officeDocument/2006/relationships/chart" Target="/ppt/slides/charts/chartb2.xml" Id="rId3" /><Relationship Type="http://schemas.openxmlformats.org/officeDocument/2006/relationships/notesSlide" Target="/ppt/notesSlides/notesSlideb2.xml" Id="R031bedead1184939" /></Relationships>
</file>

<file path=ppt/slides/_rels/slideb3.xml.rels>&#65279;<?xml version="1.0" encoding="utf-8"?><Relationships xmlns="http://schemas.openxmlformats.org/package/2006/relationships"><Relationship Type="http://schemas.openxmlformats.org/officeDocument/2006/relationships/slideLayout" Target="/ppt/slideLayouts/slideLayout12.xml" Id="R05c212d83bf944f3" /><Relationship Type="http://schemas.openxmlformats.org/officeDocument/2006/relationships/chart" Target="/ppt/slides/charts/chartb3.xml" Id="rId3" /><Relationship Type="http://schemas.openxmlformats.org/officeDocument/2006/relationships/notesSlide" Target="/ppt/notesSlides/notesSlideb3.xml" Id="R3307be8b013942ce" /></Relationships>
</file>

<file path=ppt/slides/_rels/slideb4.xml.rels>&#65279;<?xml version="1.0" encoding="utf-8"?><Relationships xmlns="http://schemas.openxmlformats.org/package/2006/relationships"><Relationship Type="http://schemas.openxmlformats.org/officeDocument/2006/relationships/slideLayout" Target="/ppt/slideLayouts/slideLayout12.xml" Id="Rf862119078804172" /><Relationship Type="http://schemas.openxmlformats.org/officeDocument/2006/relationships/chart" Target="/ppt/slides/charts/chartb4.xml" Id="rId3" /><Relationship Type="http://schemas.openxmlformats.org/officeDocument/2006/relationships/notesSlide" Target="/ppt/notesSlides/notesSlideb4.xml" Id="R6f2e1b36b0c6458d" /></Relationships>
</file>

<file path=ppt/slides/_rels/slideb5.xml.rels>&#65279;<?xml version="1.0" encoding="utf-8"?><Relationships xmlns="http://schemas.openxmlformats.org/package/2006/relationships"><Relationship Type="http://schemas.openxmlformats.org/officeDocument/2006/relationships/slideLayout" Target="/ppt/slideLayouts/slideLayout12.xml" Id="Rf2d061652b7f43ef" /><Relationship Type="http://schemas.openxmlformats.org/officeDocument/2006/relationships/chart" Target="/ppt/slides/charts/chartb5.xml" Id="rId3" /><Relationship Type="http://schemas.openxmlformats.org/officeDocument/2006/relationships/notesSlide" Target="/ppt/notesSlides/notesSlideb5.xml" Id="R144e4a4b8f9d42ed" /></Relationships>
</file>

<file path=ppt/slides/_rels/slideb6.xml.rels>&#65279;<?xml version="1.0" encoding="utf-8"?><Relationships xmlns="http://schemas.openxmlformats.org/package/2006/relationships"><Relationship Type="http://schemas.openxmlformats.org/officeDocument/2006/relationships/slideLayout" Target="/ppt/slideLayouts/slideLayout12.xml" Id="R4e022493904944cf" /><Relationship Type="http://schemas.openxmlformats.org/officeDocument/2006/relationships/chart" Target="/ppt/slides/charts/chartb6.xml" Id="rId3" /><Relationship Type="http://schemas.openxmlformats.org/officeDocument/2006/relationships/notesSlide" Target="/ppt/notesSlides/notesSlideb6.xml" Id="Rc154de45aea14010" /></Relationships>
</file>

<file path=ppt/slides/_rels/slideb7.xml.rels>&#65279;<?xml version="1.0" encoding="utf-8"?><Relationships xmlns="http://schemas.openxmlformats.org/package/2006/relationships"><Relationship Type="http://schemas.openxmlformats.org/officeDocument/2006/relationships/slideLayout" Target="/ppt/slideLayouts/slideLayout12.xml" Id="Rfd90fa427228499a" /><Relationship Type="http://schemas.openxmlformats.org/officeDocument/2006/relationships/chart" Target="/ppt/slides/charts/chartb7.xml" Id="rId3" /><Relationship Type="http://schemas.openxmlformats.org/officeDocument/2006/relationships/notesSlide" Target="/ppt/notesSlides/notesSlideb7.xml" Id="R33082e2b06e048c1" /></Relationships>
</file>

<file path=ppt/slides/_rels/slideb8.xml.rels>&#65279;<?xml version="1.0" encoding="utf-8"?><Relationships xmlns="http://schemas.openxmlformats.org/package/2006/relationships"><Relationship Type="http://schemas.openxmlformats.org/officeDocument/2006/relationships/slideLayout" Target="/ppt/slideLayouts/slideLayout12.xml" Id="R73893a49269d4905" /><Relationship Type="http://schemas.openxmlformats.org/officeDocument/2006/relationships/chart" Target="/ppt/slides/charts/chartb8.xml" Id="rId3" /><Relationship Type="http://schemas.openxmlformats.org/officeDocument/2006/relationships/notesSlide" Target="/ppt/notesSlides/notesSlideb8.xml" Id="R30cb597f718848d5" /></Relationships>
</file>

<file path=ppt/slides/_rels/slideb9.xml.rels>&#65279;<?xml version="1.0" encoding="utf-8"?><Relationships xmlns="http://schemas.openxmlformats.org/package/2006/relationships"><Relationship Type="http://schemas.openxmlformats.org/officeDocument/2006/relationships/slideLayout" Target="/ppt/slideLayouts/slideLayout12.xml" Id="R09469a71566a47b3" /><Relationship Type="http://schemas.openxmlformats.org/officeDocument/2006/relationships/chart" Target="/ppt/slides/charts/chartb9.xml" Id="rId3" /><Relationship Type="http://schemas.openxmlformats.org/officeDocument/2006/relationships/notesSlide" Target="/ppt/notesSlides/notesSlideb9.xml" Id="Ra024a2933f3645f2" /></Relationships>
</file>

<file path=ppt/slides/_rels/slideba.xml.rels>&#65279;<?xml version="1.0" encoding="utf-8"?><Relationships xmlns="http://schemas.openxmlformats.org/package/2006/relationships"><Relationship Type="http://schemas.openxmlformats.org/officeDocument/2006/relationships/slideLayout" Target="/ppt/slideLayouts/slideLayout12.xml" Id="Raca3e51ee90744c9" /><Relationship Type="http://schemas.openxmlformats.org/officeDocument/2006/relationships/chart" Target="/ppt/slides/charts/chartba.xml" Id="rId3" /><Relationship Type="http://schemas.openxmlformats.org/officeDocument/2006/relationships/notesSlide" Target="/ppt/notesSlides/notesSlideba.xml" Id="R7a0eece5a96c4d89" /></Relationships>
</file>

<file path=ppt/slides/_rels/slidebb.xml.rels>&#65279;<?xml version="1.0" encoding="utf-8"?><Relationships xmlns="http://schemas.openxmlformats.org/package/2006/relationships"><Relationship Type="http://schemas.openxmlformats.org/officeDocument/2006/relationships/slideLayout" Target="/ppt/slideLayouts/slideLayout12.xml" Id="R30335059cb3a4778" /><Relationship Type="http://schemas.openxmlformats.org/officeDocument/2006/relationships/chart" Target="/ppt/slides/charts/chartbb.xml" Id="rId3" /><Relationship Type="http://schemas.openxmlformats.org/officeDocument/2006/relationships/notesSlide" Target="/ppt/notesSlides/notesSlidebb.xml" Id="R285f32e77f6d4166" /></Relationships>
</file>

<file path=ppt/slides/_rels/slidebc.xml.rels>&#65279;<?xml version="1.0" encoding="utf-8"?><Relationships xmlns="http://schemas.openxmlformats.org/package/2006/relationships"><Relationship Type="http://schemas.openxmlformats.org/officeDocument/2006/relationships/slideLayout" Target="/ppt/slideLayouts/slideLayout12.xml" Id="R50a323cd46d3470c" /><Relationship Type="http://schemas.openxmlformats.org/officeDocument/2006/relationships/chart" Target="/ppt/slides/charts/chartbc.xml" Id="rId3" /><Relationship Type="http://schemas.openxmlformats.org/officeDocument/2006/relationships/notesSlide" Target="/ppt/notesSlides/notesSlidebc.xml" Id="Rbf477bc995fb47eb" /></Relationships>
</file>

<file path=ppt/slides/_rels/slidebd.xml.rels>&#65279;<?xml version="1.0" encoding="utf-8"?><Relationships xmlns="http://schemas.openxmlformats.org/package/2006/relationships"><Relationship Type="http://schemas.openxmlformats.org/officeDocument/2006/relationships/slideLayout" Target="/ppt/slideLayouts/slideLayout12.xml" Id="R9ad0c15ff5c9491a" /><Relationship Type="http://schemas.openxmlformats.org/officeDocument/2006/relationships/chart" Target="/ppt/slides/charts/chartbd.xml" Id="rId3" /><Relationship Type="http://schemas.openxmlformats.org/officeDocument/2006/relationships/notesSlide" Target="/ppt/notesSlides/notesSlidebd.xml" Id="R6751565a303c4f30" /></Relationships>
</file>

<file path=ppt/slides/_rels/slidebe.xml.rels>&#65279;<?xml version="1.0" encoding="utf-8"?><Relationships xmlns="http://schemas.openxmlformats.org/package/2006/relationships"><Relationship Type="http://schemas.openxmlformats.org/officeDocument/2006/relationships/slideLayout" Target="/ppt/slideLayouts/slideLayout12.xml" Id="Rd709dfa0d09943b1" /><Relationship Type="http://schemas.openxmlformats.org/officeDocument/2006/relationships/chart" Target="/ppt/slides/charts/chartbe.xml" Id="rId3" /><Relationship Type="http://schemas.openxmlformats.org/officeDocument/2006/relationships/notesSlide" Target="/ppt/notesSlides/notesSlidebe.xml" Id="Rb9cf1728c3e74b60" /></Relationships>
</file>

<file path=ppt/slides/_rels/slidebf.xml.rels>&#65279;<?xml version="1.0" encoding="utf-8"?><Relationships xmlns="http://schemas.openxmlformats.org/package/2006/relationships"><Relationship Type="http://schemas.openxmlformats.org/officeDocument/2006/relationships/slideLayout" Target="/ppt/slideLayouts/slideLayout12.xml" Id="R3478d6a334f6493b" /><Relationship Type="http://schemas.openxmlformats.org/officeDocument/2006/relationships/chart" Target="/ppt/slides/charts/chartbf.xml" Id="rId3" /><Relationship Type="http://schemas.openxmlformats.org/officeDocument/2006/relationships/notesSlide" Target="/ppt/notesSlides/notesSlidebf.xml" Id="R6bcea0fe932d4367"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05d787161edb475e" /><Relationship Type="http://schemas.openxmlformats.org/officeDocument/2006/relationships/chart" Target="/ppt/slides/charts/chartc.xml" Id="rId3" /><Relationship Type="http://schemas.openxmlformats.org/officeDocument/2006/relationships/notesSlide" Target="/ppt/notesSlides/notesSlidec.xml" Id="Rece128e4dfa84ae9" /></Relationships>
</file>

<file path=ppt/slides/_rels/slidec0.xml.rels>&#65279;<?xml version="1.0" encoding="utf-8"?><Relationships xmlns="http://schemas.openxmlformats.org/package/2006/relationships"><Relationship Type="http://schemas.openxmlformats.org/officeDocument/2006/relationships/slideLayout" Target="/ppt/slideLayouts/slideLayout12.xml" Id="Ra9d63dab57324d0f" /><Relationship Type="http://schemas.openxmlformats.org/officeDocument/2006/relationships/chart" Target="/ppt/slides/charts/chartc0.xml" Id="rId3" /><Relationship Type="http://schemas.openxmlformats.org/officeDocument/2006/relationships/notesSlide" Target="/ppt/notesSlides/notesSlidec0.xml" Id="R1cf2e8a60a8a48b8" /></Relationships>
</file>

<file path=ppt/slides/_rels/slidec1.xml.rels>&#65279;<?xml version="1.0" encoding="utf-8"?><Relationships xmlns="http://schemas.openxmlformats.org/package/2006/relationships"><Relationship Type="http://schemas.openxmlformats.org/officeDocument/2006/relationships/slideLayout" Target="/ppt/slideLayouts/slideLayout12.xml" Id="Rdd9693ea144644af" /><Relationship Type="http://schemas.openxmlformats.org/officeDocument/2006/relationships/chart" Target="/ppt/slides/charts/chartc1.xml" Id="rId3" /><Relationship Type="http://schemas.openxmlformats.org/officeDocument/2006/relationships/notesSlide" Target="/ppt/notesSlides/notesSlidec1.xml" Id="Rcee87f4b7135460a" /></Relationships>
</file>

<file path=ppt/slides/_rels/slidec2.xml.rels>&#65279;<?xml version="1.0" encoding="utf-8"?><Relationships xmlns="http://schemas.openxmlformats.org/package/2006/relationships"><Relationship Type="http://schemas.openxmlformats.org/officeDocument/2006/relationships/slideLayout" Target="/ppt/slideLayouts/slideLayout12.xml" Id="Rce400d0148ec4de1" /><Relationship Type="http://schemas.openxmlformats.org/officeDocument/2006/relationships/chart" Target="/ppt/slides/charts/chartc2.xml" Id="rId3" /><Relationship Type="http://schemas.openxmlformats.org/officeDocument/2006/relationships/notesSlide" Target="/ppt/notesSlides/notesSlidec2.xml" Id="Rfb0c725279804bfa" /></Relationships>
</file>

<file path=ppt/slides/_rels/slidec3.xml.rels>&#65279;<?xml version="1.0" encoding="utf-8"?><Relationships xmlns="http://schemas.openxmlformats.org/package/2006/relationships"><Relationship Type="http://schemas.openxmlformats.org/officeDocument/2006/relationships/slideLayout" Target="/ppt/slideLayouts/slideLayout12.xml" Id="Rbbe69357da9941cf" /><Relationship Type="http://schemas.openxmlformats.org/officeDocument/2006/relationships/chart" Target="/ppt/slides/charts/chartc3.xml" Id="rId3" /><Relationship Type="http://schemas.openxmlformats.org/officeDocument/2006/relationships/notesSlide" Target="/ppt/notesSlides/notesSlidec3.xml" Id="Rd253f00f30984af8" /></Relationships>
</file>

<file path=ppt/slides/_rels/slidec4.xml.rels>&#65279;<?xml version="1.0" encoding="utf-8"?><Relationships xmlns="http://schemas.openxmlformats.org/package/2006/relationships"><Relationship Type="http://schemas.openxmlformats.org/officeDocument/2006/relationships/slideLayout" Target="/ppt/slideLayouts/slideLayout12.xml" Id="Raebe3434eaa64e32" /><Relationship Type="http://schemas.openxmlformats.org/officeDocument/2006/relationships/chart" Target="/ppt/slides/charts/chartc4.xml" Id="rId3" /><Relationship Type="http://schemas.openxmlformats.org/officeDocument/2006/relationships/notesSlide" Target="/ppt/notesSlides/notesSlidec4.xml" Id="R5fc873408e79430b" /></Relationships>
</file>

<file path=ppt/slides/_rels/slidec5.xml.rels>&#65279;<?xml version="1.0" encoding="utf-8"?><Relationships xmlns="http://schemas.openxmlformats.org/package/2006/relationships"><Relationship Type="http://schemas.openxmlformats.org/officeDocument/2006/relationships/slideLayout" Target="/ppt/slideLayouts/slideLayout12.xml" Id="Rbb5c9203b04549ab" /><Relationship Type="http://schemas.openxmlformats.org/officeDocument/2006/relationships/chart" Target="/ppt/slides/charts/chartc5.xml" Id="rId3" /><Relationship Type="http://schemas.openxmlformats.org/officeDocument/2006/relationships/notesSlide" Target="/ppt/notesSlides/notesSlidec5.xml" Id="Rf547bcab2ff142d1" /></Relationships>
</file>

<file path=ppt/slides/_rels/slidec6.xml.rels>&#65279;<?xml version="1.0" encoding="utf-8"?><Relationships xmlns="http://schemas.openxmlformats.org/package/2006/relationships"><Relationship Type="http://schemas.openxmlformats.org/officeDocument/2006/relationships/slideLayout" Target="/ppt/slideLayouts/slideLayout12.xml" Id="R6a6b9809bfc542b6" /><Relationship Type="http://schemas.openxmlformats.org/officeDocument/2006/relationships/chart" Target="/ppt/slides/charts/chartc6.xml" Id="rId3" /><Relationship Type="http://schemas.openxmlformats.org/officeDocument/2006/relationships/notesSlide" Target="/ppt/notesSlides/notesSlidec6.xml" Id="Rb0ccfaddb2e64660" /></Relationships>
</file>

<file path=ppt/slides/_rels/slidec7.xml.rels>&#65279;<?xml version="1.0" encoding="utf-8"?><Relationships xmlns="http://schemas.openxmlformats.org/package/2006/relationships"><Relationship Type="http://schemas.openxmlformats.org/officeDocument/2006/relationships/slideLayout" Target="/ppt/slideLayouts/slideLayout12.xml" Id="R820a2cd45f7f4b17" /><Relationship Type="http://schemas.openxmlformats.org/officeDocument/2006/relationships/chart" Target="/ppt/slides/charts/chartc7.xml" Id="rId3" /><Relationship Type="http://schemas.openxmlformats.org/officeDocument/2006/relationships/notesSlide" Target="/ppt/notesSlides/notesSlidec7.xml" Id="R50b912ddc65e4020" /></Relationships>
</file>

<file path=ppt/slides/_rels/slidec8.xml.rels>&#65279;<?xml version="1.0" encoding="utf-8"?><Relationships xmlns="http://schemas.openxmlformats.org/package/2006/relationships"><Relationship Type="http://schemas.openxmlformats.org/officeDocument/2006/relationships/slideLayout" Target="/ppt/slideLayouts/slideLayout12.xml" Id="R749f002b384c4185" /><Relationship Type="http://schemas.openxmlformats.org/officeDocument/2006/relationships/chart" Target="/ppt/slides/charts/chartc8.xml" Id="rId3" /><Relationship Type="http://schemas.openxmlformats.org/officeDocument/2006/relationships/notesSlide" Target="/ppt/notesSlides/notesSlidec8.xml" Id="Ra93f46df34cd45dc" /></Relationships>
</file>

<file path=ppt/slides/_rels/slidec9.xml.rels>&#65279;<?xml version="1.0" encoding="utf-8"?><Relationships xmlns="http://schemas.openxmlformats.org/package/2006/relationships"><Relationship Type="http://schemas.openxmlformats.org/officeDocument/2006/relationships/slideLayout" Target="/ppt/slideLayouts/slideLayout12.xml" Id="Red8b25e6c8f143f7" /><Relationship Type="http://schemas.openxmlformats.org/officeDocument/2006/relationships/chart" Target="/ppt/slides/charts/chartc9.xml" Id="rId3" /><Relationship Type="http://schemas.openxmlformats.org/officeDocument/2006/relationships/notesSlide" Target="/ppt/notesSlides/notesSlidec9.xml" Id="R55c743038a6f45cc" /></Relationships>
</file>

<file path=ppt/slides/_rels/slideca.xml.rels>&#65279;<?xml version="1.0" encoding="utf-8"?><Relationships xmlns="http://schemas.openxmlformats.org/package/2006/relationships"><Relationship Type="http://schemas.openxmlformats.org/officeDocument/2006/relationships/slideLayout" Target="/ppt/slideLayouts/slideLayout12.xml" Id="Rf726bc88e9af4672" /><Relationship Type="http://schemas.openxmlformats.org/officeDocument/2006/relationships/chart" Target="/ppt/slides/charts/chartca.xml" Id="rId3" /><Relationship Type="http://schemas.openxmlformats.org/officeDocument/2006/relationships/notesSlide" Target="/ppt/notesSlides/notesSlideca.xml" Id="Refb6835a4ab94129" /></Relationships>
</file>

<file path=ppt/slides/_rels/slidecb.xml.rels>&#65279;<?xml version="1.0" encoding="utf-8"?><Relationships xmlns="http://schemas.openxmlformats.org/package/2006/relationships"><Relationship Type="http://schemas.openxmlformats.org/officeDocument/2006/relationships/slideLayout" Target="/ppt/slideLayouts/slideLayout12.xml" Id="Rfd0f84beeca14e1f" /><Relationship Type="http://schemas.openxmlformats.org/officeDocument/2006/relationships/chart" Target="/ppt/slides/charts/chartcb.xml" Id="rId3" /><Relationship Type="http://schemas.openxmlformats.org/officeDocument/2006/relationships/notesSlide" Target="/ppt/notesSlides/notesSlidecb.xml" Id="R143c488628f44fb5" /></Relationships>
</file>

<file path=ppt/slides/_rels/slidecc.xml.rels>&#65279;<?xml version="1.0" encoding="utf-8"?><Relationships xmlns="http://schemas.openxmlformats.org/package/2006/relationships"><Relationship Type="http://schemas.openxmlformats.org/officeDocument/2006/relationships/slideLayout" Target="/ppt/slideLayouts/slideLayout12.xml" Id="R84ac608a83864b26" /><Relationship Type="http://schemas.openxmlformats.org/officeDocument/2006/relationships/chart" Target="/ppt/slides/charts/chartcc.xml" Id="rId3" /><Relationship Type="http://schemas.openxmlformats.org/officeDocument/2006/relationships/notesSlide" Target="/ppt/notesSlides/notesSlidecc.xml" Id="Rd09166be733a45a5" /></Relationships>
</file>

<file path=ppt/slides/_rels/slidecd.xml.rels>&#65279;<?xml version="1.0" encoding="utf-8"?><Relationships xmlns="http://schemas.openxmlformats.org/package/2006/relationships"><Relationship Type="http://schemas.openxmlformats.org/officeDocument/2006/relationships/slideLayout" Target="/ppt/slideLayouts/slideLayout12.xml" Id="R9d86bac66c5e463e" /><Relationship Type="http://schemas.openxmlformats.org/officeDocument/2006/relationships/chart" Target="/ppt/slides/charts/chartcd.xml" Id="rId3" /><Relationship Type="http://schemas.openxmlformats.org/officeDocument/2006/relationships/notesSlide" Target="/ppt/notesSlides/notesSlidecd.xml" Id="R91c5f836155245c8" /></Relationships>
</file>

<file path=ppt/slides/_rels/slidece.xml.rels>&#65279;<?xml version="1.0" encoding="utf-8"?><Relationships xmlns="http://schemas.openxmlformats.org/package/2006/relationships"><Relationship Type="http://schemas.openxmlformats.org/officeDocument/2006/relationships/slideLayout" Target="/ppt/slideLayouts/slideLayout12.xml" Id="Rae37522d432c437e" /><Relationship Type="http://schemas.openxmlformats.org/officeDocument/2006/relationships/chart" Target="/ppt/slides/charts/chartce.xml" Id="rId3" /><Relationship Type="http://schemas.openxmlformats.org/officeDocument/2006/relationships/notesSlide" Target="/ppt/notesSlides/notesSlidece.xml" Id="Ra71fc9a697e24f9f" /></Relationships>
</file>

<file path=ppt/slides/_rels/slidecf.xml.rels>&#65279;<?xml version="1.0" encoding="utf-8"?><Relationships xmlns="http://schemas.openxmlformats.org/package/2006/relationships"><Relationship Type="http://schemas.openxmlformats.org/officeDocument/2006/relationships/slideLayout" Target="/ppt/slideLayouts/slideLayout12.xml" Id="Rfb2bde2d1848483f" /><Relationship Type="http://schemas.openxmlformats.org/officeDocument/2006/relationships/chart" Target="/ppt/slides/charts/chartcf.xml" Id="rId3" /><Relationship Type="http://schemas.openxmlformats.org/officeDocument/2006/relationships/notesSlide" Target="/ppt/notesSlides/notesSlidecf.xml" Id="Rcc04d1fa16644ca2"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08a432c077854883" /><Relationship Type="http://schemas.openxmlformats.org/officeDocument/2006/relationships/chart" Target="/ppt/slides/charts/chartd.xml" Id="rId3" /><Relationship Type="http://schemas.openxmlformats.org/officeDocument/2006/relationships/notesSlide" Target="/ppt/notesSlides/notesSlided.xml" Id="Rc544635801cd4842" /></Relationships>
</file>

<file path=ppt/slides/_rels/slided0.xml.rels>&#65279;<?xml version="1.0" encoding="utf-8"?><Relationships xmlns="http://schemas.openxmlformats.org/package/2006/relationships"><Relationship Type="http://schemas.openxmlformats.org/officeDocument/2006/relationships/slideLayout" Target="/ppt/slideLayouts/slideLayout12.xml" Id="R73fa91ce6b4344f3" /><Relationship Type="http://schemas.openxmlformats.org/officeDocument/2006/relationships/chart" Target="/ppt/slides/charts/chartd0.xml" Id="rId3" /><Relationship Type="http://schemas.openxmlformats.org/officeDocument/2006/relationships/notesSlide" Target="/ppt/notesSlides/notesSlided0.xml" Id="R0bf875b2899542d2" /></Relationships>
</file>

<file path=ppt/slides/_rels/slided1.xml.rels>&#65279;<?xml version="1.0" encoding="utf-8"?><Relationships xmlns="http://schemas.openxmlformats.org/package/2006/relationships"><Relationship Type="http://schemas.openxmlformats.org/officeDocument/2006/relationships/slideLayout" Target="/ppt/slideLayouts/slideLayout12.xml" Id="R8801f5ea17ff41d4" /><Relationship Type="http://schemas.openxmlformats.org/officeDocument/2006/relationships/chart" Target="/ppt/slides/charts/chartd1.xml" Id="rId3" /><Relationship Type="http://schemas.openxmlformats.org/officeDocument/2006/relationships/notesSlide" Target="/ppt/notesSlides/notesSlided1.xml" Id="R63e4da73e48f49be" /></Relationships>
</file>

<file path=ppt/slides/_rels/slided2.xml.rels>&#65279;<?xml version="1.0" encoding="utf-8"?><Relationships xmlns="http://schemas.openxmlformats.org/package/2006/relationships"><Relationship Type="http://schemas.openxmlformats.org/officeDocument/2006/relationships/slideLayout" Target="/ppt/slideLayouts/slideLayout12.xml" Id="R625f3c220b484ef2" /><Relationship Type="http://schemas.openxmlformats.org/officeDocument/2006/relationships/chart" Target="/ppt/slides/charts/chartd2.xml" Id="rId3" /><Relationship Type="http://schemas.openxmlformats.org/officeDocument/2006/relationships/notesSlide" Target="/ppt/notesSlides/notesSlided2.xml" Id="Rf3addf6c4ba54a8e" /></Relationships>
</file>

<file path=ppt/slides/_rels/slided3.xml.rels>&#65279;<?xml version="1.0" encoding="utf-8"?><Relationships xmlns="http://schemas.openxmlformats.org/package/2006/relationships"><Relationship Type="http://schemas.openxmlformats.org/officeDocument/2006/relationships/slideLayout" Target="/ppt/slideLayouts/slideLayout12.xml" Id="R9bcbacda8ebf4420" /><Relationship Type="http://schemas.openxmlformats.org/officeDocument/2006/relationships/chart" Target="/ppt/slides/charts/chartd3.xml" Id="rId3" /><Relationship Type="http://schemas.openxmlformats.org/officeDocument/2006/relationships/notesSlide" Target="/ppt/notesSlides/notesSlided3.xml" Id="R97d24fe1ddb34f56" /></Relationships>
</file>

<file path=ppt/slides/_rels/slided4.xml.rels>&#65279;<?xml version="1.0" encoding="utf-8"?><Relationships xmlns="http://schemas.openxmlformats.org/package/2006/relationships"><Relationship Type="http://schemas.openxmlformats.org/officeDocument/2006/relationships/slideLayout" Target="/ppt/slideLayouts/slideLayout12.xml" Id="R7eaaa2d28a69453b" /><Relationship Type="http://schemas.openxmlformats.org/officeDocument/2006/relationships/chart" Target="/ppt/slides/charts/chartd4.xml" Id="rId3" /><Relationship Type="http://schemas.openxmlformats.org/officeDocument/2006/relationships/notesSlide" Target="/ppt/notesSlides/notesSlided4.xml" Id="R50723f2125fb44ec" /></Relationships>
</file>

<file path=ppt/slides/_rels/slided5.xml.rels>&#65279;<?xml version="1.0" encoding="utf-8"?><Relationships xmlns="http://schemas.openxmlformats.org/package/2006/relationships"><Relationship Type="http://schemas.openxmlformats.org/officeDocument/2006/relationships/slideLayout" Target="/ppt/slideLayouts/slideLayout12.xml" Id="R4fe2b2a1c0f14826" /><Relationship Type="http://schemas.openxmlformats.org/officeDocument/2006/relationships/chart" Target="/ppt/slides/charts/chartd5.xml" Id="rId3" /><Relationship Type="http://schemas.openxmlformats.org/officeDocument/2006/relationships/notesSlide" Target="/ppt/notesSlides/notesSlided5.xml" Id="Rfae6f9e7e074405d" /></Relationships>
</file>

<file path=ppt/slides/_rels/slided6.xml.rels>&#65279;<?xml version="1.0" encoding="utf-8"?><Relationships xmlns="http://schemas.openxmlformats.org/package/2006/relationships"><Relationship Type="http://schemas.openxmlformats.org/officeDocument/2006/relationships/slideLayout" Target="/ppt/slideLayouts/slideLayout12.xml" Id="Rf427a946bd8d42cb" /><Relationship Type="http://schemas.openxmlformats.org/officeDocument/2006/relationships/chart" Target="/ppt/slides/charts/chartd6.xml" Id="rId3" /><Relationship Type="http://schemas.openxmlformats.org/officeDocument/2006/relationships/notesSlide" Target="/ppt/notesSlides/notesSlided6.xml" Id="R08d2b7fa491240f0" /></Relationships>
</file>

<file path=ppt/slides/_rels/slided7.xml.rels>&#65279;<?xml version="1.0" encoding="utf-8"?><Relationships xmlns="http://schemas.openxmlformats.org/package/2006/relationships"><Relationship Type="http://schemas.openxmlformats.org/officeDocument/2006/relationships/slideLayout" Target="/ppt/slideLayouts/slideLayout12.xml" Id="Raf58e3523f384fd4" /><Relationship Type="http://schemas.openxmlformats.org/officeDocument/2006/relationships/chart" Target="/ppt/slides/charts/chartd7.xml" Id="rId3" /><Relationship Type="http://schemas.openxmlformats.org/officeDocument/2006/relationships/notesSlide" Target="/ppt/notesSlides/notesSlided7.xml" Id="R0b38165f0ae4489c" /></Relationships>
</file>

<file path=ppt/slides/_rels/slided8.xml.rels>&#65279;<?xml version="1.0" encoding="utf-8"?><Relationships xmlns="http://schemas.openxmlformats.org/package/2006/relationships"><Relationship Type="http://schemas.openxmlformats.org/officeDocument/2006/relationships/slideLayout" Target="/ppt/slideLayouts/slideLayout12.xml" Id="Re5e64887c161437b" /><Relationship Type="http://schemas.openxmlformats.org/officeDocument/2006/relationships/chart" Target="/ppt/slides/charts/chartd8.xml" Id="rId3" /><Relationship Type="http://schemas.openxmlformats.org/officeDocument/2006/relationships/notesSlide" Target="/ppt/notesSlides/notesSlided8.xml" Id="Re0c587b11b7f4a10" /></Relationships>
</file>

<file path=ppt/slides/_rels/slided9.xml.rels>&#65279;<?xml version="1.0" encoding="utf-8"?><Relationships xmlns="http://schemas.openxmlformats.org/package/2006/relationships"><Relationship Type="http://schemas.openxmlformats.org/officeDocument/2006/relationships/slideLayout" Target="/ppt/slideLayouts/slideLayout12.xml" Id="R39f1e669f46546c3" /><Relationship Type="http://schemas.openxmlformats.org/officeDocument/2006/relationships/chart" Target="/ppt/slides/charts/chartd9.xml" Id="rId3" /><Relationship Type="http://schemas.openxmlformats.org/officeDocument/2006/relationships/notesSlide" Target="/ppt/notesSlides/notesSlided9.xml" Id="Rd562ad54dbf045fd" /></Relationships>
</file>

<file path=ppt/slides/_rels/slideda.xml.rels>&#65279;<?xml version="1.0" encoding="utf-8"?><Relationships xmlns="http://schemas.openxmlformats.org/package/2006/relationships"><Relationship Type="http://schemas.openxmlformats.org/officeDocument/2006/relationships/slideLayout" Target="/ppt/slideLayouts/slideLayout12.xml" Id="Rfd43164b43da4782" /><Relationship Type="http://schemas.openxmlformats.org/officeDocument/2006/relationships/chart" Target="/ppt/slides/charts/chartda.xml" Id="rId3" /><Relationship Type="http://schemas.openxmlformats.org/officeDocument/2006/relationships/notesSlide" Target="/ppt/notesSlides/notesSlideda.xml" Id="Rdd2bc10daaca4cd0" /></Relationships>
</file>

<file path=ppt/slides/_rels/slidedb.xml.rels>&#65279;<?xml version="1.0" encoding="utf-8"?><Relationships xmlns="http://schemas.openxmlformats.org/package/2006/relationships"><Relationship Type="http://schemas.openxmlformats.org/officeDocument/2006/relationships/slideLayout" Target="/ppt/slideLayouts/slideLayout12.xml" Id="R4a4afcf850ac4bb9" /><Relationship Type="http://schemas.openxmlformats.org/officeDocument/2006/relationships/chart" Target="/ppt/slides/charts/chartdb.xml" Id="rId3" /><Relationship Type="http://schemas.openxmlformats.org/officeDocument/2006/relationships/notesSlide" Target="/ppt/notesSlides/notesSlidedb.xml" Id="R7779177c8bdc4a29" /></Relationships>
</file>

<file path=ppt/slides/_rels/slidedc.xml.rels>&#65279;<?xml version="1.0" encoding="utf-8"?><Relationships xmlns="http://schemas.openxmlformats.org/package/2006/relationships"><Relationship Type="http://schemas.openxmlformats.org/officeDocument/2006/relationships/slideLayout" Target="/ppt/slideLayouts/slideLayout12.xml" Id="R3a4b20098c394b65" /><Relationship Type="http://schemas.openxmlformats.org/officeDocument/2006/relationships/chart" Target="/ppt/slides/charts/chartdc.xml" Id="rId3" /><Relationship Type="http://schemas.openxmlformats.org/officeDocument/2006/relationships/notesSlide" Target="/ppt/notesSlides/notesSlidedc.xml" Id="R2ce7db64bb3a45f6" /></Relationships>
</file>

<file path=ppt/slides/_rels/slidedd.xml.rels>&#65279;<?xml version="1.0" encoding="utf-8"?><Relationships xmlns="http://schemas.openxmlformats.org/package/2006/relationships"><Relationship Type="http://schemas.openxmlformats.org/officeDocument/2006/relationships/slideLayout" Target="/ppt/slideLayouts/slideLayout12.xml" Id="Rd91345c0c4dc4ff3" /><Relationship Type="http://schemas.openxmlformats.org/officeDocument/2006/relationships/chart" Target="/ppt/slides/charts/chartdd.xml" Id="rId3" /><Relationship Type="http://schemas.openxmlformats.org/officeDocument/2006/relationships/notesSlide" Target="/ppt/notesSlides/notesSlidedd.xml" Id="R0209651a2dd44222" /></Relationships>
</file>

<file path=ppt/slides/_rels/slidede.xml.rels>&#65279;<?xml version="1.0" encoding="utf-8"?><Relationships xmlns="http://schemas.openxmlformats.org/package/2006/relationships"><Relationship Type="http://schemas.openxmlformats.org/officeDocument/2006/relationships/slideLayout" Target="/ppt/slideLayouts/slideLayout12.xml" Id="Ra8ef3877b7634b5b" /><Relationship Type="http://schemas.openxmlformats.org/officeDocument/2006/relationships/chart" Target="/ppt/slides/charts/chartde.xml" Id="rId3" /><Relationship Type="http://schemas.openxmlformats.org/officeDocument/2006/relationships/notesSlide" Target="/ppt/notesSlides/notesSlidede.xml" Id="R1544e69fa0a34d47" /></Relationships>
</file>

<file path=ppt/slides/_rels/slidedf.xml.rels>&#65279;<?xml version="1.0" encoding="utf-8"?><Relationships xmlns="http://schemas.openxmlformats.org/package/2006/relationships"><Relationship Type="http://schemas.openxmlformats.org/officeDocument/2006/relationships/slideLayout" Target="/ppt/slideLayouts/slideLayout12.xml" Id="R12d3a0e5c72a4a35" /><Relationship Type="http://schemas.openxmlformats.org/officeDocument/2006/relationships/chart" Target="/ppt/slides/charts/chartdf.xml" Id="rId3" /><Relationship Type="http://schemas.openxmlformats.org/officeDocument/2006/relationships/notesSlide" Target="/ppt/notesSlides/notesSlidedf.xml" Id="Re9941a2f062d4ae6"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bbf76ba087f94fa0" /><Relationship Type="http://schemas.openxmlformats.org/officeDocument/2006/relationships/chart" Target="/ppt/slides/charts/charte.xml" Id="rId3" /><Relationship Type="http://schemas.openxmlformats.org/officeDocument/2006/relationships/notesSlide" Target="/ppt/notesSlides/notesSlidee.xml" Id="R56d75a77d4b94a3d" /></Relationships>
</file>

<file path=ppt/slides/_rels/slidee0.xml.rels>&#65279;<?xml version="1.0" encoding="utf-8"?><Relationships xmlns="http://schemas.openxmlformats.org/package/2006/relationships"><Relationship Type="http://schemas.openxmlformats.org/officeDocument/2006/relationships/slideLayout" Target="/ppt/slideLayouts/slideLayout12.xml" Id="R6c4f58eeb4e14c37" /><Relationship Type="http://schemas.openxmlformats.org/officeDocument/2006/relationships/chart" Target="/ppt/slides/charts/charte0.xml" Id="rId3" /><Relationship Type="http://schemas.openxmlformats.org/officeDocument/2006/relationships/notesSlide" Target="/ppt/notesSlides/notesSlidee0.xml" Id="Rb11c967a71f4457f" /></Relationships>
</file>

<file path=ppt/slides/_rels/slidee1.xml.rels>&#65279;<?xml version="1.0" encoding="utf-8"?><Relationships xmlns="http://schemas.openxmlformats.org/package/2006/relationships"><Relationship Type="http://schemas.openxmlformats.org/officeDocument/2006/relationships/slideLayout" Target="/ppt/slideLayouts/slideLayout12.xml" Id="R1e01afaa75bf4328" /><Relationship Type="http://schemas.openxmlformats.org/officeDocument/2006/relationships/chart" Target="/ppt/slides/charts/charte1.xml" Id="rId3" /><Relationship Type="http://schemas.openxmlformats.org/officeDocument/2006/relationships/notesSlide" Target="/ppt/notesSlides/notesSlidee1.xml" Id="R9ad33a6200ed4772" /></Relationships>
</file>

<file path=ppt/slides/_rels/slidee2.xml.rels>&#65279;<?xml version="1.0" encoding="utf-8"?><Relationships xmlns="http://schemas.openxmlformats.org/package/2006/relationships"><Relationship Type="http://schemas.openxmlformats.org/officeDocument/2006/relationships/slideLayout" Target="/ppt/slideLayouts/slideLayout12.xml" Id="R2dca78e8927e4cb8" /><Relationship Type="http://schemas.openxmlformats.org/officeDocument/2006/relationships/chart" Target="/ppt/slides/charts/charte2.xml" Id="rId3" /><Relationship Type="http://schemas.openxmlformats.org/officeDocument/2006/relationships/notesSlide" Target="/ppt/notesSlides/notesSlidee2.xml" Id="R9469ee84a8244305" /></Relationships>
</file>

<file path=ppt/slides/_rels/slidee3.xml.rels>&#65279;<?xml version="1.0" encoding="utf-8"?><Relationships xmlns="http://schemas.openxmlformats.org/package/2006/relationships"><Relationship Type="http://schemas.openxmlformats.org/officeDocument/2006/relationships/slideLayout" Target="/ppt/slideLayouts/slideLayout12.xml" Id="Rd5271dc190f24587" /><Relationship Type="http://schemas.openxmlformats.org/officeDocument/2006/relationships/chart" Target="/ppt/slides/charts/charte3.xml" Id="rId3" /><Relationship Type="http://schemas.openxmlformats.org/officeDocument/2006/relationships/notesSlide" Target="/ppt/notesSlides/notesSlidee3.xml" Id="R746ce5c32bd14ad1"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bcbad779394b48d5" /><Relationship Type="http://schemas.openxmlformats.org/officeDocument/2006/relationships/chart" Target="/ppt/slides/charts/chartf.xml" Id="rId3" /><Relationship Type="http://schemas.openxmlformats.org/officeDocument/2006/relationships/notesSlide" Target="/ppt/notesSlides/notesSlidef.xml" Id="R483884c2b5a74b20"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8c.xml.rels>&#65279;<?xml version="1.0" encoding="utf-8"?><Relationships xmlns="http://schemas.openxmlformats.org/package/2006/relationships"><Relationship Type="http://schemas.openxmlformats.org/officeDocument/2006/relationships/package" Target="/ppt/slides/charts/embeddings/package8c.bin" Id="rId1" /></Relationships>
</file>

<file path=ppt/slides/charts/_rels/chart8d.xml.rels>&#65279;<?xml version="1.0" encoding="utf-8"?><Relationships xmlns="http://schemas.openxmlformats.org/package/2006/relationships"><Relationship Type="http://schemas.openxmlformats.org/officeDocument/2006/relationships/package" Target="/ppt/slides/charts/embeddings/package8d.bin" Id="rId1" /></Relationships>
</file>

<file path=ppt/slides/charts/_rels/chart8e.xml.rels>&#65279;<?xml version="1.0" encoding="utf-8"?><Relationships xmlns="http://schemas.openxmlformats.org/package/2006/relationships"><Relationship Type="http://schemas.openxmlformats.org/officeDocument/2006/relationships/package" Target="/ppt/slides/charts/embeddings/package8e.bin" Id="rId1" /></Relationships>
</file>

<file path=ppt/slides/charts/_rels/chart8f.xml.rels>&#65279;<?xml version="1.0" encoding="utf-8"?><Relationships xmlns="http://schemas.openxmlformats.org/package/2006/relationships"><Relationship Type="http://schemas.openxmlformats.org/officeDocument/2006/relationships/package" Target="/ppt/slides/charts/embeddings/package8f.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90.xml.rels>&#65279;<?xml version="1.0" encoding="utf-8"?><Relationships xmlns="http://schemas.openxmlformats.org/package/2006/relationships"><Relationship Type="http://schemas.openxmlformats.org/officeDocument/2006/relationships/package" Target="/ppt/slides/charts/embeddings/package90.bin" Id="rId1" /></Relationships>
</file>

<file path=ppt/slides/charts/_rels/chart91.xml.rels>&#65279;<?xml version="1.0" encoding="utf-8"?><Relationships xmlns="http://schemas.openxmlformats.org/package/2006/relationships"><Relationship Type="http://schemas.openxmlformats.org/officeDocument/2006/relationships/package" Target="/ppt/slides/charts/embeddings/package91.bin" Id="rId1" /></Relationships>
</file>

<file path=ppt/slides/charts/_rels/chart92.xml.rels>&#65279;<?xml version="1.0" encoding="utf-8"?><Relationships xmlns="http://schemas.openxmlformats.org/package/2006/relationships"><Relationship Type="http://schemas.openxmlformats.org/officeDocument/2006/relationships/package" Target="/ppt/slides/charts/embeddings/package92.bin" Id="rId1" /></Relationships>
</file>

<file path=ppt/slides/charts/_rels/chart93.xml.rels>&#65279;<?xml version="1.0" encoding="utf-8"?><Relationships xmlns="http://schemas.openxmlformats.org/package/2006/relationships"><Relationship Type="http://schemas.openxmlformats.org/officeDocument/2006/relationships/package" Target="/ppt/slides/charts/embeddings/package93.bin" Id="rId1" /></Relationships>
</file>

<file path=ppt/slides/charts/_rels/chart94.xml.rels>&#65279;<?xml version="1.0" encoding="utf-8"?><Relationships xmlns="http://schemas.openxmlformats.org/package/2006/relationships"><Relationship Type="http://schemas.openxmlformats.org/officeDocument/2006/relationships/package" Target="/ppt/slides/charts/embeddings/package94.bin" Id="rId1" /></Relationships>
</file>

<file path=ppt/slides/charts/_rels/chart95.xml.rels>&#65279;<?xml version="1.0" encoding="utf-8"?><Relationships xmlns="http://schemas.openxmlformats.org/package/2006/relationships"><Relationship Type="http://schemas.openxmlformats.org/officeDocument/2006/relationships/package" Target="/ppt/slides/charts/embeddings/package95.bin" Id="rId1" /></Relationships>
</file>

<file path=ppt/slides/charts/_rels/chart96.xml.rels>&#65279;<?xml version="1.0" encoding="utf-8"?><Relationships xmlns="http://schemas.openxmlformats.org/package/2006/relationships"><Relationship Type="http://schemas.openxmlformats.org/officeDocument/2006/relationships/package" Target="/ppt/slides/charts/embeddings/package96.bin" Id="rId1" /></Relationships>
</file>

<file path=ppt/slides/charts/_rels/chart97.xml.rels>&#65279;<?xml version="1.0" encoding="utf-8"?><Relationships xmlns="http://schemas.openxmlformats.org/package/2006/relationships"><Relationship Type="http://schemas.openxmlformats.org/officeDocument/2006/relationships/package" Target="/ppt/slides/charts/embeddings/package97.bin" Id="rId1" /></Relationships>
</file>

<file path=ppt/slides/charts/_rels/chart98.xml.rels>&#65279;<?xml version="1.0" encoding="utf-8"?><Relationships xmlns="http://schemas.openxmlformats.org/package/2006/relationships"><Relationship Type="http://schemas.openxmlformats.org/officeDocument/2006/relationships/package" Target="/ppt/slides/charts/embeddings/package98.bin" Id="rId1" /></Relationships>
</file>

<file path=ppt/slides/charts/_rels/chart99.xml.rels>&#65279;<?xml version="1.0" encoding="utf-8"?><Relationships xmlns="http://schemas.openxmlformats.org/package/2006/relationships"><Relationship Type="http://schemas.openxmlformats.org/officeDocument/2006/relationships/package" Target="/ppt/slides/charts/embeddings/package99.bin" Id="rId1" /></Relationships>
</file>

<file path=ppt/slides/charts/_rels/chart9a.xml.rels>&#65279;<?xml version="1.0" encoding="utf-8"?><Relationships xmlns="http://schemas.openxmlformats.org/package/2006/relationships"><Relationship Type="http://schemas.openxmlformats.org/officeDocument/2006/relationships/package" Target="/ppt/slides/charts/embeddings/package9a.bin" Id="rId1" /></Relationships>
</file>

<file path=ppt/slides/charts/_rels/chart9b.xml.rels>&#65279;<?xml version="1.0" encoding="utf-8"?><Relationships xmlns="http://schemas.openxmlformats.org/package/2006/relationships"><Relationship Type="http://schemas.openxmlformats.org/officeDocument/2006/relationships/package" Target="/ppt/slides/charts/embeddings/package9b.bin" Id="rId1" /></Relationships>
</file>

<file path=ppt/slides/charts/_rels/chart9c.xml.rels>&#65279;<?xml version="1.0" encoding="utf-8"?><Relationships xmlns="http://schemas.openxmlformats.org/package/2006/relationships"><Relationship Type="http://schemas.openxmlformats.org/officeDocument/2006/relationships/package" Target="/ppt/slides/charts/embeddings/package9c.bin" Id="rId1" /></Relationships>
</file>

<file path=ppt/slides/charts/_rels/chart9d.xml.rels>&#65279;<?xml version="1.0" encoding="utf-8"?><Relationships xmlns="http://schemas.openxmlformats.org/package/2006/relationships"><Relationship Type="http://schemas.openxmlformats.org/officeDocument/2006/relationships/package" Target="/ppt/slides/charts/embeddings/package9d.bin" Id="rId1" /></Relationships>
</file>

<file path=ppt/slides/charts/_rels/chart9e.xml.rels>&#65279;<?xml version="1.0" encoding="utf-8"?><Relationships xmlns="http://schemas.openxmlformats.org/package/2006/relationships"><Relationship Type="http://schemas.openxmlformats.org/officeDocument/2006/relationships/package" Target="/ppt/slides/charts/embeddings/package9e.bin" Id="rId1" /></Relationships>
</file>

<file path=ppt/slides/charts/_rels/chart9f.xml.rels>&#65279;<?xml version="1.0" encoding="utf-8"?><Relationships xmlns="http://schemas.openxmlformats.org/package/2006/relationships"><Relationship Type="http://schemas.openxmlformats.org/officeDocument/2006/relationships/package" Target="/ppt/slides/charts/embeddings/package9f.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a0.xml.rels>&#65279;<?xml version="1.0" encoding="utf-8"?><Relationships xmlns="http://schemas.openxmlformats.org/package/2006/relationships"><Relationship Type="http://schemas.openxmlformats.org/officeDocument/2006/relationships/package" Target="/ppt/slides/charts/embeddings/packagea0.bin" Id="rId1" /></Relationships>
</file>

<file path=ppt/slides/charts/_rels/charta1.xml.rels>&#65279;<?xml version="1.0" encoding="utf-8"?><Relationships xmlns="http://schemas.openxmlformats.org/package/2006/relationships"><Relationship Type="http://schemas.openxmlformats.org/officeDocument/2006/relationships/package" Target="/ppt/slides/charts/embeddings/packagea1.bin" Id="rId1" /></Relationships>
</file>

<file path=ppt/slides/charts/_rels/charta2.xml.rels>&#65279;<?xml version="1.0" encoding="utf-8"?><Relationships xmlns="http://schemas.openxmlformats.org/package/2006/relationships"><Relationship Type="http://schemas.openxmlformats.org/officeDocument/2006/relationships/package" Target="/ppt/slides/charts/embeddings/packagea2.bin" Id="rId1" /></Relationships>
</file>

<file path=ppt/slides/charts/_rels/charta3.xml.rels>&#65279;<?xml version="1.0" encoding="utf-8"?><Relationships xmlns="http://schemas.openxmlformats.org/package/2006/relationships"><Relationship Type="http://schemas.openxmlformats.org/officeDocument/2006/relationships/package" Target="/ppt/slides/charts/embeddings/packagea3.bin" Id="rId1" /></Relationships>
</file>

<file path=ppt/slides/charts/_rels/charta4.xml.rels>&#65279;<?xml version="1.0" encoding="utf-8"?><Relationships xmlns="http://schemas.openxmlformats.org/package/2006/relationships"><Relationship Type="http://schemas.openxmlformats.org/officeDocument/2006/relationships/package" Target="/ppt/slides/charts/embeddings/packagea4.bin" Id="rId1" /></Relationships>
</file>

<file path=ppt/slides/charts/_rels/charta5.xml.rels>&#65279;<?xml version="1.0" encoding="utf-8"?><Relationships xmlns="http://schemas.openxmlformats.org/package/2006/relationships"><Relationship Type="http://schemas.openxmlformats.org/officeDocument/2006/relationships/package" Target="/ppt/slides/charts/embeddings/packagea5.bin" Id="rId1" /></Relationships>
</file>

<file path=ppt/slides/charts/_rels/charta6.xml.rels>&#65279;<?xml version="1.0" encoding="utf-8"?><Relationships xmlns="http://schemas.openxmlformats.org/package/2006/relationships"><Relationship Type="http://schemas.openxmlformats.org/officeDocument/2006/relationships/package" Target="/ppt/slides/charts/embeddings/packagea6.bin" Id="rId1" /></Relationships>
</file>

<file path=ppt/slides/charts/_rels/charta7.xml.rels>&#65279;<?xml version="1.0" encoding="utf-8"?><Relationships xmlns="http://schemas.openxmlformats.org/package/2006/relationships"><Relationship Type="http://schemas.openxmlformats.org/officeDocument/2006/relationships/package" Target="/ppt/slides/charts/embeddings/packagea7.bin" Id="rId1" /></Relationships>
</file>

<file path=ppt/slides/charts/_rels/charta8.xml.rels>&#65279;<?xml version="1.0" encoding="utf-8"?><Relationships xmlns="http://schemas.openxmlformats.org/package/2006/relationships"><Relationship Type="http://schemas.openxmlformats.org/officeDocument/2006/relationships/package" Target="/ppt/slides/charts/embeddings/packagea8.bin" Id="rId1" /></Relationships>
</file>

<file path=ppt/slides/charts/_rels/charta9.xml.rels>&#65279;<?xml version="1.0" encoding="utf-8"?><Relationships xmlns="http://schemas.openxmlformats.org/package/2006/relationships"><Relationship Type="http://schemas.openxmlformats.org/officeDocument/2006/relationships/package" Target="/ppt/slides/charts/embeddings/packagea9.bin" Id="rId1" /></Relationships>
</file>

<file path=ppt/slides/charts/_rels/chartaa.xml.rels>&#65279;<?xml version="1.0" encoding="utf-8"?><Relationships xmlns="http://schemas.openxmlformats.org/package/2006/relationships"><Relationship Type="http://schemas.openxmlformats.org/officeDocument/2006/relationships/package" Target="/ppt/slides/charts/embeddings/packageaa.bin" Id="rId1" /></Relationships>
</file>

<file path=ppt/slides/charts/_rels/chartab.xml.rels>&#65279;<?xml version="1.0" encoding="utf-8"?><Relationships xmlns="http://schemas.openxmlformats.org/package/2006/relationships"><Relationship Type="http://schemas.openxmlformats.org/officeDocument/2006/relationships/package" Target="/ppt/slides/charts/embeddings/packageab.bin" Id="rId1" /></Relationships>
</file>

<file path=ppt/slides/charts/_rels/chartac.xml.rels>&#65279;<?xml version="1.0" encoding="utf-8"?><Relationships xmlns="http://schemas.openxmlformats.org/package/2006/relationships"><Relationship Type="http://schemas.openxmlformats.org/officeDocument/2006/relationships/package" Target="/ppt/slides/charts/embeddings/packageac.bin" Id="rId1" /></Relationships>
</file>

<file path=ppt/slides/charts/_rels/chartad.xml.rels>&#65279;<?xml version="1.0" encoding="utf-8"?><Relationships xmlns="http://schemas.openxmlformats.org/package/2006/relationships"><Relationship Type="http://schemas.openxmlformats.org/officeDocument/2006/relationships/package" Target="/ppt/slides/charts/embeddings/packagead.bin" Id="rId1" /></Relationships>
</file>

<file path=ppt/slides/charts/_rels/chartae.xml.rels>&#65279;<?xml version="1.0" encoding="utf-8"?><Relationships xmlns="http://schemas.openxmlformats.org/package/2006/relationships"><Relationship Type="http://schemas.openxmlformats.org/officeDocument/2006/relationships/package" Target="/ppt/slides/charts/embeddings/packageae.bin" Id="rId1" /></Relationships>
</file>

<file path=ppt/slides/charts/_rels/chartaf.xml.rels>&#65279;<?xml version="1.0" encoding="utf-8"?><Relationships xmlns="http://schemas.openxmlformats.org/package/2006/relationships"><Relationship Type="http://schemas.openxmlformats.org/officeDocument/2006/relationships/package" Target="/ppt/slides/charts/embeddings/packageaf.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b0.xml.rels>&#65279;<?xml version="1.0" encoding="utf-8"?><Relationships xmlns="http://schemas.openxmlformats.org/package/2006/relationships"><Relationship Type="http://schemas.openxmlformats.org/officeDocument/2006/relationships/package" Target="/ppt/slides/charts/embeddings/packageb0.bin" Id="rId1" /></Relationships>
</file>

<file path=ppt/slides/charts/_rels/chartb1.xml.rels>&#65279;<?xml version="1.0" encoding="utf-8"?><Relationships xmlns="http://schemas.openxmlformats.org/package/2006/relationships"><Relationship Type="http://schemas.openxmlformats.org/officeDocument/2006/relationships/package" Target="/ppt/slides/charts/embeddings/packageb1.bin" Id="rId1" /></Relationships>
</file>

<file path=ppt/slides/charts/_rels/chartb2.xml.rels>&#65279;<?xml version="1.0" encoding="utf-8"?><Relationships xmlns="http://schemas.openxmlformats.org/package/2006/relationships"><Relationship Type="http://schemas.openxmlformats.org/officeDocument/2006/relationships/package" Target="/ppt/slides/charts/embeddings/packageb2.bin" Id="rId1" /></Relationships>
</file>

<file path=ppt/slides/charts/_rels/chartb3.xml.rels>&#65279;<?xml version="1.0" encoding="utf-8"?><Relationships xmlns="http://schemas.openxmlformats.org/package/2006/relationships"><Relationship Type="http://schemas.openxmlformats.org/officeDocument/2006/relationships/package" Target="/ppt/slides/charts/embeddings/packageb3.bin" Id="rId1" /></Relationships>
</file>

<file path=ppt/slides/charts/_rels/chartb4.xml.rels>&#65279;<?xml version="1.0" encoding="utf-8"?><Relationships xmlns="http://schemas.openxmlformats.org/package/2006/relationships"><Relationship Type="http://schemas.openxmlformats.org/officeDocument/2006/relationships/package" Target="/ppt/slides/charts/embeddings/packageb4.bin" Id="rId1" /></Relationships>
</file>

<file path=ppt/slides/charts/_rels/chartb5.xml.rels>&#65279;<?xml version="1.0" encoding="utf-8"?><Relationships xmlns="http://schemas.openxmlformats.org/package/2006/relationships"><Relationship Type="http://schemas.openxmlformats.org/officeDocument/2006/relationships/package" Target="/ppt/slides/charts/embeddings/packageb5.bin" Id="rId1" /></Relationships>
</file>

<file path=ppt/slides/charts/_rels/chartb6.xml.rels>&#65279;<?xml version="1.0" encoding="utf-8"?><Relationships xmlns="http://schemas.openxmlformats.org/package/2006/relationships"><Relationship Type="http://schemas.openxmlformats.org/officeDocument/2006/relationships/package" Target="/ppt/slides/charts/embeddings/packageb6.bin" Id="rId1" /></Relationships>
</file>

<file path=ppt/slides/charts/_rels/chartb7.xml.rels>&#65279;<?xml version="1.0" encoding="utf-8"?><Relationships xmlns="http://schemas.openxmlformats.org/package/2006/relationships"><Relationship Type="http://schemas.openxmlformats.org/officeDocument/2006/relationships/package" Target="/ppt/slides/charts/embeddings/packageb7.bin" Id="rId1" /></Relationships>
</file>

<file path=ppt/slides/charts/_rels/chartb8.xml.rels>&#65279;<?xml version="1.0" encoding="utf-8"?><Relationships xmlns="http://schemas.openxmlformats.org/package/2006/relationships"><Relationship Type="http://schemas.openxmlformats.org/officeDocument/2006/relationships/package" Target="/ppt/slides/charts/embeddings/packageb8.bin" Id="rId1" /></Relationships>
</file>

<file path=ppt/slides/charts/_rels/chartb9.xml.rels>&#65279;<?xml version="1.0" encoding="utf-8"?><Relationships xmlns="http://schemas.openxmlformats.org/package/2006/relationships"><Relationship Type="http://schemas.openxmlformats.org/officeDocument/2006/relationships/package" Target="/ppt/slides/charts/embeddings/packageb9.bin" Id="rId1" /></Relationships>
</file>

<file path=ppt/slides/charts/_rels/chartba.xml.rels>&#65279;<?xml version="1.0" encoding="utf-8"?><Relationships xmlns="http://schemas.openxmlformats.org/package/2006/relationships"><Relationship Type="http://schemas.openxmlformats.org/officeDocument/2006/relationships/package" Target="/ppt/slides/charts/embeddings/packageba.bin" Id="rId1" /></Relationships>
</file>

<file path=ppt/slides/charts/_rels/chartbb.xml.rels>&#65279;<?xml version="1.0" encoding="utf-8"?><Relationships xmlns="http://schemas.openxmlformats.org/package/2006/relationships"><Relationship Type="http://schemas.openxmlformats.org/officeDocument/2006/relationships/package" Target="/ppt/slides/charts/embeddings/packagebb.bin" Id="rId1" /></Relationships>
</file>

<file path=ppt/slides/charts/_rels/chartbc.xml.rels>&#65279;<?xml version="1.0" encoding="utf-8"?><Relationships xmlns="http://schemas.openxmlformats.org/package/2006/relationships"><Relationship Type="http://schemas.openxmlformats.org/officeDocument/2006/relationships/package" Target="/ppt/slides/charts/embeddings/packagebc.bin" Id="rId1" /></Relationships>
</file>

<file path=ppt/slides/charts/_rels/chartbd.xml.rels>&#65279;<?xml version="1.0" encoding="utf-8"?><Relationships xmlns="http://schemas.openxmlformats.org/package/2006/relationships"><Relationship Type="http://schemas.openxmlformats.org/officeDocument/2006/relationships/package" Target="/ppt/slides/charts/embeddings/packagebd.bin" Id="rId1" /></Relationships>
</file>

<file path=ppt/slides/charts/_rels/chartbe.xml.rels>&#65279;<?xml version="1.0" encoding="utf-8"?><Relationships xmlns="http://schemas.openxmlformats.org/package/2006/relationships"><Relationship Type="http://schemas.openxmlformats.org/officeDocument/2006/relationships/package" Target="/ppt/slides/charts/embeddings/packagebe.bin" Id="rId1" /></Relationships>
</file>

<file path=ppt/slides/charts/_rels/chartbf.xml.rels>&#65279;<?xml version="1.0" encoding="utf-8"?><Relationships xmlns="http://schemas.openxmlformats.org/package/2006/relationships"><Relationship Type="http://schemas.openxmlformats.org/officeDocument/2006/relationships/package" Target="/ppt/slides/charts/embeddings/packagebf.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c0.xml.rels>&#65279;<?xml version="1.0" encoding="utf-8"?><Relationships xmlns="http://schemas.openxmlformats.org/package/2006/relationships"><Relationship Type="http://schemas.openxmlformats.org/officeDocument/2006/relationships/package" Target="/ppt/slides/charts/embeddings/packagec0.bin" Id="rId1" /></Relationships>
</file>

<file path=ppt/slides/charts/_rels/chartc1.xml.rels>&#65279;<?xml version="1.0" encoding="utf-8"?><Relationships xmlns="http://schemas.openxmlformats.org/package/2006/relationships"><Relationship Type="http://schemas.openxmlformats.org/officeDocument/2006/relationships/package" Target="/ppt/slides/charts/embeddings/packagec1.bin" Id="rId1" /></Relationships>
</file>

<file path=ppt/slides/charts/_rels/chartc2.xml.rels>&#65279;<?xml version="1.0" encoding="utf-8"?><Relationships xmlns="http://schemas.openxmlformats.org/package/2006/relationships"><Relationship Type="http://schemas.openxmlformats.org/officeDocument/2006/relationships/package" Target="/ppt/slides/charts/embeddings/packagec2.bin" Id="rId1" /></Relationships>
</file>

<file path=ppt/slides/charts/_rels/chartc3.xml.rels>&#65279;<?xml version="1.0" encoding="utf-8"?><Relationships xmlns="http://schemas.openxmlformats.org/package/2006/relationships"><Relationship Type="http://schemas.openxmlformats.org/officeDocument/2006/relationships/package" Target="/ppt/slides/charts/embeddings/packagec3.bin" Id="rId1" /></Relationships>
</file>

<file path=ppt/slides/charts/_rels/chartc4.xml.rels>&#65279;<?xml version="1.0" encoding="utf-8"?><Relationships xmlns="http://schemas.openxmlformats.org/package/2006/relationships"><Relationship Type="http://schemas.openxmlformats.org/officeDocument/2006/relationships/package" Target="/ppt/slides/charts/embeddings/packagec4.bin" Id="rId1" /></Relationships>
</file>

<file path=ppt/slides/charts/_rels/chartc5.xml.rels>&#65279;<?xml version="1.0" encoding="utf-8"?><Relationships xmlns="http://schemas.openxmlformats.org/package/2006/relationships"><Relationship Type="http://schemas.openxmlformats.org/officeDocument/2006/relationships/package" Target="/ppt/slides/charts/embeddings/packagec5.bin" Id="rId1" /></Relationships>
</file>

<file path=ppt/slides/charts/_rels/chartc6.xml.rels>&#65279;<?xml version="1.0" encoding="utf-8"?><Relationships xmlns="http://schemas.openxmlformats.org/package/2006/relationships"><Relationship Type="http://schemas.openxmlformats.org/officeDocument/2006/relationships/package" Target="/ppt/slides/charts/embeddings/packagec6.bin" Id="rId1" /></Relationships>
</file>

<file path=ppt/slides/charts/_rels/chartc7.xml.rels>&#65279;<?xml version="1.0" encoding="utf-8"?><Relationships xmlns="http://schemas.openxmlformats.org/package/2006/relationships"><Relationship Type="http://schemas.openxmlformats.org/officeDocument/2006/relationships/package" Target="/ppt/slides/charts/embeddings/packagec7.bin" Id="rId1" /></Relationships>
</file>

<file path=ppt/slides/charts/_rels/chartc8.xml.rels>&#65279;<?xml version="1.0" encoding="utf-8"?><Relationships xmlns="http://schemas.openxmlformats.org/package/2006/relationships"><Relationship Type="http://schemas.openxmlformats.org/officeDocument/2006/relationships/package" Target="/ppt/slides/charts/embeddings/packagec8.bin" Id="rId1" /></Relationships>
</file>

<file path=ppt/slides/charts/_rels/chartc9.xml.rels>&#65279;<?xml version="1.0" encoding="utf-8"?><Relationships xmlns="http://schemas.openxmlformats.org/package/2006/relationships"><Relationship Type="http://schemas.openxmlformats.org/officeDocument/2006/relationships/package" Target="/ppt/slides/charts/embeddings/packagec9.bin" Id="rId1" /></Relationships>
</file>

<file path=ppt/slides/charts/_rels/chartca.xml.rels>&#65279;<?xml version="1.0" encoding="utf-8"?><Relationships xmlns="http://schemas.openxmlformats.org/package/2006/relationships"><Relationship Type="http://schemas.openxmlformats.org/officeDocument/2006/relationships/package" Target="/ppt/slides/charts/embeddings/packageca.bin" Id="rId1" /></Relationships>
</file>

<file path=ppt/slides/charts/_rels/chartcb.xml.rels>&#65279;<?xml version="1.0" encoding="utf-8"?><Relationships xmlns="http://schemas.openxmlformats.org/package/2006/relationships"><Relationship Type="http://schemas.openxmlformats.org/officeDocument/2006/relationships/package" Target="/ppt/slides/charts/embeddings/packagecb.bin" Id="rId1" /></Relationships>
</file>

<file path=ppt/slides/charts/_rels/chartcc.xml.rels>&#65279;<?xml version="1.0" encoding="utf-8"?><Relationships xmlns="http://schemas.openxmlformats.org/package/2006/relationships"><Relationship Type="http://schemas.openxmlformats.org/officeDocument/2006/relationships/package" Target="/ppt/slides/charts/embeddings/packagecc.bin" Id="rId1" /></Relationships>
</file>

<file path=ppt/slides/charts/_rels/chartcd.xml.rels>&#65279;<?xml version="1.0" encoding="utf-8"?><Relationships xmlns="http://schemas.openxmlformats.org/package/2006/relationships"><Relationship Type="http://schemas.openxmlformats.org/officeDocument/2006/relationships/package" Target="/ppt/slides/charts/embeddings/packagecd.bin" Id="rId1" /></Relationships>
</file>

<file path=ppt/slides/charts/_rels/chartce.xml.rels>&#65279;<?xml version="1.0" encoding="utf-8"?><Relationships xmlns="http://schemas.openxmlformats.org/package/2006/relationships"><Relationship Type="http://schemas.openxmlformats.org/officeDocument/2006/relationships/package" Target="/ppt/slides/charts/embeddings/packagece.bin" Id="rId1" /></Relationships>
</file>

<file path=ppt/slides/charts/_rels/chartcf.xml.rels>&#65279;<?xml version="1.0" encoding="utf-8"?><Relationships xmlns="http://schemas.openxmlformats.org/package/2006/relationships"><Relationship Type="http://schemas.openxmlformats.org/officeDocument/2006/relationships/package" Target="/ppt/slides/charts/embeddings/packagecf.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d0.xml.rels>&#65279;<?xml version="1.0" encoding="utf-8"?><Relationships xmlns="http://schemas.openxmlformats.org/package/2006/relationships"><Relationship Type="http://schemas.openxmlformats.org/officeDocument/2006/relationships/package" Target="/ppt/slides/charts/embeddings/packaged0.bin" Id="rId1" /></Relationships>
</file>

<file path=ppt/slides/charts/_rels/chartd1.xml.rels>&#65279;<?xml version="1.0" encoding="utf-8"?><Relationships xmlns="http://schemas.openxmlformats.org/package/2006/relationships"><Relationship Type="http://schemas.openxmlformats.org/officeDocument/2006/relationships/package" Target="/ppt/slides/charts/embeddings/packaged1.bin" Id="rId1" /></Relationships>
</file>

<file path=ppt/slides/charts/_rels/chartd2.xml.rels>&#65279;<?xml version="1.0" encoding="utf-8"?><Relationships xmlns="http://schemas.openxmlformats.org/package/2006/relationships"><Relationship Type="http://schemas.openxmlformats.org/officeDocument/2006/relationships/package" Target="/ppt/slides/charts/embeddings/packaged2.bin" Id="rId1" /></Relationships>
</file>

<file path=ppt/slides/charts/_rels/chartd3.xml.rels>&#65279;<?xml version="1.0" encoding="utf-8"?><Relationships xmlns="http://schemas.openxmlformats.org/package/2006/relationships"><Relationship Type="http://schemas.openxmlformats.org/officeDocument/2006/relationships/package" Target="/ppt/slides/charts/embeddings/packaged3.bin" Id="rId1" /></Relationships>
</file>

<file path=ppt/slides/charts/_rels/chartd4.xml.rels>&#65279;<?xml version="1.0" encoding="utf-8"?><Relationships xmlns="http://schemas.openxmlformats.org/package/2006/relationships"><Relationship Type="http://schemas.openxmlformats.org/officeDocument/2006/relationships/package" Target="/ppt/slides/charts/embeddings/packaged4.bin" Id="rId1" /></Relationships>
</file>

<file path=ppt/slides/charts/_rels/chartd5.xml.rels>&#65279;<?xml version="1.0" encoding="utf-8"?><Relationships xmlns="http://schemas.openxmlformats.org/package/2006/relationships"><Relationship Type="http://schemas.openxmlformats.org/officeDocument/2006/relationships/package" Target="/ppt/slides/charts/embeddings/packaged5.bin" Id="rId1" /></Relationships>
</file>

<file path=ppt/slides/charts/_rels/chartd6.xml.rels>&#65279;<?xml version="1.0" encoding="utf-8"?><Relationships xmlns="http://schemas.openxmlformats.org/package/2006/relationships"><Relationship Type="http://schemas.openxmlformats.org/officeDocument/2006/relationships/package" Target="/ppt/slides/charts/embeddings/packaged6.bin" Id="rId1" /></Relationships>
</file>

<file path=ppt/slides/charts/_rels/chartd7.xml.rels>&#65279;<?xml version="1.0" encoding="utf-8"?><Relationships xmlns="http://schemas.openxmlformats.org/package/2006/relationships"><Relationship Type="http://schemas.openxmlformats.org/officeDocument/2006/relationships/package" Target="/ppt/slides/charts/embeddings/packaged7.bin" Id="rId1" /></Relationships>
</file>

<file path=ppt/slides/charts/_rels/chartd8.xml.rels>&#65279;<?xml version="1.0" encoding="utf-8"?><Relationships xmlns="http://schemas.openxmlformats.org/package/2006/relationships"><Relationship Type="http://schemas.openxmlformats.org/officeDocument/2006/relationships/package" Target="/ppt/slides/charts/embeddings/packaged8.bin" Id="rId1" /></Relationships>
</file>

<file path=ppt/slides/charts/_rels/chartd9.xml.rels>&#65279;<?xml version="1.0" encoding="utf-8"?><Relationships xmlns="http://schemas.openxmlformats.org/package/2006/relationships"><Relationship Type="http://schemas.openxmlformats.org/officeDocument/2006/relationships/package" Target="/ppt/slides/charts/embeddings/packaged9.bin" Id="rId1" /></Relationships>
</file>

<file path=ppt/slides/charts/_rels/chartda.xml.rels>&#65279;<?xml version="1.0" encoding="utf-8"?><Relationships xmlns="http://schemas.openxmlformats.org/package/2006/relationships"><Relationship Type="http://schemas.openxmlformats.org/officeDocument/2006/relationships/package" Target="/ppt/slides/charts/embeddings/packageda.bin" Id="rId1" /></Relationships>
</file>

<file path=ppt/slides/charts/_rels/chartdb.xml.rels>&#65279;<?xml version="1.0" encoding="utf-8"?><Relationships xmlns="http://schemas.openxmlformats.org/package/2006/relationships"><Relationship Type="http://schemas.openxmlformats.org/officeDocument/2006/relationships/package" Target="/ppt/slides/charts/embeddings/packagedb.bin" Id="rId1" /></Relationships>
</file>

<file path=ppt/slides/charts/_rels/chartdc.xml.rels>&#65279;<?xml version="1.0" encoding="utf-8"?><Relationships xmlns="http://schemas.openxmlformats.org/package/2006/relationships"><Relationship Type="http://schemas.openxmlformats.org/officeDocument/2006/relationships/package" Target="/ppt/slides/charts/embeddings/packagedc.bin" Id="rId1" /></Relationships>
</file>

<file path=ppt/slides/charts/_rels/chartdd.xml.rels>&#65279;<?xml version="1.0" encoding="utf-8"?><Relationships xmlns="http://schemas.openxmlformats.org/package/2006/relationships"><Relationship Type="http://schemas.openxmlformats.org/officeDocument/2006/relationships/package" Target="/ppt/slides/charts/embeddings/packagedd.bin" Id="rId1" /></Relationships>
</file>

<file path=ppt/slides/charts/_rels/chartde.xml.rels>&#65279;<?xml version="1.0" encoding="utf-8"?><Relationships xmlns="http://schemas.openxmlformats.org/package/2006/relationships"><Relationship Type="http://schemas.openxmlformats.org/officeDocument/2006/relationships/package" Target="/ppt/slides/charts/embeddings/packagede.bin" Id="rId1" /></Relationships>
</file>

<file path=ppt/slides/charts/_rels/chartdf.xml.rels>&#65279;<?xml version="1.0" encoding="utf-8"?><Relationships xmlns="http://schemas.openxmlformats.org/package/2006/relationships"><Relationship Type="http://schemas.openxmlformats.org/officeDocument/2006/relationships/package" Target="/ppt/slides/charts/embeddings/packagedf.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e0.xml.rels>&#65279;<?xml version="1.0" encoding="utf-8"?><Relationships xmlns="http://schemas.openxmlformats.org/package/2006/relationships"><Relationship Type="http://schemas.openxmlformats.org/officeDocument/2006/relationships/package" Target="/ppt/slides/charts/embeddings/packagee0.bin" Id="rId1" /></Relationships>
</file>

<file path=ppt/slides/charts/_rels/charte1.xml.rels>&#65279;<?xml version="1.0" encoding="utf-8"?><Relationships xmlns="http://schemas.openxmlformats.org/package/2006/relationships"><Relationship Type="http://schemas.openxmlformats.org/officeDocument/2006/relationships/package" Target="/ppt/slides/charts/embeddings/packagee1.bin" Id="rId1" /></Relationships>
</file>

<file path=ppt/slides/charts/_rels/charte2.xml.rels>&#65279;<?xml version="1.0" encoding="utf-8"?><Relationships xmlns="http://schemas.openxmlformats.org/package/2006/relationships"><Relationship Type="http://schemas.openxmlformats.org/officeDocument/2006/relationships/package" Target="/ppt/slides/charts/embeddings/packagee2.bin" Id="rId1" /></Relationships>
</file>

<file path=ppt/slides/charts/_rels/charte3.xml.rels>&#65279;<?xml version="1.0" encoding="utf-8"?><Relationships xmlns="http://schemas.openxmlformats.org/package/2006/relationships"><Relationship Type="http://schemas.openxmlformats.org/officeDocument/2006/relationships/package" Target="/ppt/slides/charts/embeddings/packagee3.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31.4</c:v>
                </c:pt>
                <c:pt idx="1">
                  <c:v>31.4</c:v>
                </c:pt>
                <c:pt idx="2">
                  <c:v>24.7</c:v>
                </c:pt>
                <c:pt idx="3">
                  <c:v>23.5</c:v>
                </c:pt>
                <c:pt idx="4">
                  <c:v>24.0</c:v>
                </c:pt>
                <c:pt idx="5">
                  <c:v>23.0</c:v>
                </c:pt>
                <c:pt idx="6">
                  <c:v>22.0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8.2</c:v>
                </c:pt>
                <c:pt idx="1">
                  <c:v/>
                </c:pt>
                <c:pt idx="2">
                  <c:v>10.2</c:v>
                </c:pt>
                <c:pt idx="3">
                  <c:v>5.7</c:v>
                </c:pt>
                <c:pt idx="4">
                  <c:v/>
                </c:pt>
                <c:pt idx="5">
                  <c:v>9.1</c:v>
                </c:pt>
                <c:pt idx="6">
                  <c:v>13.3</c:v>
                </c:pt>
                <c:pt idx="7">
                  <c:v>4.8</c:v>
                </c:pt>
                <c:pt idx="8">
                  <c:v/>
                </c:pt>
                <c:pt idx="9">
                  <c:v/>
                </c:pt>
                <c:pt idx="10">
                  <c:v>11.2</c:v>
                </c:pt>
                <c:pt idx="11">
                  <c:v>9.1</c:v>
                </c:pt>
                <c:pt idx="12">
                  <c:v>5.1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13.0</c:v>
                </c:pt>
                <c:pt idx="1">
                  <c:v>14.0</c:v>
                </c:pt>
                <c:pt idx="2">
                  <c:v>8.3</c:v>
                </c:pt>
                <c:pt idx="3">
                  <c:v>6.3</c:v>
                </c:pt>
                <c:pt idx="4">
                  <c:v>9.3</c:v>
                </c:pt>
                <c:pt idx="5">
                  <c:v>8.8</c:v>
                </c:pt>
                <c:pt idx="6">
                  <c:v>8.2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5.1</c:v>
                </c:pt>
                <c:pt idx="1">
                  <c:v/>
                </c:pt>
                <c:pt idx="2">
                  <c:v>3.2</c:v>
                </c:pt>
                <c:pt idx="3">
                  <c:v>7.1</c:v>
                </c:pt>
                <c:pt idx="4">
                  <c:v/>
                </c:pt>
                <c:pt idx="5">
                  <c:v>0.9</c:v>
                </c:pt>
                <c:pt idx="6">
                  <c:v>8.3</c:v>
                </c:pt>
                <c:pt idx="7">
                  <c:v>4.8</c:v>
                </c:pt>
                <c:pt idx="8">
                  <c:v>6.4</c:v>
                </c:pt>
                <c:pt idx="9">
                  <c:v/>
                </c:pt>
                <c:pt idx="10">
                  <c:v>8.1</c:v>
                </c:pt>
                <c:pt idx="11">
                  <c:v>7.6</c:v>
                </c:pt>
                <c:pt idx="12">
                  <c:v>1.7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8.6</c:v>
                </c:pt>
                <c:pt idx="1">
                  <c:v>8.3</c:v>
                </c:pt>
                <c:pt idx="2">
                  <c:v>10.2</c:v>
                </c:pt>
                <c:pt idx="3">
                  <c:v>7.1</c:v>
                </c:pt>
                <c:pt idx="4">
                  <c:v>7.9</c:v>
                </c:pt>
                <c:pt idx="5">
                  <c:v>7.5</c:v>
                </c:pt>
                <c:pt idx="6">
                  <c:v>5.1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5.3</c:v>
                </c:pt>
                <c:pt idx="1">
                  <c:v/>
                </c:pt>
                <c:pt idx="2">
                  <c:v>5.1</c:v>
                </c:pt>
                <c:pt idx="3">
                  <c:v>4.5</c:v>
                </c:pt>
                <c:pt idx="4">
                  <c:v/>
                </c:pt>
                <c:pt idx="5">
                  <c:v>4.1</c:v>
                </c:pt>
                <c:pt idx="6">
                  <c:v>2.6</c:v>
                </c:pt>
                <c:pt idx="7">
                  <c:v>6.1</c:v>
                </c:pt>
                <c:pt idx="8">
                  <c:v>6.5</c:v>
                </c:pt>
                <c:pt idx="9">
                  <c:v/>
                </c:pt>
                <c:pt idx="10">
                  <c:v>6.4</c:v>
                </c:pt>
                <c:pt idx="11">
                  <c:v>4.6</c:v>
                </c:pt>
                <c:pt idx="12">
                  <c:v>2.6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c:v>
                </c:pt>
                <c:pt idx="1">
                  <c:v/>
                </c:pt>
                <c:pt idx="2">
                  <c:v>2.8</c:v>
                </c:pt>
                <c:pt idx="3">
                  <c:v>3.2</c:v>
                </c:pt>
                <c:pt idx="4">
                  <c:v/>
                </c:pt>
                <c:pt idx="5">
                  <c:v>4.3</c:v>
                </c:pt>
                <c:pt idx="6">
                  <c:v>1.5</c:v>
                </c:pt>
                <c:pt idx="7">
                  <c:v>3.1</c:v>
                </c:pt>
                <c:pt idx="8">
                  <c:v/>
                </c:pt>
                <c:pt idx="9">
                  <c:v/>
                </c:pt>
                <c:pt idx="10">
                  <c:v>1.0</c:v>
                </c:pt>
                <c:pt idx="11">
                  <c:v/>
                </c:pt>
                <c:pt idx="12">
                  <c:v>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10.5</c:v>
                </c:pt>
                <c:pt idx="1">
                  <c:v>10.4</c:v>
                </c:pt>
                <c:pt idx="2">
                  <c:v>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7.4</c:v>
                </c:pt>
                <c:pt idx="1">
                  <c:v/>
                </c:pt>
                <c:pt idx="2">
                  <c:v>7.2</c:v>
                </c:pt>
                <c:pt idx="3">
                  <c:v>7.5</c:v>
                </c:pt>
                <c:pt idx="4">
                  <c:v/>
                </c:pt>
                <c:pt idx="5">
                  <c:v>6.7</c:v>
                </c:pt>
                <c:pt idx="6">
                  <c:v>6.7</c:v>
                </c:pt>
                <c:pt idx="7">
                  <c:v>8.5</c:v>
                </c:pt>
                <c:pt idx="8">
                  <c:v/>
                </c:pt>
                <c:pt idx="9">
                  <c:v/>
                </c:pt>
                <c:pt idx="10">
                  <c:v>9.4</c:v>
                </c:pt>
                <c:pt idx="11">
                  <c:v/>
                </c:pt>
                <c:pt idx="12">
                  <c:v>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9.3</c:v>
                </c:pt>
                <c:pt idx="1">
                  <c:v>8.7</c:v>
                </c:pt>
                <c:pt idx="2">
                  <c:v>7.4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12.7</c:v>
                </c:pt>
                <c:pt idx="1">
                  <c:v/>
                </c:pt>
                <c:pt idx="2">
                  <c:v>10.2</c:v>
                </c:pt>
                <c:pt idx="3">
                  <c:v>15.3</c:v>
                </c:pt>
                <c:pt idx="4">
                  <c:v/>
                </c:pt>
                <c:pt idx="5">
                  <c:v>17.5</c:v>
                </c:pt>
                <c:pt idx="6">
                  <c:v>15.5</c:v>
                </c:pt>
                <c:pt idx="7">
                  <c:v>9.8</c:v>
                </c:pt>
                <c:pt idx="8">
                  <c:v>5.3</c:v>
                </c:pt>
                <c:pt idx="9">
                  <c:v/>
                </c:pt>
                <c:pt idx="10">
                  <c:v>10.6</c:v>
                </c:pt>
                <c:pt idx="11">
                  <c:v>14.2</c:v>
                </c:pt>
                <c:pt idx="12">
                  <c:v>12.5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17.5</c:v>
                </c:pt>
                <c:pt idx="1">
                  <c:v>17.2</c:v>
                </c:pt>
                <c:pt idx="2">
                  <c:v>18.8</c:v>
                </c:pt>
                <c:pt idx="3">
                  <c:v>19.7</c:v>
                </c:pt>
                <c:pt idx="4">
                  <c:v>12.7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8.2</c:v>
                </c:pt>
                <c:pt idx="1">
                  <c:v/>
                </c:pt>
                <c:pt idx="2">
                  <c:v>7.5</c:v>
                </c:pt>
                <c:pt idx="3">
                  <c:v>8.3</c:v>
                </c:pt>
                <c:pt idx="4">
                  <c:v/>
                </c:pt>
                <c:pt idx="5">
                  <c:v>8.4</c:v>
                </c:pt>
                <c:pt idx="6">
                  <c:v>8.4</c:v>
                </c:pt>
                <c:pt idx="7">
                  <c:v>10.1</c:v>
                </c:pt>
                <c:pt idx="8">
                  <c:v/>
                </c:pt>
                <c:pt idx="9">
                  <c:v/>
                </c:pt>
                <c:pt idx="10">
                  <c:v>4.5</c:v>
                </c:pt>
                <c:pt idx="11">
                  <c:v>10.6</c:v>
                </c:pt>
                <c:pt idx="12">
                  <c:v>9.2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13.3</c:v>
                </c:pt>
                <c:pt idx="1">
                  <c:v>13.1</c:v>
                </c:pt>
                <c:pt idx="2">
                  <c:v>8.2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24.6</c:v>
                </c:pt>
                <c:pt idx="1">
                  <c:v/>
                </c:pt>
                <c:pt idx="2">
                  <c:v>19.0</c:v>
                </c:pt>
                <c:pt idx="3">
                  <c:v>30.2</c:v>
                </c:pt>
                <c:pt idx="4">
                  <c:v/>
                </c:pt>
                <c:pt idx="5">
                  <c:v>24.6</c:v>
                </c:pt>
                <c:pt idx="6">
                  <c:v>29.5</c:v>
                </c:pt>
                <c:pt idx="7">
                  <c:v>22.2</c:v>
                </c:pt>
                <c:pt idx="8">
                  <c:v/>
                </c:pt>
                <c:pt idx="9">
                  <c:v/>
                </c:pt>
                <c:pt idx="10">
                  <c:v>23.3</c:v>
                </c:pt>
                <c:pt idx="11">
                  <c:v>27.6</c:v>
                </c:pt>
                <c:pt idx="12">
                  <c:v>24.4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29.0</c:v>
                </c:pt>
                <c:pt idx="1">
                  <c:v>27.1</c:v>
                </c:pt>
                <c:pt idx="2">
                  <c:v>25.8</c:v>
                </c:pt>
                <c:pt idx="3">
                  <c:v>23.8</c:v>
                </c:pt>
                <c:pt idx="4">
                  <c:v>22.5</c:v>
                </c:pt>
                <c:pt idx="5">
                  <c:v>22.1</c:v>
                </c:pt>
                <c:pt idx="6">
                  <c:v>24.6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13.9</c:v>
                </c:pt>
                <c:pt idx="1">
                  <c:v/>
                </c:pt>
                <c:pt idx="2">
                  <c:v>12.3</c:v>
                </c:pt>
                <c:pt idx="3">
                  <c:v>15.4</c:v>
                </c:pt>
                <c:pt idx="4">
                  <c:v/>
                </c:pt>
                <c:pt idx="5">
                  <c:v>14.6</c:v>
                </c:pt>
                <c:pt idx="6">
                  <c:v>11.8</c:v>
                </c:pt>
                <c:pt idx="7">
                  <c:v>15.1</c:v>
                </c:pt>
                <c:pt idx="8">
                  <c:v/>
                </c:pt>
                <c:pt idx="9">
                  <c:v/>
                </c:pt>
                <c:pt idx="10">
                  <c:v>10.8</c:v>
                </c:pt>
                <c:pt idx="11">
                  <c:v>14.8</c:v>
                </c:pt>
                <c:pt idx="12">
                  <c:v>15.6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15.0</c:v>
                </c:pt>
                <c:pt idx="1">
                  <c:v>14.3</c:v>
                </c:pt>
                <c:pt idx="2">
                  <c:v>13.4</c:v>
                </c:pt>
                <c:pt idx="3">
                  <c:v>10.8</c:v>
                </c:pt>
                <c:pt idx="4">
                  <c:v>12.9</c:v>
                </c:pt>
                <c:pt idx="5">
                  <c:v>14.8</c:v>
                </c:pt>
                <c:pt idx="6">
                  <c:v>13.9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10.5</c:v>
                </c:pt>
                <c:pt idx="1">
                  <c:v/>
                </c:pt>
                <c:pt idx="2">
                  <c:v>8.7</c:v>
                </c:pt>
                <c:pt idx="3">
                  <c:v>12.1</c:v>
                </c:pt>
                <c:pt idx="4">
                  <c:v/>
                </c:pt>
                <c:pt idx="5">
                  <c:v>13.8</c:v>
                </c:pt>
                <c:pt idx="6">
                  <c:v>7.9</c:v>
                </c:pt>
                <c:pt idx="7">
                  <c:v>11.7</c:v>
                </c:pt>
                <c:pt idx="8">
                  <c:v/>
                </c:pt>
                <c:pt idx="9">
                  <c:v/>
                </c:pt>
                <c:pt idx="10">
                  <c:v>9.0</c:v>
                </c:pt>
                <c:pt idx="11">
                  <c:v>11.4</c:v>
                </c:pt>
                <c:pt idx="12">
                  <c:v>10.4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14.0</c:v>
                </c:pt>
                <c:pt idx="1">
                  <c:v>11.0</c:v>
                </c:pt>
                <c:pt idx="2">
                  <c:v>8.8</c:v>
                </c:pt>
                <c:pt idx="3">
                  <c:v>7.1</c:v>
                </c:pt>
                <c:pt idx="4">
                  <c:v>10.3</c:v>
                </c:pt>
                <c:pt idx="5">
                  <c:v>9.5</c:v>
                </c:pt>
                <c:pt idx="6">
                  <c:v>10.5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5.4</c:v>
                </c:pt>
                <c:pt idx="1">
                  <c:v/>
                </c:pt>
                <c:pt idx="2">
                  <c:v>3.8</c:v>
                </c:pt>
                <c:pt idx="3">
                  <c:v>6.2</c:v>
                </c:pt>
                <c:pt idx="4">
                  <c:v/>
                </c:pt>
                <c:pt idx="5">
                  <c:v>4.2</c:v>
                </c:pt>
                <c:pt idx="6">
                  <c:v>4.8</c:v>
                </c:pt>
                <c:pt idx="7">
                  <c:v>6.3</c:v>
                </c:pt>
                <c:pt idx="8">
                  <c:v/>
                </c:pt>
                <c:pt idx="9">
                  <c:v/>
                </c:pt>
                <c:pt idx="10">
                  <c:v>6.3</c:v>
                </c:pt>
                <c:pt idx="11">
                  <c:v>7.9</c:v>
                </c:pt>
                <c:pt idx="12">
                  <c:v>3.7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8.7</c:v>
                </c:pt>
                <c:pt idx="1">
                  <c:v>8.4</c:v>
                </c:pt>
                <c:pt idx="2">
                  <c:v>6.3</c:v>
                </c:pt>
                <c:pt idx="3">
                  <c:v>7.3</c:v>
                </c:pt>
                <c:pt idx="4">
                  <c:v>7.6</c:v>
                </c:pt>
                <c:pt idx="5">
                  <c:v>7.9</c:v>
                </c:pt>
                <c:pt idx="6">
                  <c:v>5.4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c:v>
                </c:pt>
                <c:pt idx="1">
                  <c:v/>
                </c:pt>
                <c:pt idx="2">
                  <c:v>1.0</c:v>
                </c:pt>
                <c:pt idx="3">
                  <c:v>0.8</c:v>
                </c:pt>
                <c:pt idx="4">
                  <c:v/>
                </c:pt>
                <c:pt idx="5">
                  <c:v>1.7</c:v>
                </c:pt>
                <c:pt idx="6">
                  <c:v>0.0</c:v>
                </c:pt>
                <c:pt idx="7">
                  <c:v>1.5</c:v>
                </c:pt>
                <c:pt idx="8">
                  <c:v/>
                </c:pt>
                <c:pt idx="9">
                  <c:v/>
                </c:pt>
                <c:pt idx="10">
                  <c:v>1.0</c:v>
                </c:pt>
                <c:pt idx="11">
                  <c:v>0.0</c:v>
                </c:pt>
                <c:pt idx="12">
                  <c:v>0.9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2.5</c:v>
                </c:pt>
                <c:pt idx="1">
                  <c:v>2.4</c:v>
                </c:pt>
                <c:pt idx="2">
                  <c:v>3.3</c:v>
                </c:pt>
                <c:pt idx="3">
                  <c:v>3.3</c:v>
                </c:pt>
                <c:pt idx="4">
                  <c:v>2.1</c:v>
                </c:pt>
                <c:pt idx="5">
                  <c:v>2.8</c:v>
                </c:pt>
                <c:pt idx="6">
                  <c:v>1.1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23.4</c:v>
                </c:pt>
                <c:pt idx="1">
                  <c:v/>
                </c:pt>
                <c:pt idx="2">
                  <c:v>26.8</c:v>
                </c:pt>
                <c:pt idx="3">
                  <c:v>20.0</c:v>
                </c:pt>
                <c:pt idx="4">
                  <c:v/>
                </c:pt>
                <c:pt idx="5">
                  <c:v>13.8</c:v>
                </c:pt>
                <c:pt idx="6">
                  <c:v>29.1</c:v>
                </c:pt>
                <c:pt idx="7">
                  <c:v>22.4</c:v>
                </c:pt>
                <c:pt idx="8">
                  <c:v/>
                </c:pt>
                <c:pt idx="9">
                  <c:v/>
                </c:pt>
                <c:pt idx="10">
                  <c:v>16.7</c:v>
                </c:pt>
                <c:pt idx="11">
                  <c:v>21.8</c:v>
                </c:pt>
                <c:pt idx="12">
                  <c:v>28.3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56.5</c:v>
                </c:pt>
                <c:pt idx="1">
                  <c:v>52.6</c:v>
                </c:pt>
                <c:pt idx="2">
                  <c:v>46.7</c:v>
                </c:pt>
                <c:pt idx="3">
                  <c:v>42.3</c:v>
                </c:pt>
                <c:pt idx="4">
                  <c:v>32.6</c:v>
                </c:pt>
                <c:pt idx="5">
                  <c:v>29.5</c:v>
                </c:pt>
                <c:pt idx="6">
                  <c:v>23.4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9.4</c:v>
                </c:pt>
                <c:pt idx="1">
                  <c:v/>
                </c:pt>
                <c:pt idx="2">
                  <c:v>11.6</c:v>
                </c:pt>
                <c:pt idx="3">
                  <c:v>7.0</c:v>
                </c:pt>
                <c:pt idx="4">
                  <c:v/>
                </c:pt>
                <c:pt idx="5">
                  <c:v>8.8</c:v>
                </c:pt>
                <c:pt idx="6">
                  <c:v>9.4</c:v>
                </c:pt>
                <c:pt idx="7">
                  <c:v>6.2</c:v>
                </c:pt>
                <c:pt idx="8">
                  <c:v/>
                </c:pt>
                <c:pt idx="9">
                  <c:v/>
                </c:pt>
                <c:pt idx="10">
                  <c:v>9.0</c:v>
                </c:pt>
                <c:pt idx="11">
                  <c:v>11.3</c:v>
                </c:pt>
                <c:pt idx="12">
                  <c:v>8.9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5.2</c:v>
                </c:pt>
                <c:pt idx="1">
                  <c:v/>
                </c:pt>
                <c:pt idx="2">
                  <c:v>8.4</c:v>
                </c:pt>
                <c:pt idx="3">
                  <c:v>1.9</c:v>
                </c:pt>
                <c:pt idx="4">
                  <c:v/>
                </c:pt>
                <c:pt idx="5">
                  <c:v>1.5</c:v>
                </c:pt>
                <c:pt idx="6">
                  <c:v>5.1</c:v>
                </c:pt>
                <c:pt idx="7">
                  <c:v>6.7</c:v>
                </c:pt>
                <c:pt idx="8">
                  <c:v/>
                </c:pt>
                <c:pt idx="9">
                  <c:v/>
                </c:pt>
                <c:pt idx="10">
                  <c:v>0.0</c:v>
                </c:pt>
                <c:pt idx="11">
                  <c:v>5.1</c:v>
                </c:pt>
                <c:pt idx="12">
                  <c:v>8.3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25.6</c:v>
                </c:pt>
                <c:pt idx="1">
                  <c:v>20.6</c:v>
                </c:pt>
                <c:pt idx="2">
                  <c:v>20.3</c:v>
                </c:pt>
                <c:pt idx="3">
                  <c:v>16.3</c:v>
                </c:pt>
                <c:pt idx="4">
                  <c:v>11.6</c:v>
                </c:pt>
                <c:pt idx="5">
                  <c:v>9.6</c:v>
                </c:pt>
                <c:pt idx="6">
                  <c:v>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c:v>
                </c:pt>
                <c:pt idx="1">
                  <c:v/>
                </c:pt>
                <c:pt idx="2">
                  <c:v>2.9</c:v>
                </c:pt>
                <c:pt idx="3">
                  <c:v>0.3</c:v>
                </c:pt>
                <c:pt idx="4">
                  <c:v/>
                </c:pt>
                <c:pt idx="5">
                  <c:v>0.0</c:v>
                </c:pt>
                <c:pt idx="6">
                  <c:v>0.0</c:v>
                </c:pt>
                <c:pt idx="7">
                  <c:v>2.9</c:v>
                </c:pt>
                <c:pt idx="8">
                  <c:v/>
                </c:pt>
                <c:pt idx="9">
                  <c:v/>
                </c:pt>
                <c:pt idx="10">
                  <c:v>0.0</c:v>
                </c:pt>
                <c:pt idx="11">
                  <c:v>1.8</c:v>
                </c:pt>
                <c:pt idx="12">
                  <c:v>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11.9</c:v>
                </c:pt>
                <c:pt idx="1">
                  <c:v>9.2</c:v>
                </c:pt>
                <c:pt idx="2">
                  <c:v>8.9</c:v>
                </c:pt>
                <c:pt idx="3">
                  <c:v>5.7</c:v>
                </c:pt>
                <c:pt idx="4">
                  <c:v>3.2</c:v>
                </c:pt>
                <c:pt idx="5">
                  <c:v>4.1</c:v>
                </c:pt>
                <c:pt idx="6">
                  <c:v>1.7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c:v>
                </c:pt>
                <c:pt idx="1">
                  <c:v/>
                </c:pt>
                <c:pt idx="2">
                  <c:v>2.6</c:v>
                </c:pt>
                <c:pt idx="3">
                  <c:v>0.3</c:v>
                </c:pt>
                <c:pt idx="4">
                  <c:v/>
                </c:pt>
                <c:pt idx="5">
                  <c:v>0.0</c:v>
                </c:pt>
                <c:pt idx="6">
                  <c:v>0.0</c:v>
                </c:pt>
                <c:pt idx="7">
                  <c:v>2.3</c:v>
                </c:pt>
                <c:pt idx="8">
                  <c:v/>
                </c:pt>
                <c:pt idx="9">
                  <c:v/>
                </c:pt>
                <c:pt idx="10">
                  <c:v>0.0</c:v>
                </c:pt>
                <c:pt idx="11">
                  <c:v>1.8</c:v>
                </c:pt>
                <c:pt idx="12">
                  <c:v>2.6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6.1</c:v>
                </c:pt>
                <c:pt idx="1">
                  <c:v/>
                </c:pt>
                <c:pt idx="2">
                  <c:v>6.9</c:v>
                </c:pt>
                <c:pt idx="3">
                  <c:v>4.4</c:v>
                </c:pt>
                <c:pt idx="4">
                  <c:v/>
                </c:pt>
                <c:pt idx="5">
                  <c:v>4.3</c:v>
                </c:pt>
                <c:pt idx="6">
                  <c:v>5.0</c:v>
                </c:pt>
                <c:pt idx="7">
                  <c:v>4.1</c:v>
                </c:pt>
                <c:pt idx="8">
                  <c:v>9.8</c:v>
                </c:pt>
                <c:pt idx="9">
                  <c:v/>
                </c:pt>
                <c:pt idx="10">
                  <c:v>8.6</c:v>
                </c:pt>
                <c:pt idx="11">
                  <c:v>12.3</c:v>
                </c:pt>
                <c:pt idx="12">
                  <c:v>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9.7</c:v>
                </c:pt>
                <c:pt idx="1">
                  <c:v>7.1</c:v>
                </c:pt>
                <c:pt idx="2">
                  <c:v>7.1</c:v>
                </c:pt>
                <c:pt idx="3">
                  <c:v>3.2</c:v>
                </c:pt>
                <c:pt idx="4">
                  <c:v>2.3</c:v>
                </c:pt>
                <c:pt idx="5">
                  <c:v>2.8</c:v>
                </c:pt>
                <c:pt idx="6">
                  <c:v>1.6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37.9</c:v>
                </c:pt>
                <c:pt idx="1">
                  <c:v/>
                </c:pt>
                <c:pt idx="2">
                  <c:v>42.7</c:v>
                </c:pt>
                <c:pt idx="3">
                  <c:v>32.4</c:v>
                </c:pt>
                <c:pt idx="4">
                  <c:v/>
                </c:pt>
                <c:pt idx="5">
                  <c:v>27.8</c:v>
                </c:pt>
                <c:pt idx="6">
                  <c:v>48.4</c:v>
                </c:pt>
                <c:pt idx="7">
                  <c:v>37.0</c:v>
                </c:pt>
                <c:pt idx="8">
                  <c:v/>
                </c:pt>
                <c:pt idx="9">
                  <c:v/>
                </c:pt>
                <c:pt idx="10">
                  <c:v>37.1</c:v>
                </c:pt>
                <c:pt idx="11">
                  <c:v>46.2</c:v>
                </c:pt>
                <c:pt idx="12">
                  <c:v>37.4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35.7</c:v>
                </c:pt>
                <c:pt idx="1">
                  <c:v>37.9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10.6</c:v>
                </c:pt>
                <c:pt idx="1">
                  <c:v/>
                </c:pt>
                <c:pt idx="2">
                  <c:v>12.8</c:v>
                </c:pt>
                <c:pt idx="3">
                  <c:v>8.3</c:v>
                </c:pt>
                <c:pt idx="4">
                  <c:v/>
                </c:pt>
                <c:pt idx="5">
                  <c:v>5.8</c:v>
                </c:pt>
                <c:pt idx="6">
                  <c:v>16.6</c:v>
                </c:pt>
                <c:pt idx="7">
                  <c:v>11.8</c:v>
                </c:pt>
                <c:pt idx="8">
                  <c:v/>
                </c:pt>
                <c:pt idx="9">
                  <c:v/>
                </c:pt>
                <c:pt idx="10">
                  <c:v>8.0</c:v>
                </c:pt>
                <c:pt idx="11">
                  <c:v>15.5</c:v>
                </c:pt>
                <c:pt idx="12">
                  <c:v>11.4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20.9</c:v>
                </c:pt>
                <c:pt idx="1">
                  <c:v>10.6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c:v>
                </c:pt>
                <c:pt idx="1">
                  <c:v/>
                </c:pt>
                <c:pt idx="2">
                  <c:v>8.5</c:v>
                </c:pt>
                <c:pt idx="3">
                  <c:v>0.6</c:v>
                </c:pt>
                <c:pt idx="4">
                  <c:v/>
                </c:pt>
                <c:pt idx="5">
                  <c:v>4.8</c:v>
                </c:pt>
                <c:pt idx="6">
                  <c:v>4.5</c:v>
                </c:pt>
                <c:pt idx="7">
                  <c:v>4.4</c:v>
                </c:pt>
                <c:pt idx="8">
                  <c:v>4.2</c:v>
                </c:pt>
                <c:pt idx="9">
                  <c:v/>
                </c:pt>
                <c:pt idx="10">
                  <c:v>1.7</c:v>
                </c:pt>
                <c:pt idx="11">
                  <c:v>5.1</c:v>
                </c:pt>
                <c:pt idx="12">
                  <c:v>6.6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7.3</c:v>
                </c:pt>
                <c:pt idx="1">
                  <c:v/>
                </c:pt>
                <c:pt idx="2">
                  <c:v>8.7</c:v>
                </c:pt>
                <c:pt idx="3">
                  <c:v>5.9</c:v>
                </c:pt>
                <c:pt idx="4">
                  <c:v/>
                </c:pt>
                <c:pt idx="5">
                  <c:v>2.8</c:v>
                </c:pt>
                <c:pt idx="6">
                  <c:v>7.5</c:v>
                </c:pt>
                <c:pt idx="7">
                  <c:v>9.1</c:v>
                </c:pt>
                <c:pt idx="8">
                  <c:v>10.3</c:v>
                </c:pt>
                <c:pt idx="9">
                  <c:v/>
                </c:pt>
                <c:pt idx="10">
                  <c:v>5.2</c:v>
                </c:pt>
                <c:pt idx="11">
                  <c:v>8.7</c:v>
                </c:pt>
                <c:pt idx="12">
                  <c:v>8.1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13.9</c:v>
                </c:pt>
                <c:pt idx="1">
                  <c:v>12.4</c:v>
                </c:pt>
                <c:pt idx="2">
                  <c:v>10.0</c:v>
                </c:pt>
                <c:pt idx="3">
                  <c:v>11.1</c:v>
                </c:pt>
                <c:pt idx="4">
                  <c:v>9.7</c:v>
                </c:pt>
                <c:pt idx="5">
                  <c:v>10.0</c:v>
                </c:pt>
                <c:pt idx="6">
                  <c:v>7.3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9.7</c:v>
                </c:pt>
                <c:pt idx="1">
                  <c:v/>
                </c:pt>
                <c:pt idx="2">
                  <c:v>12.7</c:v>
                </c:pt>
                <c:pt idx="3">
                  <c:v>6.8</c:v>
                </c:pt>
                <c:pt idx="4">
                  <c:v/>
                </c:pt>
                <c:pt idx="5">
                  <c:v>3.6</c:v>
                </c:pt>
                <c:pt idx="6">
                  <c:v>11.2</c:v>
                </c:pt>
                <c:pt idx="7">
                  <c:v>10.7</c:v>
                </c:pt>
                <c:pt idx="8">
                  <c:v>14.5</c:v>
                </c:pt>
                <c:pt idx="9">
                  <c:v/>
                </c:pt>
                <c:pt idx="10">
                  <c:v>5.3</c:v>
                </c:pt>
                <c:pt idx="11">
                  <c:v>10.7</c:v>
                </c:pt>
                <c:pt idx="12">
                  <c:v>11.9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29.2</c:v>
                </c:pt>
                <c:pt idx="1">
                  <c:v>24.6</c:v>
                </c:pt>
                <c:pt idx="2">
                  <c:v>22.7</c:v>
                </c:pt>
                <c:pt idx="3">
                  <c:v>19.7</c:v>
                </c:pt>
                <c:pt idx="4">
                  <c:v>16.9</c:v>
                </c:pt>
                <c:pt idx="5">
                  <c:v>14.4</c:v>
                </c:pt>
                <c:pt idx="6">
                  <c:v>9.7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12.4</c:v>
                </c:pt>
                <c:pt idx="1">
                  <c:v/>
                </c:pt>
                <c:pt idx="2">
                  <c:v>17.6</c:v>
                </c:pt>
                <c:pt idx="3">
                  <c:v>7.1</c:v>
                </c:pt>
                <c:pt idx="4">
                  <c:v/>
                </c:pt>
                <c:pt idx="5">
                  <c:v>7.1</c:v>
                </c:pt>
                <c:pt idx="6">
                  <c:v>14.1</c:v>
                </c:pt>
                <c:pt idx="7">
                  <c:v>12.5</c:v>
                </c:pt>
                <c:pt idx="8">
                  <c:v>16.5</c:v>
                </c:pt>
                <c:pt idx="9">
                  <c:v/>
                </c:pt>
                <c:pt idx="10">
                  <c:v>5.3</c:v>
                </c:pt>
                <c:pt idx="11">
                  <c:v>10.7</c:v>
                </c:pt>
                <c:pt idx="12">
                  <c:v>17.0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18.4</c:v>
                </c:pt>
                <c:pt idx="1">
                  <c:v/>
                </c:pt>
                <c:pt idx="2">
                  <c:v>23.3</c:v>
                </c:pt>
                <c:pt idx="3">
                  <c:v>13.6</c:v>
                </c:pt>
                <c:pt idx="4">
                  <c:v/>
                </c:pt>
                <c:pt idx="5">
                  <c:v>11.4</c:v>
                </c:pt>
                <c:pt idx="6">
                  <c:v>23.8</c:v>
                </c:pt>
                <c:pt idx="7">
                  <c:v>18.8</c:v>
                </c:pt>
                <c:pt idx="8">
                  <c:v/>
                </c:pt>
                <c:pt idx="9">
                  <c:v/>
                </c:pt>
                <c:pt idx="10">
                  <c:v>13.5</c:v>
                </c:pt>
                <c:pt idx="11">
                  <c:v>18.5</c:v>
                </c:pt>
                <c:pt idx="12">
                  <c:v>21.2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60.7</c:v>
                </c:pt>
                <c:pt idx="1">
                  <c:v/>
                </c:pt>
                <c:pt idx="2">
                  <c:v>55.8</c:v>
                </c:pt>
                <c:pt idx="3">
                  <c:v>65.2</c:v>
                </c:pt>
                <c:pt idx="4">
                  <c:v/>
                </c:pt>
                <c:pt idx="5">
                  <c:v>43.5</c:v>
                </c:pt>
                <c:pt idx="6">
                  <c:v>63.4</c:v>
                </c:pt>
                <c:pt idx="7">
                  <c:v>68.7</c:v>
                </c:pt>
                <c:pt idx="8">
                  <c:v/>
                </c:pt>
                <c:pt idx="9">
                  <c:v/>
                </c:pt>
                <c:pt idx="10">
                  <c:v>55.9</c:v>
                </c:pt>
                <c:pt idx="11">
                  <c:v>58.3</c:v>
                </c:pt>
                <c:pt idx="12">
                  <c:v>63.0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75.5</c:v>
                </c:pt>
                <c:pt idx="1">
                  <c:v>74.6</c:v>
                </c:pt>
                <c:pt idx="2">
                  <c:v>73.0</c:v>
                </c:pt>
                <c:pt idx="3">
                  <c:v>73.8</c:v>
                </c:pt>
                <c:pt idx="4">
                  <c:v>62.7</c:v>
                </c:pt>
                <c:pt idx="5">
                  <c:v>58.4</c:v>
                </c:pt>
                <c:pt idx="6">
                  <c:v>60.7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7.1</c:v>
                </c:pt>
                <c:pt idx="1">
                  <c:v>8.4</c:v>
                </c:pt>
                <c:pt idx="2">
                  <c:v>5.6</c:v>
                </c:pt>
                <c:pt idx="3">
                  <c:v>3.8</c:v>
                </c:pt>
                <c:pt idx="4">
                  <c:v>5.4</c:v>
                </c:pt>
                <c:pt idx="5">
                  <c:v>5.9</c:v>
                </c:pt>
                <c:pt idx="6">
                  <c:v>6.1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15.2</c:v>
                </c:pt>
                <c:pt idx="1">
                  <c:v/>
                </c:pt>
                <c:pt idx="2">
                  <c:v>18.4</c:v>
                </c:pt>
                <c:pt idx="3">
                  <c:v>11.9</c:v>
                </c:pt>
                <c:pt idx="4">
                  <c:v/>
                </c:pt>
                <c:pt idx="5">
                  <c:v>14.4</c:v>
                </c:pt>
                <c:pt idx="6">
                  <c:v>16.1</c:v>
                </c:pt>
                <c:pt idx="7">
                  <c:v>16.3</c:v>
                </c:pt>
                <c:pt idx="8">
                  <c:v/>
                </c:pt>
                <c:pt idx="9">
                  <c:v/>
                </c:pt>
                <c:pt idx="10">
                  <c:v>15.1</c:v>
                </c:pt>
                <c:pt idx="11">
                  <c:v>25.6</c:v>
                </c:pt>
                <c:pt idx="12">
                  <c:v>12.8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29.3</c:v>
                </c:pt>
                <c:pt idx="1">
                  <c:v>27.2</c:v>
                </c:pt>
                <c:pt idx="2">
                  <c:v>23.9</c:v>
                </c:pt>
                <c:pt idx="3">
                  <c:v>22.2</c:v>
                </c:pt>
                <c:pt idx="4">
                  <c:v>20.3</c:v>
                </c:pt>
                <c:pt idx="5">
                  <c:v>13.2</c:v>
                </c:pt>
                <c:pt idx="6">
                  <c:v>15.2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28.5</c:v>
                </c:pt>
                <c:pt idx="1">
                  <c:v/>
                </c:pt>
                <c:pt idx="2">
                  <c:v>27.6</c:v>
                </c:pt>
                <c:pt idx="3">
                  <c:v>28.8</c:v>
                </c:pt>
                <c:pt idx="4">
                  <c:v/>
                </c:pt>
                <c:pt idx="5">
                  <c:v>15.7</c:v>
                </c:pt>
                <c:pt idx="6">
                  <c:v>33.1</c:v>
                </c:pt>
                <c:pt idx="7">
                  <c:v>34.5</c:v>
                </c:pt>
                <c:pt idx="8">
                  <c:v/>
                </c:pt>
                <c:pt idx="9">
                  <c:v/>
                </c:pt>
                <c:pt idx="10">
                  <c:v>24.2</c:v>
                </c:pt>
                <c:pt idx="11">
                  <c:v>25.5</c:v>
                </c:pt>
                <c:pt idx="12">
                  <c:v>31.2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46.7</c:v>
                </c:pt>
                <c:pt idx="1">
                  <c:v>45.4</c:v>
                </c:pt>
                <c:pt idx="2">
                  <c:v>39.5</c:v>
                </c:pt>
                <c:pt idx="3">
                  <c:v>40.4</c:v>
                </c:pt>
                <c:pt idx="4">
                  <c:v>35.4</c:v>
                </c:pt>
                <c:pt idx="5">
                  <c:v>32.1</c:v>
                </c:pt>
                <c:pt idx="6">
                  <c:v>28.5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14.6</c:v>
                </c:pt>
                <c:pt idx="1">
                  <c:v/>
                </c:pt>
                <c:pt idx="2">
                  <c:v>15.5</c:v>
                </c:pt>
                <c:pt idx="3">
                  <c:v>13.5</c:v>
                </c:pt>
                <c:pt idx="4">
                  <c:v/>
                </c:pt>
                <c:pt idx="5">
                  <c:v>4.9</c:v>
                </c:pt>
                <c:pt idx="6">
                  <c:v>17.8</c:v>
                </c:pt>
                <c:pt idx="7">
                  <c:v>19.5</c:v>
                </c:pt>
                <c:pt idx="8">
                  <c:v/>
                </c:pt>
                <c:pt idx="9">
                  <c:v/>
                </c:pt>
                <c:pt idx="10">
                  <c:v>9.0</c:v>
                </c:pt>
                <c:pt idx="11">
                  <c:v>19.2</c:v>
                </c:pt>
                <c:pt idx="12">
                  <c:v>18.2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40.4</c:v>
                </c:pt>
                <c:pt idx="1">
                  <c:v/>
                </c:pt>
                <c:pt idx="2">
                  <c:v>41.0</c:v>
                </c:pt>
                <c:pt idx="3">
                  <c:v>39.5</c:v>
                </c:pt>
                <c:pt idx="4">
                  <c:v/>
                </c:pt>
                <c:pt idx="5">
                  <c:v>25.1</c:v>
                </c:pt>
                <c:pt idx="6">
                  <c:v>42.8</c:v>
                </c:pt>
                <c:pt idx="7">
                  <c:v>45.3</c:v>
                </c:pt>
                <c:pt idx="8">
                  <c:v>50.1</c:v>
                </c:pt>
                <c:pt idx="9">
                  <c:v/>
                </c:pt>
                <c:pt idx="10">
                  <c:v>45.8</c:v>
                </c:pt>
                <c:pt idx="11">
                  <c:v>35.3</c:v>
                </c:pt>
                <c:pt idx="12">
                  <c:v>36.7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42.1</c:v>
                </c:pt>
                <c:pt idx="1">
                  <c:v>40.2</c:v>
                </c:pt>
                <c:pt idx="2">
                  <c:v>40.1</c:v>
                </c:pt>
                <c:pt idx="3">
                  <c:v>39.4</c:v>
                </c:pt>
                <c:pt idx="4">
                  <c:v>37.1</c:v>
                </c:pt>
                <c:pt idx="5">
                  <c:v>36.3</c:v>
                </c:pt>
                <c:pt idx="6">
                  <c:v>40.4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6.6</c:v>
                </c:pt>
                <c:pt idx="1">
                  <c:v/>
                </c:pt>
                <c:pt idx="2">
                  <c:v>9.7</c:v>
                </c:pt>
                <c:pt idx="3">
                  <c:v>2.8</c:v>
                </c:pt>
                <c:pt idx="4">
                  <c:v/>
                </c:pt>
                <c:pt idx="5">
                  <c:v>4.7</c:v>
                </c:pt>
                <c:pt idx="6">
                  <c:v>9.2</c:v>
                </c:pt>
                <c:pt idx="7">
                  <c:v>4.3</c:v>
                </c:pt>
                <c:pt idx="8">
                  <c:v>6.2</c:v>
                </c:pt>
                <c:pt idx="9">
                  <c:v/>
                </c:pt>
                <c:pt idx="10">
                  <c:v>8.6</c:v>
                </c:pt>
                <c:pt idx="11">
                  <c:v>4.5</c:v>
                </c:pt>
                <c:pt idx="12">
                  <c:v>5.3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14.0</c:v>
                </c:pt>
                <c:pt idx="1">
                  <c:v>9.8</c:v>
                </c:pt>
                <c:pt idx="2">
                  <c:v>10.4</c:v>
                </c:pt>
                <c:pt idx="3">
                  <c:v>8.7</c:v>
                </c:pt>
                <c:pt idx="4">
                  <c:v>7.2</c:v>
                </c:pt>
                <c:pt idx="5">
                  <c:v>7.2</c:v>
                </c:pt>
                <c:pt idx="6">
                  <c:v>6.6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20.6</c:v>
                </c:pt>
                <c:pt idx="1">
                  <c:v/>
                </c:pt>
                <c:pt idx="2">
                  <c:v>23.5</c:v>
                </c:pt>
                <c:pt idx="3">
                  <c:v>17.3</c:v>
                </c:pt>
                <c:pt idx="4">
                  <c:v/>
                </c:pt>
                <c:pt idx="5">
                  <c:v>9.7</c:v>
                </c:pt>
                <c:pt idx="6">
                  <c:v>22.2</c:v>
                </c:pt>
                <c:pt idx="7">
                  <c:v>25.6</c:v>
                </c:pt>
                <c:pt idx="8">
                  <c:v>25.6</c:v>
                </c:pt>
                <c:pt idx="9">
                  <c:v/>
                </c:pt>
                <c:pt idx="10">
                  <c:v>24.7</c:v>
                </c:pt>
                <c:pt idx="11">
                  <c:v>23.0</c:v>
                </c:pt>
                <c:pt idx="12">
                  <c:v>16.1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25.0</c:v>
                </c:pt>
                <c:pt idx="1">
                  <c:v>24.0</c:v>
                </c:pt>
                <c:pt idx="2">
                  <c:v>22.5</c:v>
                </c:pt>
                <c:pt idx="3">
                  <c:v>20.2</c:v>
                </c:pt>
                <c:pt idx="4">
                  <c:v>19.4</c:v>
                </c:pt>
                <c:pt idx="5">
                  <c:v>17.8</c:v>
                </c:pt>
                <c:pt idx="6">
                  <c:v>20.6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c:v>
                </c:pt>
                <c:pt idx="1">
                  <c:v/>
                </c:pt>
                <c:pt idx="2">
                  <c:v>3.5</c:v>
                </c:pt>
                <c:pt idx="3">
                  <c:v>1.1</c:v>
                </c:pt>
                <c:pt idx="4">
                  <c:v/>
                </c:pt>
                <c:pt idx="5">
                  <c:v>0.6</c:v>
                </c:pt>
                <c:pt idx="6">
                  <c:v>1.4</c:v>
                </c:pt>
                <c:pt idx="7">
                  <c:v>3.2</c:v>
                </c:pt>
                <c:pt idx="8">
                  <c:v>4.2</c:v>
                </c:pt>
                <c:pt idx="9">
                  <c:v/>
                </c:pt>
                <c:pt idx="10">
                  <c:v>2.5</c:v>
                </c:pt>
                <c:pt idx="11">
                  <c:v>3.9</c:v>
                </c:pt>
                <c:pt idx="12">
                  <c:v>1.9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9.0</c:v>
                </c:pt>
                <c:pt idx="1">
                  <c:v>7.2</c:v>
                </c:pt>
                <c:pt idx="2">
                  <c:v>5.1</c:v>
                </c:pt>
                <c:pt idx="3">
                  <c:v>4.8</c:v>
                </c:pt>
                <c:pt idx="4">
                  <c:v>3.2</c:v>
                </c:pt>
                <c:pt idx="5">
                  <c:v>4.4</c:v>
                </c:pt>
                <c:pt idx="6">
                  <c:v>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c:v>
                </c:pt>
                <c:pt idx="1">
                  <c:v/>
                </c:pt>
                <c:pt idx="2">
                  <c:v>2.2</c:v>
                </c:pt>
                <c:pt idx="3">
                  <c:v>0.4</c:v>
                </c:pt>
                <c:pt idx="4">
                  <c:v/>
                </c:pt>
                <c:pt idx="5">
                  <c:v>0.6</c:v>
                </c:pt>
                <c:pt idx="6">
                  <c:v>1.0</c:v>
                </c:pt>
                <c:pt idx="7">
                  <c:v>1.0</c:v>
                </c:pt>
                <c:pt idx="8">
                  <c:v/>
                </c:pt>
                <c:pt idx="9">
                  <c:v/>
                </c:pt>
                <c:pt idx="10">
                  <c:v>1.6</c:v>
                </c:pt>
                <c:pt idx="11">
                  <c:v>3.4</c:v>
                </c:pt>
                <c:pt idx="12">
                  <c:v>0.7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3.6</c:v>
                </c:pt>
                <c:pt idx="1">
                  <c:v>2.8</c:v>
                </c:pt>
                <c:pt idx="2">
                  <c:v>3.8</c:v>
                </c:pt>
                <c:pt idx="3">
                  <c:v>3.8</c:v>
                </c:pt>
                <c:pt idx="4">
                  <c:v>1.5</c:v>
                </c:pt>
                <c:pt idx="5">
                  <c:v>2.2</c:v>
                </c:pt>
                <c:pt idx="6">
                  <c:v>1.4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c:v>
                </c:pt>
                <c:pt idx="1">
                  <c:v/>
                </c:pt>
                <c:pt idx="2">
                  <c:v>2.0</c:v>
                </c:pt>
                <c:pt idx="3">
                  <c:v>0.4</c:v>
                </c:pt>
                <c:pt idx="4">
                  <c:v/>
                </c:pt>
                <c:pt idx="5">
                  <c:v>0.6</c:v>
                </c:pt>
                <c:pt idx="6">
                  <c:v>0.0</c:v>
                </c:pt>
                <c:pt idx="7">
                  <c:v>1.7</c:v>
                </c:pt>
                <c:pt idx="8">
                  <c:v>2.2</c:v>
                </c:pt>
                <c:pt idx="9">
                  <c:v/>
                </c:pt>
                <c:pt idx="10">
                  <c:v>1.6</c:v>
                </c:pt>
                <c:pt idx="11">
                  <c:v>3.4</c:v>
                </c:pt>
                <c:pt idx="12">
                  <c:v>0.5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47.4</c:v>
                </c:pt>
                <c:pt idx="1">
                  <c:v/>
                </c:pt>
                <c:pt idx="2">
                  <c:v>42.5</c:v>
                </c:pt>
                <c:pt idx="3">
                  <c:v>51.2</c:v>
                </c:pt>
                <c:pt idx="4">
                  <c:v/>
                </c:pt>
                <c:pt idx="5">
                  <c:v/>
                </c:pt>
                <c:pt idx="6">
                  <c:v>23.8</c:v>
                </c:pt>
                <c:pt idx="7">
                  <c:v>48.4</c:v>
                </c:pt>
                <c:pt idx="8">
                  <c:v/>
                </c:pt>
                <c:pt idx="9">
                  <c:v/>
                </c:pt>
                <c:pt idx="10">
                  <c:v>39.7</c:v>
                </c:pt>
                <c:pt idx="11">
                  <c:v/>
                </c:pt>
                <c:pt idx="12">
                  <c:v>49.2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7.0</c:v>
                </c:pt>
                <c:pt idx="1">
                  <c:v>5.2</c:v>
                </c:pt>
                <c:pt idx="2">
                  <c:v>5.0</c:v>
                </c:pt>
                <c:pt idx="3">
                  <c:v>3.9</c:v>
                </c:pt>
                <c:pt idx="4">
                  <c:v>1.8</c:v>
                </c:pt>
                <c:pt idx="5">
                  <c:v>2.7</c:v>
                </c:pt>
                <c:pt idx="6">
                  <c:v>1.3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c:v>
                </c:pt>
                <c:pt idx="1">
                  <c:v/>
                </c:pt>
                <c:pt idx="2">
                  <c:v>3.4</c:v>
                </c:pt>
                <c:pt idx="3">
                  <c:v>0.7</c:v>
                </c:pt>
                <c:pt idx="4">
                  <c:v/>
                </c:pt>
                <c:pt idx="5">
                  <c:v>1.4</c:v>
                </c:pt>
                <c:pt idx="6">
                  <c:v>2.4</c:v>
                </c:pt>
                <c:pt idx="7">
                  <c:v>1.9</c:v>
                </c:pt>
                <c:pt idx="8">
                  <c:v>2.2</c:v>
                </c:pt>
                <c:pt idx="9">
                  <c:v/>
                </c:pt>
                <c:pt idx="10">
                  <c:v>1.6</c:v>
                </c:pt>
                <c:pt idx="11">
                  <c:v>4.8</c:v>
                </c:pt>
                <c:pt idx="12">
                  <c:v>1.8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9.0</c:v>
                </c:pt>
                <c:pt idx="1">
                  <c:v>7.3</c:v>
                </c:pt>
                <c:pt idx="2">
                  <c:v>7.7</c:v>
                </c:pt>
                <c:pt idx="3">
                  <c:v>7.1</c:v>
                </c:pt>
                <c:pt idx="4">
                  <c:v>5.1</c:v>
                </c:pt>
                <c:pt idx="5">
                  <c:v>3.6</c:v>
                </c:pt>
                <c:pt idx="6">
                  <c:v>2.3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5.5</c:v>
                </c:pt>
                <c:pt idx="1">
                  <c:v/>
                </c:pt>
                <c:pt idx="2">
                  <c:v>5.4</c:v>
                </c:pt>
                <c:pt idx="3">
                  <c:v>5.6</c:v>
                </c:pt>
                <c:pt idx="4">
                  <c:v/>
                </c:pt>
                <c:pt idx="5">
                  <c:v>2.9</c:v>
                </c:pt>
                <c:pt idx="6">
                  <c:v>5.2</c:v>
                </c:pt>
                <c:pt idx="7">
                  <c:v>7.3</c:v>
                </c:pt>
                <c:pt idx="8">
                  <c:v>6.6</c:v>
                </c:pt>
                <c:pt idx="9">
                  <c:v/>
                </c:pt>
                <c:pt idx="10">
                  <c:v>4.9</c:v>
                </c:pt>
                <c:pt idx="11">
                  <c:v>10.3</c:v>
                </c:pt>
                <c:pt idx="12">
                  <c:v>4.7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6.9</c:v>
                </c:pt>
                <c:pt idx="1">
                  <c:v>5.5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c:v>
                </c:pt>
                <c:pt idx="1">
                  <c:v/>
                </c:pt>
                <c:pt idx="2">
                  <c:v>3.1</c:v>
                </c:pt>
                <c:pt idx="3">
                  <c:v>1.6</c:v>
                </c:pt>
                <c:pt idx="4">
                  <c:v/>
                </c:pt>
                <c:pt idx="5">
                  <c:v>0.6</c:v>
                </c:pt>
                <c:pt idx="6">
                  <c:v>0.5</c:v>
                </c:pt>
                <c:pt idx="7">
                  <c:v>2.2</c:v>
                </c:pt>
                <c:pt idx="8">
                  <c:v>6.3</c:v>
                </c:pt>
                <c:pt idx="9">
                  <c:v/>
                </c:pt>
                <c:pt idx="10">
                  <c:v>3.0</c:v>
                </c:pt>
                <c:pt idx="11">
                  <c:v>4.8</c:v>
                </c:pt>
                <c:pt idx="12">
                  <c:v>1.6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4.8</c:v>
                </c:pt>
                <c:pt idx="1">
                  <c:v>3.7</c:v>
                </c:pt>
                <c:pt idx="2">
                  <c:v>3.5</c:v>
                </c:pt>
                <c:pt idx="3">
                  <c:v>4.0</c:v>
                </c:pt>
                <c:pt idx="4">
                  <c:v>3.0</c:v>
                </c:pt>
                <c:pt idx="5">
                  <c:v>1.8</c:v>
                </c:pt>
                <c:pt idx="6">
                  <c:v>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9.4</c:v>
                </c:pt>
                <c:pt idx="1">
                  <c:v/>
                </c:pt>
                <c:pt idx="2">
                  <c:v>9.1</c:v>
                </c:pt>
                <c:pt idx="3">
                  <c:v>9.3</c:v>
                </c:pt>
                <c:pt idx="4">
                  <c:v/>
                </c:pt>
                <c:pt idx="5">
                  <c:v>6.7</c:v>
                </c:pt>
                <c:pt idx="6">
                  <c:v>8.7</c:v>
                </c:pt>
                <c:pt idx="7">
                  <c:v>12.0</c:v>
                </c:pt>
                <c:pt idx="8">
                  <c:v>9.9</c:v>
                </c:pt>
                <c:pt idx="9">
                  <c:v/>
                </c:pt>
                <c:pt idx="10">
                  <c:v>12.6</c:v>
                </c:pt>
                <c:pt idx="11">
                  <c:v>11.4</c:v>
                </c:pt>
                <c:pt idx="12">
                  <c:v>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0.8</c:v>
                </c:pt>
                <c:pt idx="1">
                  <c:v/>
                </c:pt>
                <c:pt idx="2">
                  <c:v>0.5</c:v>
                </c:pt>
                <c:pt idx="3">
                  <c:v>0.6</c:v>
                </c:pt>
                <c:pt idx="4">
                  <c:v/>
                </c:pt>
                <c:pt idx="5">
                  <c:v>0.6</c:v>
                </c:pt>
                <c:pt idx="6">
                  <c:v>0.5</c:v>
                </c:pt>
                <c:pt idx="7">
                  <c:v>0.5</c:v>
                </c:pt>
                <c:pt idx="8">
                  <c:v>0.0</c:v>
                </c:pt>
                <c:pt idx="9">
                  <c:v/>
                </c:pt>
                <c:pt idx="10">
                  <c:v>0.0</c:v>
                </c:pt>
                <c:pt idx="11">
                  <c:v>3.6</c:v>
                </c:pt>
                <c:pt idx="12">
                  <c:v>0.1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3.2</c:v>
                </c:pt>
                <c:pt idx="1">
                  <c:v>2.7</c:v>
                </c:pt>
                <c:pt idx="2">
                  <c:v>2.8</c:v>
                </c:pt>
                <c:pt idx="3">
                  <c:v>2.6</c:v>
                </c:pt>
                <c:pt idx="4">
                  <c:v>1.8</c:v>
                </c:pt>
                <c:pt idx="5">
                  <c:v>2.1</c:v>
                </c:pt>
                <c:pt idx="6">
                  <c:v>0.8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17.8</c:v>
                </c:pt>
                <c:pt idx="1">
                  <c:v/>
                </c:pt>
                <c:pt idx="2">
                  <c:v>20.5</c:v>
                </c:pt>
                <c:pt idx="3">
                  <c:v>15.1</c:v>
                </c:pt>
                <c:pt idx="4">
                  <c:v/>
                </c:pt>
                <c:pt idx="5">
                  <c:v>12.9</c:v>
                </c:pt>
                <c:pt idx="6">
                  <c:v>19.6</c:v>
                </c:pt>
                <c:pt idx="7">
                  <c:v>16.5</c:v>
                </c:pt>
                <c:pt idx="8">
                  <c:v>22.6</c:v>
                </c:pt>
                <c:pt idx="9">
                  <c:v/>
                </c:pt>
                <c:pt idx="10">
                  <c:v>16.3</c:v>
                </c:pt>
                <c:pt idx="11">
                  <c:v>19.7</c:v>
                </c:pt>
                <c:pt idx="12">
                  <c:v>18.1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28.8</c:v>
                </c:pt>
                <c:pt idx="1">
                  <c:v>21.3</c:v>
                </c:pt>
                <c:pt idx="2">
                  <c:v>21.5</c:v>
                </c:pt>
                <c:pt idx="3">
                  <c:v>22.2</c:v>
                </c:pt>
                <c:pt idx="4">
                  <c:v>14.9</c:v>
                </c:pt>
                <c:pt idx="5">
                  <c:v>12.5</c:v>
                </c:pt>
                <c:pt idx="6">
                  <c:v>17.8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45.1</c:v>
                </c:pt>
                <c:pt idx="1">
                  <c:v/>
                </c:pt>
                <c:pt idx="2">
                  <c:v>49.8</c:v>
                </c:pt>
                <c:pt idx="3">
                  <c:v>40.7</c:v>
                </c:pt>
                <c:pt idx="4">
                  <c:v/>
                </c:pt>
                <c:pt idx="5">
                  <c:v>19.6</c:v>
                </c:pt>
                <c:pt idx="6">
                  <c:v>49.6</c:v>
                </c:pt>
                <c:pt idx="7">
                  <c:v>49.1</c:v>
                </c:pt>
                <c:pt idx="8">
                  <c:v/>
                </c:pt>
                <c:pt idx="9">
                  <c:v/>
                </c:pt>
                <c:pt idx="10">
                  <c:v>49.0</c:v>
                </c:pt>
                <c:pt idx="11">
                  <c:v>43.2</c:v>
                </c:pt>
                <c:pt idx="12">
                  <c:v>42.8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53.8</c:v>
                </c:pt>
                <c:pt idx="1">
                  <c:v>57.9</c:v>
                </c:pt>
                <c:pt idx="2">
                  <c:v>53.4</c:v>
                </c:pt>
                <c:pt idx="3">
                  <c:v>50.2</c:v>
                </c:pt>
                <c:pt idx="4">
                  <c:v>48.1</c:v>
                </c:pt>
                <c:pt idx="5">
                  <c:v>47.3</c:v>
                </c:pt>
                <c:pt idx="6">
                  <c:v>45.1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3.3</c:v>
                </c:pt>
                <c:pt idx="1">
                  <c:v/>
                </c:pt>
                <c:pt idx="2">
                  <c:v>5.9</c:v>
                </c:pt>
                <c:pt idx="3">
                  <c:v>1.0</c:v>
                </c:pt>
                <c:pt idx="4">
                  <c:v/>
                </c:pt>
                <c:pt idx="5">
                  <c:v>1.8</c:v>
                </c:pt>
                <c:pt idx="6">
                  <c:v>3.4</c:v>
                </c:pt>
                <c:pt idx="7">
                  <c:v>3.4</c:v>
                </c:pt>
                <c:pt idx="8">
                  <c:v/>
                </c:pt>
                <c:pt idx="9">
                  <c:v/>
                </c:pt>
                <c:pt idx="10">
                  <c:v>7.2</c:v>
                </c:pt>
                <c:pt idx="11">
                  <c:v>4.0</c:v>
                </c:pt>
                <c:pt idx="12">
                  <c:v>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11.4</c:v>
                </c:pt>
                <c:pt idx="1">
                  <c:v>7.1</c:v>
                </c:pt>
                <c:pt idx="2">
                  <c:v>7.2</c:v>
                </c:pt>
                <c:pt idx="3">
                  <c:v>5.3</c:v>
                </c:pt>
                <c:pt idx="4">
                  <c:v>5.7</c:v>
                </c:pt>
                <c:pt idx="5">
                  <c:v>8.0</c:v>
                </c:pt>
                <c:pt idx="6">
                  <c:v>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35.3</c:v>
                </c:pt>
                <c:pt idx="1">
                  <c:v>35.8</c:v>
                </c:pt>
                <c:pt idx="2">
                  <c:v>47.4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12.8</c:v>
                </c:pt>
                <c:pt idx="1">
                  <c:v/>
                </c:pt>
                <c:pt idx="2">
                  <c:v>16.8</c:v>
                </c:pt>
                <c:pt idx="3">
                  <c:v>9.0</c:v>
                </c:pt>
                <c:pt idx="4">
                  <c:v/>
                </c:pt>
                <c:pt idx="5">
                  <c:v>2.4</c:v>
                </c:pt>
                <c:pt idx="6">
                  <c:v>12.8</c:v>
                </c:pt>
                <c:pt idx="7">
                  <c:v>12.8</c:v>
                </c:pt>
                <c:pt idx="8">
                  <c:v/>
                </c:pt>
                <c:pt idx="9">
                  <c:v/>
                </c:pt>
                <c:pt idx="10">
                  <c:v>18.8</c:v>
                </c:pt>
                <c:pt idx="11">
                  <c:v>15.7</c:v>
                </c:pt>
                <c:pt idx="12">
                  <c:v>7.9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20.0</c:v>
                </c:pt>
                <c:pt idx="1">
                  <c:v>23.1</c:v>
                </c:pt>
                <c:pt idx="2">
                  <c:v>16.9</c:v>
                </c:pt>
                <c:pt idx="3">
                  <c:v>18.2</c:v>
                </c:pt>
                <c:pt idx="4">
                  <c:v>15.9</c:v>
                </c:pt>
                <c:pt idx="5">
                  <c:v>14.1</c:v>
                </c:pt>
                <c:pt idx="6">
                  <c:v>12.8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32.1</c:v>
                </c:pt>
                <c:pt idx="1">
                  <c:v/>
                </c:pt>
                <c:pt idx="2">
                  <c:v>33.7</c:v>
                </c:pt>
                <c:pt idx="3">
                  <c:v>30.9</c:v>
                </c:pt>
                <c:pt idx="4">
                  <c:v/>
                </c:pt>
                <c:pt idx="5">
                  <c:v>9.5</c:v>
                </c:pt>
                <c:pt idx="6">
                  <c:v>34.1</c:v>
                </c:pt>
                <c:pt idx="7">
                  <c:v>36.5</c:v>
                </c:pt>
                <c:pt idx="8">
                  <c:v/>
                </c:pt>
                <c:pt idx="9">
                  <c:v/>
                </c:pt>
                <c:pt idx="10">
                  <c:v>32.5</c:v>
                </c:pt>
                <c:pt idx="11">
                  <c:v>38.0</c:v>
                </c:pt>
                <c:pt idx="12">
                  <c:v>32.5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37.0</c:v>
                </c:pt>
                <c:pt idx="1">
                  <c:v>46.5</c:v>
                </c:pt>
                <c:pt idx="2">
                  <c:v>40.4</c:v>
                </c:pt>
                <c:pt idx="3">
                  <c:v>36.1</c:v>
                </c:pt>
                <c:pt idx="4">
                  <c:v>32.9</c:v>
                </c:pt>
                <c:pt idx="5">
                  <c:v>34.6</c:v>
                </c:pt>
                <c:pt idx="6">
                  <c:v>32.1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15.2</c:v>
                </c:pt>
                <c:pt idx="1">
                  <c:v/>
                </c:pt>
                <c:pt idx="2">
                  <c:v>21.8</c:v>
                </c:pt>
                <c:pt idx="3">
                  <c:v>8.7</c:v>
                </c:pt>
                <c:pt idx="4">
                  <c:v/>
                </c:pt>
                <c:pt idx="5">
                  <c:v/>
                </c:pt>
                <c:pt idx="6">
                  <c:v/>
                </c:pt>
                <c:pt idx="7">
                  <c:v>21.6</c:v>
                </c:pt>
                <c:pt idx="8">
                  <c:v/>
                </c:pt>
                <c:pt idx="9">
                  <c:v/>
                </c:pt>
                <c:pt idx="10">
                  <c:v/>
                </c:pt>
                <c:pt idx="11">
                  <c:v/>
                </c:pt>
                <c:pt idx="12">
                  <c:v>15.8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30.8</c:v>
                </c:pt>
                <c:pt idx="1">
                  <c:v>21.8</c:v>
                </c:pt>
                <c:pt idx="2">
                  <c:v>19.5</c:v>
                </c:pt>
                <c:pt idx="3">
                  <c:v>22.1</c:v>
                </c:pt>
                <c:pt idx="4">
                  <c:v>15.5</c:v>
                </c:pt>
                <c:pt idx="5">
                  <c:v>19.3</c:v>
                </c:pt>
                <c:pt idx="6">
                  <c:v>15.2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51.8</c:v>
                </c:pt>
                <c:pt idx="1">
                  <c:v/>
                </c:pt>
                <c:pt idx="2">
                  <c:v>52.4</c:v>
                </c:pt>
                <c:pt idx="3">
                  <c:v>52.0</c:v>
                </c:pt>
                <c:pt idx="4">
                  <c:v/>
                </c:pt>
                <c:pt idx="5">
                  <c:v/>
                </c:pt>
                <c:pt idx="6">
                  <c:v/>
                </c:pt>
                <c:pt idx="7">
                  <c:v>45.5</c:v>
                </c:pt>
                <c:pt idx="8">
                  <c:v/>
                </c:pt>
                <c:pt idx="9">
                  <c:v/>
                </c:pt>
                <c:pt idx="10">
                  <c:v/>
                </c:pt>
                <c:pt idx="11">
                  <c:v/>
                </c:pt>
                <c:pt idx="12">
                  <c:v>57.8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67.9</c:v>
                </c:pt>
                <c:pt idx="1">
                  <c:v>62.9</c:v>
                </c:pt>
                <c:pt idx="2">
                  <c:v>55.1</c:v>
                </c:pt>
                <c:pt idx="3">
                  <c:v>54.7</c:v>
                </c:pt>
                <c:pt idx="4">
                  <c:v>66.1</c:v>
                </c:pt>
                <c:pt idx="5">
                  <c:v>54.1</c:v>
                </c:pt>
                <c:pt idx="6">
                  <c:v>51.8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17.1</c:v>
                </c:pt>
                <c:pt idx="1">
                  <c:v/>
                </c:pt>
                <c:pt idx="2">
                  <c:v>9.9</c:v>
                </c:pt>
                <c:pt idx="3">
                  <c:v>23.7</c:v>
                </c:pt>
                <c:pt idx="4">
                  <c:v/>
                </c:pt>
                <c:pt idx="5">
                  <c:v/>
                </c:pt>
                <c:pt idx="6">
                  <c:v/>
                </c:pt>
                <c:pt idx="7">
                  <c:v>23.9</c:v>
                </c:pt>
                <c:pt idx="8">
                  <c:v/>
                </c:pt>
                <c:pt idx="9">
                  <c:v/>
                </c:pt>
                <c:pt idx="10">
                  <c:v/>
                </c:pt>
                <c:pt idx="11">
                  <c:v/>
                </c:pt>
                <c:pt idx="12">
                  <c:v>22.6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18.9</c:v>
                </c:pt>
                <c:pt idx="1">
                  <c:v>19.8</c:v>
                </c:pt>
                <c:pt idx="2">
                  <c:v>25.3</c:v>
                </c:pt>
                <c:pt idx="3">
                  <c:v>24.5</c:v>
                </c:pt>
                <c:pt idx="4">
                  <c:v>13.2</c:v>
                </c:pt>
                <c:pt idx="5">
                  <c:v>23.3</c:v>
                </c:pt>
                <c:pt idx="6">
                  <c:v>17.1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c:v>
                </c:pt>
                <c:pt idx="1">
                  <c:v/>
                </c:pt>
                <c:pt idx="2">
                  <c:v>1.7</c:v>
                </c:pt>
                <c:pt idx="3">
                  <c:v>4.3</c:v>
                </c:pt>
                <c:pt idx="4">
                  <c:v/>
                </c:pt>
                <c:pt idx="5">
                  <c:v/>
                </c:pt>
                <c:pt idx="6">
                  <c:v/>
                </c:pt>
                <c:pt idx="7">
                  <c:v>6.0</c:v>
                </c:pt>
                <c:pt idx="8">
                  <c:v/>
                </c:pt>
                <c:pt idx="9">
                  <c:v/>
                </c:pt>
                <c:pt idx="10">
                  <c:v/>
                </c:pt>
                <c:pt idx="11">
                  <c:v/>
                </c:pt>
                <c:pt idx="12">
                  <c:v>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3.0</c:v>
                </c:pt>
                <c:pt idx="1">
                  <c:v>3.5</c:v>
                </c:pt>
                <c:pt idx="2">
                  <c:v>3.4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c:v>
                </c:pt>
                <c:pt idx="1">
                  <c:v/>
                </c:pt>
                <c:pt idx="2">
                  <c:v>3.1</c:v>
                </c:pt>
                <c:pt idx="3">
                  <c:v>3.7</c:v>
                </c:pt>
                <c:pt idx="4">
                  <c:v/>
                </c:pt>
                <c:pt idx="5">
                  <c:v/>
                </c:pt>
                <c:pt idx="6">
                  <c:v/>
                </c:pt>
                <c:pt idx="7">
                  <c:v>5.8</c:v>
                </c:pt>
                <c:pt idx="8">
                  <c:v/>
                </c:pt>
                <c:pt idx="9">
                  <c:v/>
                </c:pt>
                <c:pt idx="10">
                  <c:v/>
                </c:pt>
                <c:pt idx="11">
                  <c:v/>
                </c:pt>
                <c:pt idx="12">
                  <c:v>3.7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8.3</c:v>
                </c:pt>
                <c:pt idx="1">
                  <c:v>11.7</c:v>
                </c:pt>
                <c:pt idx="2">
                  <c:v>3.4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23.9</c:v>
                </c:pt>
                <c:pt idx="1">
                  <c:v/>
                </c:pt>
                <c:pt idx="2">
                  <c:v>14.7</c:v>
                </c:pt>
                <c:pt idx="3">
                  <c:v>31.7</c:v>
                </c:pt>
                <c:pt idx="4">
                  <c:v/>
                </c:pt>
                <c:pt idx="5">
                  <c:v/>
                </c:pt>
                <c:pt idx="6">
                  <c:v/>
                </c:pt>
                <c:pt idx="7">
                  <c:v>35.7</c:v>
                </c:pt>
                <c:pt idx="8">
                  <c:v/>
                </c:pt>
                <c:pt idx="9">
                  <c:v/>
                </c:pt>
                <c:pt idx="10">
                  <c:v/>
                </c:pt>
                <c:pt idx="11">
                  <c:v/>
                </c:pt>
                <c:pt idx="12">
                  <c:v>28.7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24.5</c:v>
                </c:pt>
                <c:pt idx="1">
                  <c:v>38.5</c:v>
                </c:pt>
                <c:pt idx="2">
                  <c:v>23.9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14.8</c:v>
                </c:pt>
                <c:pt idx="1">
                  <c:v/>
                </c:pt>
                <c:pt idx="2">
                  <c:v>23.2</c:v>
                </c:pt>
                <c:pt idx="3">
                  <c:v>6.5</c:v>
                </c:pt>
                <c:pt idx="4">
                  <c:v/>
                </c:pt>
                <c:pt idx="5">
                  <c:v>13.8</c:v>
                </c:pt>
                <c:pt idx="6">
                  <c:v>15.7</c:v>
                </c:pt>
                <c:pt idx="7">
                  <c:v>14.4</c:v>
                </c:pt>
                <c:pt idx="8">
                  <c:v/>
                </c:pt>
                <c:pt idx="9">
                  <c:v/>
                </c:pt>
                <c:pt idx="10">
                  <c:v>13.8</c:v>
                </c:pt>
                <c:pt idx="11">
                  <c:v>11.9</c:v>
                </c:pt>
                <c:pt idx="12">
                  <c:v>16.3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c:v>
                </c:pt>
                <c:pt idx="1">
                  <c:v/>
                </c:pt>
                <c:pt idx="2">
                  <c:v>2.8</c:v>
                </c:pt>
                <c:pt idx="3">
                  <c:v>12.9</c:v>
                </c:pt>
                <c:pt idx="4">
                  <c:v/>
                </c:pt>
                <c:pt idx="5">
                  <c:v/>
                </c:pt>
                <c:pt idx="6">
                  <c:v/>
                </c:pt>
                <c:pt idx="7">
                  <c:v>8.0</c:v>
                </c:pt>
                <c:pt idx="8">
                  <c:v/>
                </c:pt>
                <c:pt idx="9">
                  <c:v/>
                </c:pt>
                <c:pt idx="10">
                  <c:v/>
                </c:pt>
                <c:pt idx="11">
                  <c:v/>
                </c:pt>
                <c:pt idx="12">
                  <c:v>11.1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10.8</c:v>
                </c:pt>
                <c:pt idx="1">
                  <c:v>11.3</c:v>
                </c:pt>
                <c:pt idx="2">
                  <c:v>7.8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19.7</c:v>
                </c:pt>
                <c:pt idx="1">
                  <c:v/>
                </c:pt>
                <c:pt idx="2">
                  <c:v>25.3</c:v>
                </c:pt>
                <c:pt idx="3">
                  <c:v>14.4</c:v>
                </c:pt>
                <c:pt idx="4">
                  <c:v/>
                </c:pt>
                <c:pt idx="5">
                  <c:v/>
                </c:pt>
                <c:pt idx="6">
                  <c:v/>
                </c:pt>
                <c:pt idx="7">
                  <c:v>11.8</c:v>
                </c:pt>
                <c:pt idx="8">
                  <c:v/>
                </c:pt>
                <c:pt idx="9">
                  <c:v/>
                </c:pt>
                <c:pt idx="10">
                  <c:v/>
                </c:pt>
                <c:pt idx="11">
                  <c:v/>
                </c:pt>
                <c:pt idx="12">
                  <c:v>13.4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9.5</c:v>
                </c:pt>
                <c:pt idx="1">
                  <c:v>12.6</c:v>
                </c:pt>
                <c:pt idx="2">
                  <c:v>11.3</c:v>
                </c:pt>
                <c:pt idx="3">
                  <c:v>10.1</c:v>
                </c:pt>
                <c:pt idx="4">
                  <c:v>12.7</c:v>
                </c:pt>
                <c:pt idx="5">
                  <c:v>11.0</c:v>
                </c:pt>
                <c:pt idx="6">
                  <c:v>19.7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16.1</c:v>
                </c:pt>
                <c:pt idx="1">
                  <c:v/>
                </c:pt>
                <c:pt idx="2">
                  <c:v>17.8</c:v>
                </c:pt>
                <c:pt idx="3">
                  <c:v>14.3</c:v>
                </c:pt>
                <c:pt idx="4">
                  <c:v/>
                </c:pt>
                <c:pt idx="5">
                  <c:v>20.2</c:v>
                </c:pt>
                <c:pt idx="6">
                  <c:v>20.7</c:v>
                </c:pt>
                <c:pt idx="7">
                  <c:v>17.0</c:v>
                </c:pt>
                <c:pt idx="8">
                  <c:v/>
                </c:pt>
                <c:pt idx="9">
                  <c:v/>
                </c:pt>
                <c:pt idx="10">
                  <c:v>15.4</c:v>
                </c:pt>
                <c:pt idx="11">
                  <c:v>11.6</c:v>
                </c:pt>
                <c:pt idx="12">
                  <c:v>15.8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15.2</c:v>
                </c:pt>
                <c:pt idx="1">
                  <c:v>12.2</c:v>
                </c:pt>
                <c:pt idx="2">
                  <c:v>12.0</c:v>
                </c:pt>
                <c:pt idx="3">
                  <c:v>13.5</c:v>
                </c:pt>
                <c:pt idx="4">
                  <c:v>12.1</c:v>
                </c:pt>
                <c:pt idx="5">
                  <c:v>19.1</c:v>
                </c:pt>
                <c:pt idx="6">
                  <c:v>16.1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17.4</c:v>
                </c:pt>
                <c:pt idx="1">
                  <c:v/>
                </c:pt>
                <c:pt idx="2">
                  <c:v>15.0</c:v>
                </c:pt>
                <c:pt idx="3">
                  <c:v>19.8</c:v>
                </c:pt>
                <c:pt idx="4">
                  <c:v/>
                </c:pt>
                <c:pt idx="5">
                  <c:v>16.2</c:v>
                </c:pt>
                <c:pt idx="6">
                  <c:v>20.1</c:v>
                </c:pt>
                <c:pt idx="7">
                  <c:v>18.6</c:v>
                </c:pt>
                <c:pt idx="8">
                  <c:v/>
                </c:pt>
                <c:pt idx="9">
                  <c:v/>
                </c:pt>
                <c:pt idx="10">
                  <c:v>22.3</c:v>
                </c:pt>
                <c:pt idx="11">
                  <c:v>18.3</c:v>
                </c:pt>
                <c:pt idx="12">
                  <c:v>15.0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17.6</c:v>
                </c:pt>
                <c:pt idx="1">
                  <c:v>14.5</c:v>
                </c:pt>
                <c:pt idx="2">
                  <c:v>13.6</c:v>
                </c:pt>
                <c:pt idx="3">
                  <c:v>16.2</c:v>
                </c:pt>
                <c:pt idx="4">
                  <c:v>17.9</c:v>
                </c:pt>
                <c:pt idx="5">
                  <c:v>16.1</c:v>
                </c:pt>
                <c:pt idx="6">
                  <c:v>17.4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31.3</c:v>
                </c:pt>
                <c:pt idx="1">
                  <c:v/>
                </c:pt>
                <c:pt idx="2">
                  <c:v>25.0</c:v>
                </c:pt>
                <c:pt idx="3">
                  <c:v>36.5</c:v>
                </c:pt>
                <c:pt idx="4">
                  <c:v/>
                </c:pt>
                <c:pt idx="5">
                  <c:v>32.6</c:v>
                </c:pt>
                <c:pt idx="6">
                  <c:v>33.7</c:v>
                </c:pt>
                <c:pt idx="7">
                  <c:v>34.6</c:v>
                </c:pt>
                <c:pt idx="8">
                  <c:v>21.4</c:v>
                </c:pt>
                <c:pt idx="9">
                  <c:v/>
                </c:pt>
                <c:pt idx="10">
                  <c:v>24.3</c:v>
                </c:pt>
                <c:pt idx="11">
                  <c:v>34.1</c:v>
                </c:pt>
                <c:pt idx="12">
                  <c:v>33.3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33.1</c:v>
                </c:pt>
                <c:pt idx="1">
                  <c:v>29.9</c:v>
                </c:pt>
                <c:pt idx="2">
                  <c:v>27.5</c:v>
                </c:pt>
                <c:pt idx="3">
                  <c:v>30.2</c:v>
                </c:pt>
                <c:pt idx="4">
                  <c:v>32.1</c:v>
                </c:pt>
                <c:pt idx="5">
                  <c:v>33.2</c:v>
                </c:pt>
                <c:pt idx="6">
                  <c:v>31.3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46.9</c:v>
                </c:pt>
                <c:pt idx="1">
                  <c:v/>
                </c:pt>
                <c:pt idx="2">
                  <c:v>33.4</c:v>
                </c:pt>
                <c:pt idx="3">
                  <c:v>60.5</c:v>
                </c:pt>
                <c:pt idx="4">
                  <c:v/>
                </c:pt>
                <c:pt idx="5">
                  <c:v>47.1</c:v>
                </c:pt>
                <c:pt idx="6">
                  <c:v>53.6</c:v>
                </c:pt>
                <c:pt idx="7">
                  <c:v>52.0</c:v>
                </c:pt>
                <c:pt idx="8">
                  <c:v>34.3</c:v>
                </c:pt>
                <c:pt idx="9">
                  <c:v/>
                </c:pt>
                <c:pt idx="10">
                  <c:v>43.9</c:v>
                </c:pt>
                <c:pt idx="11">
                  <c:v>51.9</c:v>
                </c:pt>
                <c:pt idx="12">
                  <c:v>47.3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48.1</c:v>
                </c:pt>
                <c:pt idx="1">
                  <c:v>43.1</c:v>
                </c:pt>
                <c:pt idx="2">
                  <c:v>44.6</c:v>
                </c:pt>
                <c:pt idx="3">
                  <c:v>47.3</c:v>
                </c:pt>
                <c:pt idx="4">
                  <c:v>48.8</c:v>
                </c:pt>
                <c:pt idx="5">
                  <c:v>49.3</c:v>
                </c:pt>
                <c:pt idx="6">
                  <c:v>46.9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29.6</c:v>
                </c:pt>
                <c:pt idx="1">
                  <c:v/>
                </c:pt>
                <c:pt idx="2">
                  <c:v>25.5</c:v>
                </c:pt>
                <c:pt idx="3">
                  <c:v>33.9</c:v>
                </c:pt>
                <c:pt idx="4">
                  <c:v/>
                </c:pt>
                <c:pt idx="5">
                  <c:v>34.0</c:v>
                </c:pt>
                <c:pt idx="6">
                  <c:v>17.7</c:v>
                </c:pt>
                <c:pt idx="7">
                  <c:v>30.2</c:v>
                </c:pt>
                <c:pt idx="8">
                  <c:v/>
                </c:pt>
                <c:pt idx="9">
                  <c:v/>
                </c:pt>
                <c:pt idx="10">
                  <c:v>30.2</c:v>
                </c:pt>
                <c:pt idx="11">
                  <c:v>25.9</c:v>
                </c:pt>
                <c:pt idx="12">
                  <c:v>30.7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16.4</c:v>
                </c:pt>
                <c:pt idx="1">
                  <c:v>20.3</c:v>
                </c:pt>
                <c:pt idx="2">
                  <c:v>18.9</c:v>
                </c:pt>
                <c:pt idx="3">
                  <c:v>23.2</c:v>
                </c:pt>
                <c:pt idx="4">
                  <c:v>29.1</c:v>
                </c:pt>
                <c:pt idx="5">
                  <c:v>29.6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20.5</c:v>
                </c:pt>
                <c:pt idx="1">
                  <c:v/>
                </c:pt>
                <c:pt idx="2">
                  <c:v>25.5</c:v>
                </c:pt>
                <c:pt idx="3">
                  <c:v>15.6</c:v>
                </c:pt>
                <c:pt idx="4">
                  <c:v/>
                </c:pt>
                <c:pt idx="5">
                  <c:v>13.3</c:v>
                </c:pt>
                <c:pt idx="6">
                  <c:v>32.3</c:v>
                </c:pt>
                <c:pt idx="7">
                  <c:v>16.7</c:v>
                </c:pt>
                <c:pt idx="8">
                  <c:v/>
                </c:pt>
                <c:pt idx="9">
                  <c:v/>
                </c:pt>
                <c:pt idx="10">
                  <c:v>21.9</c:v>
                </c:pt>
                <c:pt idx="11">
                  <c:v>11.5</c:v>
                </c:pt>
                <c:pt idx="12">
                  <c:v>22.4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33.5</c:v>
                </c:pt>
                <c:pt idx="1">
                  <c:v>30.2</c:v>
                </c:pt>
                <c:pt idx="2">
                  <c:v>26.5</c:v>
                </c:pt>
                <c:pt idx="3">
                  <c:v>23.4</c:v>
                </c:pt>
                <c:pt idx="4">
                  <c:v>19.9</c:v>
                </c:pt>
                <c:pt idx="5">
                  <c:v>20.5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17.8</c:v>
                </c:pt>
                <c:pt idx="1">
                  <c:v>19.4</c:v>
                </c:pt>
                <c:pt idx="2">
                  <c:v>16.7</c:v>
                </c:pt>
                <c:pt idx="3">
                  <c:v>11.3</c:v>
                </c:pt>
                <c:pt idx="4">
                  <c:v>13.9</c:v>
                </c:pt>
                <c:pt idx="5">
                  <c:v>17.2</c:v>
                </c:pt>
                <c:pt idx="6">
                  <c:v>14.8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13.3</c:v>
                </c:pt>
                <c:pt idx="1">
                  <c:v/>
                </c:pt>
                <c:pt idx="2">
                  <c:v>16.0</c:v>
                </c:pt>
                <c:pt idx="3">
                  <c:v>10.8</c:v>
                </c:pt>
                <c:pt idx="4">
                  <c:v/>
                </c:pt>
                <c:pt idx="5">
                  <c:v>9.2</c:v>
                </c:pt>
                <c:pt idx="6">
                  <c:v>23.2</c:v>
                </c:pt>
                <c:pt idx="7">
                  <c:v>11.6</c:v>
                </c:pt>
                <c:pt idx="8">
                  <c:v/>
                </c:pt>
                <c:pt idx="9">
                  <c:v/>
                </c:pt>
                <c:pt idx="10">
                  <c:v>14.2</c:v>
                </c:pt>
                <c:pt idx="11">
                  <c:v>10.5</c:v>
                </c:pt>
                <c:pt idx="12">
                  <c:v>13.7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25.9</c:v>
                </c:pt>
                <c:pt idx="1">
                  <c:v>21.3</c:v>
                </c:pt>
                <c:pt idx="2">
                  <c:v>19.1</c:v>
                </c:pt>
                <c:pt idx="3">
                  <c:v>16.9</c:v>
                </c:pt>
                <c:pt idx="4">
                  <c:v>12.0</c:v>
                </c:pt>
                <c:pt idx="5">
                  <c:v>13.3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8.2</c:v>
                </c:pt>
                <c:pt idx="1">
                  <c:v/>
                </c:pt>
                <c:pt idx="2">
                  <c:v>8.6</c:v>
                </c:pt>
                <c:pt idx="3">
                  <c:v>7.7</c:v>
                </c:pt>
                <c:pt idx="4">
                  <c:v/>
                </c:pt>
                <c:pt idx="5">
                  <c:v>5.7</c:v>
                </c:pt>
                <c:pt idx="6">
                  <c:v>15.1</c:v>
                </c:pt>
                <c:pt idx="7">
                  <c:v>6.6</c:v>
                </c:pt>
                <c:pt idx="8">
                  <c:v/>
                </c:pt>
                <c:pt idx="9">
                  <c:v/>
                </c:pt>
                <c:pt idx="10">
                  <c:v>8.6</c:v>
                </c:pt>
                <c:pt idx="11">
                  <c:v>8.8</c:v>
                </c:pt>
                <c:pt idx="12">
                  <c:v>7.8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16.1</c:v>
                </c:pt>
                <c:pt idx="1">
                  <c:v>12.8</c:v>
                </c:pt>
                <c:pt idx="2">
                  <c:v>10.5</c:v>
                </c:pt>
                <c:pt idx="3">
                  <c:v>10.5</c:v>
                </c:pt>
                <c:pt idx="4">
                  <c:v>8.1</c:v>
                </c:pt>
                <c:pt idx="5">
                  <c:v>8.2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14.3</c:v>
                </c:pt>
                <c:pt idx="1">
                  <c:v/>
                </c:pt>
                <c:pt idx="2">
                  <c:v>11.5</c:v>
                </c:pt>
                <c:pt idx="3">
                  <c:v>16.7</c:v>
                </c:pt>
                <c:pt idx="4">
                  <c:v/>
                </c:pt>
                <c:pt idx="5">
                  <c:v>15.6</c:v>
                </c:pt>
                <c:pt idx="6">
                  <c:v>15.3</c:v>
                </c:pt>
                <c:pt idx="7">
                  <c:v>11.9</c:v>
                </c:pt>
                <c:pt idx="8">
                  <c:v/>
                </c:pt>
                <c:pt idx="9">
                  <c:v/>
                </c:pt>
                <c:pt idx="10">
                  <c:v>13.2</c:v>
                </c:pt>
                <c:pt idx="11">
                  <c:v>9.4</c:v>
                </c:pt>
                <c:pt idx="12">
                  <c:v>15.5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15.6</c:v>
                </c:pt>
                <c:pt idx="1">
                  <c:v>13.2</c:v>
                </c:pt>
                <c:pt idx="2">
                  <c:v>12.0</c:v>
                </c:pt>
                <c:pt idx="3">
                  <c:v>15.6</c:v>
                </c:pt>
                <c:pt idx="4">
                  <c:v>14.3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35.8</c:v>
                </c:pt>
                <c:pt idx="1">
                  <c:v/>
                </c:pt>
                <c:pt idx="2">
                  <c:v>44.0</c:v>
                </c:pt>
                <c:pt idx="3">
                  <c:v>27.8</c:v>
                </c:pt>
                <c:pt idx="4">
                  <c:v/>
                </c:pt>
                <c:pt idx="5">
                  <c:v>41.6</c:v>
                </c:pt>
                <c:pt idx="6">
                  <c:v>34.3</c:v>
                </c:pt>
                <c:pt idx="7">
                  <c:v>33.9</c:v>
                </c:pt>
                <c:pt idx="8">
                  <c:v/>
                </c:pt>
                <c:pt idx="9">
                  <c:v/>
                </c:pt>
                <c:pt idx="10">
                  <c:v>37.1</c:v>
                </c:pt>
                <c:pt idx="11">
                  <c:v>30.5</c:v>
                </c:pt>
                <c:pt idx="12">
                  <c:v>35.3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35.5</c:v>
                </c:pt>
                <c:pt idx="1">
                  <c:v>34.6</c:v>
                </c:pt>
                <c:pt idx="2">
                  <c:v>39.8</c:v>
                </c:pt>
                <c:pt idx="3">
                  <c:v>39.8</c:v>
                </c:pt>
                <c:pt idx="4">
                  <c:v>35.8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42.1</c:v>
                </c:pt>
                <c:pt idx="1">
                  <c:v/>
                </c:pt>
                <c:pt idx="2">
                  <c:v>50.8</c:v>
                </c:pt>
                <c:pt idx="3">
                  <c:v>33.9</c:v>
                </c:pt>
                <c:pt idx="4">
                  <c:v/>
                </c:pt>
                <c:pt idx="5">
                  <c:v>47.7</c:v>
                </c:pt>
                <c:pt idx="6">
                  <c:v>50.9</c:v>
                </c:pt>
                <c:pt idx="7">
                  <c:v>41.5</c:v>
                </c:pt>
                <c:pt idx="8">
                  <c:v/>
                </c:pt>
                <c:pt idx="9">
                  <c:v/>
                </c:pt>
                <c:pt idx="10">
                  <c:v>39.8</c:v>
                </c:pt>
                <c:pt idx="11">
                  <c:v>40.0</c:v>
                </c:pt>
                <c:pt idx="12">
                  <c:v>44.2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42.0</c:v>
                </c:pt>
                <c:pt idx="1">
                  <c:v>41.0</c:v>
                </c:pt>
                <c:pt idx="2">
                  <c:v>44.5</c:v>
                </c:pt>
                <c:pt idx="3">
                  <c:v>42.1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15.5</c:v>
                </c:pt>
                <c:pt idx="1">
                  <c:v/>
                </c:pt>
                <c:pt idx="2">
                  <c:v>14.1</c:v>
                </c:pt>
                <c:pt idx="3">
                  <c:v>16.7</c:v>
                </c:pt>
                <c:pt idx="4">
                  <c:v/>
                </c:pt>
                <c:pt idx="5">
                  <c:v>13.4</c:v>
                </c:pt>
                <c:pt idx="6">
                  <c:v>15.1</c:v>
                </c:pt>
                <c:pt idx="7">
                  <c:v>15.1</c:v>
                </c:pt>
                <c:pt idx="8">
                  <c:v/>
                </c:pt>
                <c:pt idx="9">
                  <c:v/>
                </c:pt>
                <c:pt idx="10">
                  <c:v>15.4</c:v>
                </c:pt>
                <c:pt idx="11">
                  <c:v>27.9</c:v>
                </c:pt>
                <c:pt idx="12">
                  <c:v>12.5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16.9</c:v>
                </c:pt>
                <c:pt idx="1">
                  <c:v>20.0</c:v>
                </c:pt>
                <c:pt idx="2">
                  <c:v>22.3</c:v>
                </c:pt>
                <c:pt idx="3">
                  <c:v>15.5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25.4</c:v>
                </c:pt>
                <c:pt idx="1">
                  <c:v/>
                </c:pt>
                <c:pt idx="2">
                  <c:v>32.2</c:v>
                </c:pt>
                <c:pt idx="3">
                  <c:v>18.6</c:v>
                </c:pt>
                <c:pt idx="4">
                  <c:v/>
                </c:pt>
                <c:pt idx="5">
                  <c:v>28.3</c:v>
                </c:pt>
                <c:pt idx="6">
                  <c:v>36.6</c:v>
                </c:pt>
                <c:pt idx="7">
                  <c:v>23.6</c:v>
                </c:pt>
                <c:pt idx="8">
                  <c:v/>
                </c:pt>
                <c:pt idx="9">
                  <c:v/>
                </c:pt>
                <c:pt idx="10">
                  <c:v>19.8</c:v>
                </c:pt>
                <c:pt idx="11">
                  <c:v>29.5</c:v>
                </c:pt>
                <c:pt idx="12">
                  <c:v>27.8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21.5</c:v>
                </c:pt>
                <c:pt idx="1">
                  <c:v>26.6</c:v>
                </c:pt>
                <c:pt idx="2">
                  <c:v>27.0</c:v>
                </c:pt>
                <c:pt idx="3">
                  <c:v>25.4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24.6</c:v>
                </c:pt>
                <c:pt idx="1">
                  <c:v/>
                </c:pt>
                <c:pt idx="2">
                  <c:v>23.0</c:v>
                </c:pt>
                <c:pt idx="3">
                  <c:v>25.7</c:v>
                </c:pt>
                <c:pt idx="4">
                  <c:v/>
                </c:pt>
                <c:pt idx="5">
                  <c:v>23.1</c:v>
                </c:pt>
                <c:pt idx="6">
                  <c:v>30.1</c:v>
                </c:pt>
                <c:pt idx="7">
                  <c:v>30.1</c:v>
                </c:pt>
                <c:pt idx="8">
                  <c:v/>
                </c:pt>
                <c:pt idx="9">
                  <c:v/>
                </c:pt>
                <c:pt idx="10">
                  <c:v>30.4</c:v>
                </c:pt>
                <c:pt idx="11">
                  <c:v>25.7</c:v>
                </c:pt>
                <c:pt idx="12">
                  <c:v>19.4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43.7</c:v>
                </c:pt>
                <c:pt idx="1">
                  <c:v>39.7</c:v>
                </c:pt>
                <c:pt idx="2">
                  <c:v>32.8</c:v>
                </c:pt>
                <c:pt idx="3">
                  <c:v>36.6</c:v>
                </c:pt>
                <c:pt idx="4">
                  <c:v>36.6</c:v>
                </c:pt>
                <c:pt idx="5">
                  <c:v>32.1</c:v>
                </c:pt>
                <c:pt idx="6">
                  <c:v>24.6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c:v>
                </c:pt>
                <c:pt idx="1">
                  <c:v/>
                </c:pt>
                <c:pt idx="2">
                  <c:v>3.7</c:v>
                </c:pt>
                <c:pt idx="3">
                  <c:v>1.9</c:v>
                </c:pt>
                <c:pt idx="4">
                  <c:v/>
                </c:pt>
                <c:pt idx="5">
                  <c:v>2.0</c:v>
                </c:pt>
                <c:pt idx="6">
                  <c:v>0.9</c:v>
                </c:pt>
                <c:pt idx="7">
                  <c:v>3.8</c:v>
                </c:pt>
                <c:pt idx="8">
                  <c:v/>
                </c:pt>
                <c:pt idx="9">
                  <c:v/>
                </c:pt>
                <c:pt idx="10">
                  <c:v>3.0</c:v>
                </c:pt>
                <c:pt idx="11">
                  <c:v>11.0</c:v>
                </c:pt>
                <c:pt idx="12">
                  <c:v>0.9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44.0</c:v>
                </c:pt>
                <c:pt idx="1">
                  <c:v/>
                </c:pt>
                <c:pt idx="2">
                  <c:v>45.5</c:v>
                </c:pt>
                <c:pt idx="3">
                  <c:v>43.1</c:v>
                </c:pt>
                <c:pt idx="4">
                  <c:v/>
                </c:pt>
                <c:pt idx="5">
                  <c:v>48.7</c:v>
                </c:pt>
                <c:pt idx="6">
                  <c:v>47.2</c:v>
                </c:pt>
                <c:pt idx="7">
                  <c:v>39.6</c:v>
                </c:pt>
                <c:pt idx="8">
                  <c:v/>
                </c:pt>
                <c:pt idx="9">
                  <c:v/>
                </c:pt>
                <c:pt idx="10">
                  <c:v>46.2</c:v>
                </c:pt>
                <c:pt idx="11">
                  <c:v>38.6</c:v>
                </c:pt>
                <c:pt idx="12">
                  <c:v>45.0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28.8</c:v>
                </c:pt>
                <c:pt idx="1">
                  <c:v>27.8</c:v>
                </c:pt>
                <c:pt idx="2">
                  <c:v>31.5</c:v>
                </c:pt>
                <c:pt idx="3">
                  <c:v>40.4</c:v>
                </c:pt>
                <c:pt idx="4">
                  <c:v>34.8</c:v>
                </c:pt>
                <c:pt idx="5">
                  <c:v>44.0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49.4</c:v>
                </c:pt>
                <c:pt idx="1">
                  <c:v/>
                </c:pt>
                <c:pt idx="2">
                  <c:v>49.3</c:v>
                </c:pt>
                <c:pt idx="3">
                  <c:v>49.1</c:v>
                </c:pt>
                <c:pt idx="4">
                  <c:v/>
                </c:pt>
                <c:pt idx="5">
                  <c:v>54.5</c:v>
                </c:pt>
                <c:pt idx="6">
                  <c:v>46.8</c:v>
                </c:pt>
                <c:pt idx="7">
                  <c:v>48.8</c:v>
                </c:pt>
                <c:pt idx="8">
                  <c:v/>
                </c:pt>
                <c:pt idx="9">
                  <c:v/>
                </c:pt>
                <c:pt idx="10">
                  <c:v>51.1</c:v>
                </c:pt>
                <c:pt idx="11">
                  <c:v>50.9</c:v>
                </c:pt>
                <c:pt idx="12">
                  <c:v>47.2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51.6</c:v>
                </c:pt>
                <c:pt idx="1">
                  <c:v>53.2</c:v>
                </c:pt>
                <c:pt idx="2">
                  <c:v>55.2</c:v>
                </c:pt>
                <c:pt idx="3">
                  <c:v>59.0</c:v>
                </c:pt>
                <c:pt idx="4">
                  <c:v>54.4</c:v>
                </c:pt>
                <c:pt idx="5">
                  <c:v>54.5</c:v>
                </c:pt>
                <c:pt idx="6">
                  <c:v>49.4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13.5</c:v>
                </c:pt>
                <c:pt idx="1">
                  <c:v/>
                </c:pt>
                <c:pt idx="2">
                  <c:v>14.2</c:v>
                </c:pt>
                <c:pt idx="3">
                  <c:v>12.8</c:v>
                </c:pt>
                <c:pt idx="4">
                  <c:v/>
                </c:pt>
                <c:pt idx="5">
                  <c:v>12.4</c:v>
                </c:pt>
                <c:pt idx="6">
                  <c:v>17.3</c:v>
                </c:pt>
                <c:pt idx="7">
                  <c:v>12.1</c:v>
                </c:pt>
                <c:pt idx="8">
                  <c:v/>
                </c:pt>
                <c:pt idx="9">
                  <c:v/>
                </c:pt>
                <c:pt idx="10">
                  <c:v>13.4</c:v>
                </c:pt>
                <c:pt idx="11">
                  <c:v>11.1</c:v>
                </c:pt>
                <c:pt idx="12">
                  <c:v>13.8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13.7</c:v>
                </c:pt>
                <c:pt idx="1">
                  <c:v/>
                </c:pt>
                <c:pt idx="2">
                  <c:v>13.2</c:v>
                </c:pt>
                <c:pt idx="3">
                  <c:v>14.3</c:v>
                </c:pt>
                <c:pt idx="4">
                  <c:v/>
                </c:pt>
                <c:pt idx="5">
                  <c:v>11.3</c:v>
                </c:pt>
                <c:pt idx="6">
                  <c:v>16.5</c:v>
                </c:pt>
                <c:pt idx="7">
                  <c:v>10.3</c:v>
                </c:pt>
                <c:pt idx="8">
                  <c:v/>
                </c:pt>
                <c:pt idx="9">
                  <c:v/>
                </c:pt>
                <c:pt idx="10">
                  <c:v>16.6</c:v>
                </c:pt>
                <c:pt idx="11">
                  <c:v>11.2</c:v>
                </c:pt>
                <c:pt idx="12">
                  <c:v>12.1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12.6</c:v>
                </c:pt>
                <c:pt idx="1">
                  <c:v>13.7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25.2</c:v>
                </c:pt>
                <c:pt idx="1">
                  <c:v/>
                </c:pt>
                <c:pt idx="2">
                  <c:v>25.7</c:v>
                </c:pt>
                <c:pt idx="3">
                  <c:v>25.2</c:v>
                </c:pt>
                <c:pt idx="4">
                  <c:v/>
                </c:pt>
                <c:pt idx="5">
                  <c:v>22.7</c:v>
                </c:pt>
                <c:pt idx="6">
                  <c:v>36.1</c:v>
                </c:pt>
                <c:pt idx="7">
                  <c:v>26.0</c:v>
                </c:pt>
                <c:pt idx="8">
                  <c:v/>
                </c:pt>
                <c:pt idx="9">
                  <c:v/>
                </c:pt>
                <c:pt idx="10">
                  <c:v>24.5</c:v>
                </c:pt>
                <c:pt idx="11">
                  <c:v>31.6</c:v>
                </c:pt>
                <c:pt idx="12">
                  <c:v>24.2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29.5</c:v>
                </c:pt>
                <c:pt idx="1">
                  <c:v>27.1</c:v>
                </c:pt>
                <c:pt idx="2">
                  <c:v>25.2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27.3</c:v>
                </c:pt>
                <c:pt idx="1">
                  <c:v/>
                </c:pt>
                <c:pt idx="2">
                  <c:v>28.4</c:v>
                </c:pt>
                <c:pt idx="3">
                  <c:v>26.3</c:v>
                </c:pt>
                <c:pt idx="4">
                  <c:v/>
                </c:pt>
                <c:pt idx="5">
                  <c:v>27.3</c:v>
                </c:pt>
                <c:pt idx="6">
                  <c:v>35.4</c:v>
                </c:pt>
                <c:pt idx="7">
                  <c:v>20.4</c:v>
                </c:pt>
                <c:pt idx="8">
                  <c:v/>
                </c:pt>
                <c:pt idx="9">
                  <c:v/>
                </c:pt>
                <c:pt idx="10">
                  <c:v>22.6</c:v>
                </c:pt>
                <c:pt idx="11">
                  <c:v>27.9</c:v>
                </c:pt>
                <c:pt idx="12">
                  <c:v>30.4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26.5</c:v>
                </c:pt>
                <c:pt idx="1">
                  <c:v>29.0</c:v>
                </c:pt>
                <c:pt idx="2">
                  <c:v>29.6</c:v>
                </c:pt>
                <c:pt idx="3">
                  <c:v>26.1</c:v>
                </c:pt>
                <c:pt idx="4">
                  <c:v>27.3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65.2</c:v>
                </c:pt>
                <c:pt idx="1">
                  <c:v/>
                </c:pt>
                <c:pt idx="2">
                  <c:v>59.0</c:v>
                </c:pt>
                <c:pt idx="3">
                  <c:v>71.6</c:v>
                </c:pt>
                <c:pt idx="4">
                  <c:v/>
                </c:pt>
                <c:pt idx="5">
                  <c:v>74.2</c:v>
                </c:pt>
                <c:pt idx="6">
                  <c:v>48.8</c:v>
                </c:pt>
                <c:pt idx="7">
                  <c:v>69.8</c:v>
                </c:pt>
                <c:pt idx="8">
                  <c:v>67.8</c:v>
                </c:pt>
                <c:pt idx="9">
                  <c:v/>
                </c:pt>
                <c:pt idx="10">
                  <c:v>57.8</c:v>
                </c:pt>
                <c:pt idx="11">
                  <c:v>66.9</c:v>
                </c:pt>
                <c:pt idx="12">
                  <c:v>70.0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57.3</c:v>
                </c:pt>
                <c:pt idx="1">
                  <c:v>55.6</c:v>
                </c:pt>
                <c:pt idx="2">
                  <c:v>63.4</c:v>
                </c:pt>
                <c:pt idx="3">
                  <c:v>69.8</c:v>
                </c:pt>
                <c:pt idx="4">
                  <c:v>68.7</c:v>
                </c:pt>
                <c:pt idx="5">
                  <c:v>69.7</c:v>
                </c:pt>
                <c:pt idx="6">
                  <c:v>65.2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13.8</c:v>
                </c:pt>
                <c:pt idx="1">
                  <c:v/>
                </c:pt>
                <c:pt idx="2">
                  <c:v>9.0</c:v>
                </c:pt>
                <c:pt idx="3">
                  <c:v>18.5</c:v>
                </c:pt>
                <c:pt idx="4">
                  <c:v/>
                </c:pt>
                <c:pt idx="5">
                  <c:v>15.6</c:v>
                </c:pt>
                <c:pt idx="6">
                  <c:v>11.1</c:v>
                </c:pt>
                <c:pt idx="7">
                  <c:v>17.0</c:v>
                </c:pt>
                <c:pt idx="8">
                  <c:v>11.8</c:v>
                </c:pt>
                <c:pt idx="9">
                  <c:v/>
                </c:pt>
                <c:pt idx="10">
                  <c:v>15.7</c:v>
                </c:pt>
                <c:pt idx="11">
                  <c:v>13.0</c:v>
                </c:pt>
                <c:pt idx="12">
                  <c:v>12.3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c:v>
                </c:pt>
                <c:pt idx="1">
                  <c:v/>
                </c:pt>
                <c:pt idx="2">
                  <c:v>1.8</c:v>
                </c:pt>
                <c:pt idx="3">
                  <c:v>0.9</c:v>
                </c:pt>
                <c:pt idx="4">
                  <c:v/>
                </c:pt>
                <c:pt idx="5">
                  <c:v>0.6</c:v>
                </c:pt>
                <c:pt idx="6">
                  <c:v>1.7</c:v>
                </c:pt>
                <c:pt idx="7">
                  <c:v>1.2</c:v>
                </c:pt>
                <c:pt idx="8">
                  <c:v/>
                </c:pt>
                <c:pt idx="9">
                  <c:v/>
                </c:pt>
                <c:pt idx="10">
                  <c:v>2.1</c:v>
                </c:pt>
                <c:pt idx="11">
                  <c:v>6.3</c:v>
                </c:pt>
                <c:pt idx="12">
                  <c:v>0.3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14.8</c:v>
                </c:pt>
                <c:pt idx="1">
                  <c:v/>
                </c:pt>
                <c:pt idx="2">
                  <c:v>10.7</c:v>
                </c:pt>
                <c:pt idx="3">
                  <c:v>18.2</c:v>
                </c:pt>
                <c:pt idx="4">
                  <c:v/>
                </c:pt>
                <c:pt idx="5">
                  <c:v>14.2</c:v>
                </c:pt>
                <c:pt idx="6">
                  <c:v>16.8</c:v>
                </c:pt>
                <c:pt idx="7">
                  <c:v>14.8</c:v>
                </c:pt>
                <c:pt idx="8">
                  <c:v>11.3</c:v>
                </c:pt>
                <c:pt idx="9">
                  <c:v/>
                </c:pt>
                <c:pt idx="10">
                  <c:v>16.8</c:v>
                </c:pt>
                <c:pt idx="11">
                  <c:v>26.2</c:v>
                </c:pt>
                <c:pt idx="12">
                  <c:v>11.2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7.4</c:v>
                </c:pt>
                <c:pt idx="1">
                  <c:v>6.4</c:v>
                </c:pt>
                <c:pt idx="2">
                  <c:v>5.9</c:v>
                </c:pt>
                <c:pt idx="3">
                  <c:v>3.9</c:v>
                </c:pt>
                <c:pt idx="4">
                  <c:v>3.5</c:v>
                </c:pt>
                <c:pt idx="5">
                  <c:v>5.2</c:v>
                </c:pt>
                <c:pt idx="6">
                  <c:v>2.9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c:v>
                </c:pt>
                <c:pt idx="1">
                  <c:v/>
                </c:pt>
                <c:pt idx="2">
                  <c:v>2.4</c:v>
                </c:pt>
                <c:pt idx="3">
                  <c:v>2.3</c:v>
                </c:pt>
                <c:pt idx="4">
                  <c:v/>
                </c:pt>
                <c:pt idx="5">
                  <c:v>0.7</c:v>
                </c:pt>
                <c:pt idx="6">
                  <c:v>1.7</c:v>
                </c:pt>
                <c:pt idx="7">
                  <c:v>1.4</c:v>
                </c:pt>
                <c:pt idx="8">
                  <c:v>6.4</c:v>
                </c:pt>
                <c:pt idx="9">
                  <c:v/>
                </c:pt>
                <c:pt idx="10">
                  <c:v>4.8</c:v>
                </c:pt>
                <c:pt idx="11">
                  <c:v>0.0</c:v>
                </c:pt>
                <c:pt idx="12">
                  <c:v>0.7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18.0</c:v>
                </c:pt>
                <c:pt idx="1">
                  <c:v/>
                </c:pt>
                <c:pt idx="2">
                  <c:v>16.0</c:v>
                </c:pt>
                <c:pt idx="3">
                  <c:v>20.3</c:v>
                </c:pt>
                <c:pt idx="4">
                  <c:v/>
                </c:pt>
                <c:pt idx="5">
                  <c:v>15.2</c:v>
                </c:pt>
                <c:pt idx="6">
                  <c:v>27.2</c:v>
                </c:pt>
                <c:pt idx="7">
                  <c:v>12.6</c:v>
                </c:pt>
                <c:pt idx="8">
                  <c:v>16.9</c:v>
                </c:pt>
                <c:pt idx="9">
                  <c:v/>
                </c:pt>
                <c:pt idx="10">
                  <c:v>23.3</c:v>
                </c:pt>
                <c:pt idx="11">
                  <c:v>22.7</c:v>
                </c:pt>
                <c:pt idx="12">
                  <c:v>14.0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22.9</c:v>
                </c:pt>
                <c:pt idx="1">
                  <c:v>20.6</c:v>
                </c:pt>
                <c:pt idx="2">
                  <c:v>16.9</c:v>
                </c:pt>
                <c:pt idx="3">
                  <c:v>18.0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c:v>
                </c:pt>
                <c:pt idx="1">
                  <c:v/>
                </c:pt>
                <c:pt idx="2">
                  <c:v>1.9</c:v>
                </c:pt>
                <c:pt idx="3">
                  <c:v>1.7</c:v>
                </c:pt>
                <c:pt idx="4">
                  <c:v/>
                </c:pt>
                <c:pt idx="5">
                  <c:v>1.4</c:v>
                </c:pt>
                <c:pt idx="6">
                  <c:v>1.6</c:v>
                </c:pt>
                <c:pt idx="7">
                  <c:v>2.7</c:v>
                </c:pt>
                <c:pt idx="8">
                  <c:v>1.5</c:v>
                </c:pt>
                <c:pt idx="9">
                  <c:v/>
                </c:pt>
                <c:pt idx="10">
                  <c:v>3.2</c:v>
                </c:pt>
                <c:pt idx="11">
                  <c:v>3.5</c:v>
                </c:pt>
                <c:pt idx="12">
                  <c:v>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0.7</c:v>
                </c:pt>
                <c:pt idx="1">
                  <c:v>1.8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7.0</c:v>
                </c:pt>
                <c:pt idx="1">
                  <c:v/>
                </c:pt>
                <c:pt idx="2">
                  <c:v>6.4</c:v>
                </c:pt>
                <c:pt idx="3">
                  <c:v>7.2</c:v>
                </c:pt>
                <c:pt idx="4">
                  <c:v/>
                </c:pt>
                <c:pt idx="5">
                  <c:v>9.0</c:v>
                </c:pt>
                <c:pt idx="6">
                  <c:v>3.0</c:v>
                </c:pt>
                <c:pt idx="7">
                  <c:v>7.3</c:v>
                </c:pt>
                <c:pt idx="8">
                  <c:v>8.1</c:v>
                </c:pt>
                <c:pt idx="9">
                  <c:v/>
                </c:pt>
                <c:pt idx="10">
                  <c:v>6.1</c:v>
                </c:pt>
                <c:pt idx="11">
                  <c:v>18.8</c:v>
                </c:pt>
                <c:pt idx="12">
                  <c:v>4.0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5.5</c:v>
                </c:pt>
                <c:pt idx="1">
                  <c:v>7.0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24.1</c:v>
                </c:pt>
                <c:pt idx="1">
                  <c:v/>
                </c:pt>
                <c:pt idx="2">
                  <c:v>18.3</c:v>
                </c:pt>
                <c:pt idx="3">
                  <c:v>29.8</c:v>
                </c:pt>
                <c:pt idx="4">
                  <c:v/>
                </c:pt>
                <c:pt idx="5">
                  <c:v>24.5</c:v>
                </c:pt>
                <c:pt idx="6">
                  <c:v>33.2</c:v>
                </c:pt>
                <c:pt idx="7">
                  <c:v>23.5</c:v>
                </c:pt>
                <c:pt idx="8">
                  <c:v>12.8</c:v>
                </c:pt>
                <c:pt idx="9">
                  <c:v/>
                </c:pt>
                <c:pt idx="10">
                  <c:v>23.9</c:v>
                </c:pt>
                <c:pt idx="11">
                  <c:v>29.0</c:v>
                </c:pt>
                <c:pt idx="12">
                  <c:v>22.6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18.1</c:v>
                </c:pt>
                <c:pt idx="1">
                  <c:v>24.1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c:v>
                </c:pt>
                <c:pt idx="1">
                  <c:v/>
                </c:pt>
                <c:pt idx="2">
                  <c:v>3.1</c:v>
                </c:pt>
                <c:pt idx="3">
                  <c:v>2.9</c:v>
                </c:pt>
                <c:pt idx="4">
                  <c:v/>
                </c:pt>
                <c:pt idx="5">
                  <c:v>1.3</c:v>
                </c:pt>
                <c:pt idx="6">
                  <c:v>3.9</c:v>
                </c:pt>
                <c:pt idx="7">
                  <c:v>2.2</c:v>
                </c:pt>
                <c:pt idx="8">
                  <c:v>4.5</c:v>
                </c:pt>
                <c:pt idx="9">
                  <c:v/>
                </c:pt>
                <c:pt idx="10">
                  <c:v>2.6</c:v>
                </c:pt>
                <c:pt idx="11">
                  <c:v>6.3</c:v>
                </c:pt>
                <c:pt idx="12">
                  <c:v>1.3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2.2</c:v>
                </c:pt>
                <c:pt idx="1">
                  <c:v>3.0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5.1</c:v>
                </c:pt>
                <c:pt idx="1">
                  <c:v/>
                </c:pt>
                <c:pt idx="2">
                  <c:v>7.9</c:v>
                </c:pt>
                <c:pt idx="3">
                  <c:v>1.9</c:v>
                </c:pt>
                <c:pt idx="4">
                  <c:v/>
                </c:pt>
                <c:pt idx="5">
                  <c:v>5.1</c:v>
                </c:pt>
                <c:pt idx="6">
                  <c:v>8.2</c:v>
                </c:pt>
                <c:pt idx="7">
                  <c:v>2.8</c:v>
                </c:pt>
                <c:pt idx="8">
                  <c:v/>
                </c:pt>
                <c:pt idx="9">
                  <c:v/>
                </c:pt>
                <c:pt idx="10">
                  <c:v>8.9</c:v>
                </c:pt>
                <c:pt idx="11">
                  <c:v>3.4</c:v>
                </c:pt>
                <c:pt idx="12">
                  <c:v>3.2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5.7</c:v>
                </c:pt>
                <c:pt idx="1">
                  <c:v>7.1</c:v>
                </c:pt>
                <c:pt idx="2">
                  <c:v>6.6</c:v>
                </c:pt>
                <c:pt idx="3">
                  <c:v>3.4</c:v>
                </c:pt>
                <c:pt idx="4">
                  <c:v>5.5</c:v>
                </c:pt>
                <c:pt idx="5">
                  <c:v>6.1</c:v>
                </c:pt>
                <c:pt idx="6">
                  <c:v>5.1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18.4</c:v>
                </c:pt>
                <c:pt idx="1">
                  <c:v/>
                </c:pt>
                <c:pt idx="2">
                  <c:v>14.2</c:v>
                </c:pt>
                <c:pt idx="3">
                  <c:v>22.2</c:v>
                </c:pt>
                <c:pt idx="4">
                  <c:v/>
                </c:pt>
                <c:pt idx="5">
                  <c:v>22.8</c:v>
                </c:pt>
                <c:pt idx="6">
                  <c:v>18.0</c:v>
                </c:pt>
                <c:pt idx="7">
                  <c:v>17.8</c:v>
                </c:pt>
                <c:pt idx="8">
                  <c:v/>
                </c:pt>
                <c:pt idx="9">
                  <c:v/>
                </c:pt>
                <c:pt idx="10">
                  <c:v>15.2</c:v>
                </c:pt>
                <c:pt idx="11">
                  <c:v>45.9</c:v>
                </c:pt>
                <c:pt idx="12">
                  <c:v>14.6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18.0</c:v>
                </c:pt>
                <c:pt idx="1">
                  <c:v/>
                </c:pt>
                <c:pt idx="2">
                  <c:v>13.9</c:v>
                </c:pt>
                <c:pt idx="3">
                  <c:v>22.7</c:v>
                </c:pt>
                <c:pt idx="4">
                  <c:v/>
                </c:pt>
                <c:pt idx="5">
                  <c:v>18.2</c:v>
                </c:pt>
                <c:pt idx="6">
                  <c:v>21.0</c:v>
                </c:pt>
                <c:pt idx="7">
                  <c:v>19.1</c:v>
                </c:pt>
                <c:pt idx="8">
                  <c:v>13.0</c:v>
                </c:pt>
                <c:pt idx="9">
                  <c:v/>
                </c:pt>
                <c:pt idx="10">
                  <c:v>15.4</c:v>
                </c:pt>
                <c:pt idx="11">
                  <c:v>22.9</c:v>
                </c:pt>
                <c:pt idx="12">
                  <c:v>18.0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13.1</c:v>
                </c:pt>
                <c:pt idx="1">
                  <c:v/>
                </c:pt>
                <c:pt idx="2">
                  <c:v>10.8</c:v>
                </c:pt>
                <c:pt idx="3">
                  <c:v>15.7</c:v>
                </c:pt>
                <c:pt idx="4">
                  <c:v/>
                </c:pt>
                <c:pt idx="5">
                  <c:v>8.8</c:v>
                </c:pt>
                <c:pt idx="6">
                  <c:v>12.5</c:v>
                </c:pt>
                <c:pt idx="7">
                  <c:v>16.5</c:v>
                </c:pt>
                <c:pt idx="8">
                  <c:v>16.3</c:v>
                </c:pt>
                <c:pt idx="9">
                  <c:v/>
                </c:pt>
                <c:pt idx="10">
                  <c:v>10.1</c:v>
                </c:pt>
                <c:pt idx="11">
                  <c:v>18.8</c:v>
                </c:pt>
                <c:pt idx="12">
                  <c:v>13.5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4.4</c:v>
                </c:pt>
                <c:pt idx="1">
                  <c:v/>
                </c:pt>
                <c:pt idx="2">
                  <c:v>5.6</c:v>
                </c:pt>
                <c:pt idx="3">
                  <c:v>2.6</c:v>
                </c:pt>
                <c:pt idx="4">
                  <c:v/>
                </c:pt>
                <c:pt idx="5">
                  <c:v>1.6</c:v>
                </c:pt>
                <c:pt idx="6">
                  <c:v>2.6</c:v>
                </c:pt>
                <c:pt idx="7">
                  <c:v>4.3</c:v>
                </c:pt>
                <c:pt idx="8">
                  <c:v/>
                </c:pt>
                <c:pt idx="9">
                  <c:v/>
                </c:pt>
                <c:pt idx="10">
                  <c:v>3.7</c:v>
                </c:pt>
                <c:pt idx="11">
                  <c:v>10.0</c:v>
                </c:pt>
                <c:pt idx="12">
                  <c:v>3.2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25.4</c:v>
                </c:pt>
                <c:pt idx="1">
                  <c:v/>
                </c:pt>
                <c:pt idx="2">
                  <c:v>27.3</c:v>
                </c:pt>
                <c:pt idx="3">
                  <c:v>23.5</c:v>
                </c:pt>
                <c:pt idx="4">
                  <c:v/>
                </c:pt>
                <c:pt idx="5">
                  <c:v>21.2</c:v>
                </c:pt>
                <c:pt idx="6">
                  <c:v>28.1</c:v>
                </c:pt>
                <c:pt idx="7">
                  <c:v>28.6</c:v>
                </c:pt>
                <c:pt idx="8">
                  <c:v>23.8</c:v>
                </c:pt>
                <c:pt idx="9">
                  <c:v/>
                </c:pt>
                <c:pt idx="10">
                  <c:v>25.4</c:v>
                </c:pt>
                <c:pt idx="11">
                  <c:v>37.0</c:v>
                </c:pt>
                <c:pt idx="12">
                  <c:v>22.1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c:v>
                </c:pt>
                <c:pt idx="1">
                  <c:v/>
                </c:pt>
                <c:pt idx="2">
                  <c:v>2.3</c:v>
                </c:pt>
                <c:pt idx="3">
                  <c:v>1.0</c:v>
                </c:pt>
                <c:pt idx="4">
                  <c:v/>
                </c:pt>
                <c:pt idx="5">
                  <c:v>1.7</c:v>
                </c:pt>
                <c:pt idx="6">
                  <c:v>0.0</c:v>
                </c:pt>
                <c:pt idx="7">
                  <c:v>1.6</c:v>
                </c:pt>
                <c:pt idx="8">
                  <c:v>3.6</c:v>
                </c:pt>
                <c:pt idx="9">
                  <c:v/>
                </c:pt>
                <c:pt idx="10">
                  <c:v>1.1</c:v>
                </c:pt>
                <c:pt idx="11">
                  <c:v>3.5</c:v>
                </c:pt>
                <c:pt idx="12">
                  <c:v>1.7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11.8</c:v>
                </c:pt>
                <c:pt idx="1">
                  <c:v/>
                </c:pt>
                <c:pt idx="2">
                  <c:v>10.0</c:v>
                </c:pt>
                <c:pt idx="3">
                  <c:v>12.7</c:v>
                </c:pt>
                <c:pt idx="4">
                  <c:v/>
                </c:pt>
                <c:pt idx="5">
                  <c:v>13.7</c:v>
                </c:pt>
                <c:pt idx="6">
                  <c:v>10.1</c:v>
                </c:pt>
                <c:pt idx="7">
                  <c:v>11.9</c:v>
                </c:pt>
                <c:pt idx="8">
                  <c:v/>
                </c:pt>
                <c:pt idx="9">
                  <c:v/>
                </c:pt>
                <c:pt idx="10">
                  <c:v>7.0</c:v>
                </c:pt>
                <c:pt idx="11">
                  <c:v>23.6</c:v>
                </c:pt>
                <c:pt idx="12">
                  <c:v>11.2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c:v>
                </c:pt>
                <c:pt idx="1">
                  <c:v/>
                </c:pt>
                <c:pt idx="2">
                  <c:v>3.5</c:v>
                </c:pt>
                <c:pt idx="3">
                  <c:v>1.5</c:v>
                </c:pt>
                <c:pt idx="4">
                  <c:v/>
                </c:pt>
                <c:pt idx="5">
                  <c:v>1.0</c:v>
                </c:pt>
                <c:pt idx="6">
                  <c:v>2.8</c:v>
                </c:pt>
                <c:pt idx="7">
                  <c:v>3.5</c:v>
                </c:pt>
                <c:pt idx="8">
                  <c:v>2.1</c:v>
                </c:pt>
                <c:pt idx="9">
                  <c:v/>
                </c:pt>
                <c:pt idx="10">
                  <c:v>1.1</c:v>
                </c:pt>
                <c:pt idx="11">
                  <c:v>3.2</c:v>
                </c:pt>
                <c:pt idx="12">
                  <c:v>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3.6</c:v>
                </c:pt>
                <c:pt idx="1">
                  <c:v>3.7</c:v>
                </c:pt>
                <c:pt idx="2">
                  <c:v>2.5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5.3</c:v>
                </c:pt>
                <c:pt idx="1">
                  <c:v/>
                </c:pt>
                <c:pt idx="2">
                  <c:v>5.2</c:v>
                </c:pt>
                <c:pt idx="3">
                  <c:v>4.9</c:v>
                </c:pt>
                <c:pt idx="4">
                  <c:v/>
                </c:pt>
                <c:pt idx="5">
                  <c:v>4.7</c:v>
                </c:pt>
                <c:pt idx="6">
                  <c:v>5.8</c:v>
                </c:pt>
                <c:pt idx="7">
                  <c:v>6.7</c:v>
                </c:pt>
                <c:pt idx="8">
                  <c:v>2.2</c:v>
                </c:pt>
                <c:pt idx="9">
                  <c:v/>
                </c:pt>
                <c:pt idx="10">
                  <c:v>7.8</c:v>
                </c:pt>
                <c:pt idx="11">
                  <c:v>5.4</c:v>
                </c:pt>
                <c:pt idx="12">
                  <c:v>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15.0</c:v>
                </c:pt>
                <c:pt idx="1">
                  <c:v/>
                </c:pt>
                <c:pt idx="2">
                  <c:v>7.3</c:v>
                </c:pt>
                <c:pt idx="3">
                  <c:v>22.6</c:v>
                </c:pt>
                <c:pt idx="4">
                  <c:v/>
                </c:pt>
                <c:pt idx="5">
                  <c:v/>
                </c:pt>
                <c:pt idx="6">
                  <c:v>16.0</c:v>
                </c:pt>
                <c:pt idx="7">
                  <c:v>18.9</c:v>
                </c:pt>
                <c:pt idx="8">
                  <c:v/>
                </c:pt>
                <c:pt idx="9">
                  <c:v/>
                </c:pt>
                <c:pt idx="10">
                  <c:v>22.6</c:v>
                </c:pt>
                <c:pt idx="11">
                  <c:v/>
                </c:pt>
                <c:pt idx="12">
                  <c:v>7.4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c:v>
                </c:pt>
                <c:pt idx="1">
                  <c:v/>
                </c:pt>
                <c:pt idx="2">
                  <c:v>1.2</c:v>
                </c:pt>
                <c:pt idx="3">
                  <c:v>1.1</c:v>
                </c:pt>
                <c:pt idx="4">
                  <c:v/>
                </c:pt>
                <c:pt idx="5">
                  <c:v>0.6</c:v>
                </c:pt>
                <c:pt idx="6">
                  <c:v>1.0</c:v>
                </c:pt>
                <c:pt idx="7">
                  <c:v>2.3</c:v>
                </c:pt>
                <c:pt idx="8">
                  <c:v>0.0</c:v>
                </c:pt>
                <c:pt idx="9">
                  <c:v/>
                </c:pt>
                <c:pt idx="10">
                  <c:v>0.2</c:v>
                </c:pt>
                <c:pt idx="11">
                  <c:v>4.1</c:v>
                </c:pt>
                <c:pt idx="12">
                  <c:v>0.8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6.9</c:v>
                </c:pt>
                <c:pt idx="1">
                  <c:v>6.6</c:v>
                </c:pt>
                <c:pt idx="2">
                  <c:v>5.6</c:v>
                </c:pt>
                <c:pt idx="3">
                  <c:v>7.2</c:v>
                </c:pt>
                <c:pt idx="4">
                  <c:v>3.4</c:v>
                </c:pt>
                <c:pt idx="5">
                  <c:v>6.3</c:v>
                </c:pt>
                <c:pt idx="6">
                  <c:v>1.3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c:v>
                </c:pt>
                <c:pt idx="1">
                  <c:v/>
                </c:pt>
                <c:pt idx="2">
                  <c:v>4.0</c:v>
                </c:pt>
                <c:pt idx="3">
                  <c:v>1.5</c:v>
                </c:pt>
                <c:pt idx="4">
                  <c:v/>
                </c:pt>
                <c:pt idx="5">
                  <c:v>3.1</c:v>
                </c:pt>
                <c:pt idx="6">
                  <c:v>0.6</c:v>
                </c:pt>
                <c:pt idx="7">
                  <c:v>2.9</c:v>
                </c:pt>
                <c:pt idx="8">
                  <c:v>4.2</c:v>
                </c:pt>
                <c:pt idx="9">
                  <c:v/>
                </c:pt>
                <c:pt idx="10">
                  <c:v>4.2</c:v>
                </c:pt>
                <c:pt idx="11">
                  <c:v>2.0</c:v>
                </c:pt>
                <c:pt idx="12">
                  <c:v>1.9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2.1</c:v>
                </c:pt>
                <c:pt idx="1">
                  <c:v>2.8</c:v>
                </c:pt>
                <c:pt idx="2">
                  <c:v>2.9</c:v>
                </c:pt>
                <c:pt idx="3">
                  <c:v>1.6</c:v>
                </c:pt>
                <c:pt idx="4">
                  <c:v>2.5</c:v>
                </c:pt>
                <c:pt idx="5">
                  <c:v>2.7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43.3</c:v>
                </c:pt>
                <c:pt idx="1">
                  <c:v/>
                </c:pt>
                <c:pt idx="2">
                  <c:v>44.9</c:v>
                </c:pt>
                <c:pt idx="3">
                  <c:v>42.2</c:v>
                </c:pt>
                <c:pt idx="4">
                  <c:v/>
                </c:pt>
                <c:pt idx="5">
                  <c:v>21.2</c:v>
                </c:pt>
                <c:pt idx="6">
                  <c:v>39.6</c:v>
                </c:pt>
                <c:pt idx="7">
                  <c:v>53.8</c:v>
                </c:pt>
                <c:pt idx="8">
                  <c:v/>
                </c:pt>
                <c:pt idx="9">
                  <c:v/>
                </c:pt>
                <c:pt idx="10">
                  <c:v>41.6</c:v>
                </c:pt>
                <c:pt idx="11">
                  <c:v>50.8</c:v>
                </c:pt>
                <c:pt idx="12">
                  <c:v>43.3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53.9</c:v>
                </c:pt>
                <c:pt idx="1">
                  <c:v>55.9</c:v>
                </c:pt>
                <c:pt idx="2">
                  <c:v>51.9</c:v>
                </c:pt>
                <c:pt idx="3">
                  <c:v>54.5</c:v>
                </c:pt>
                <c:pt idx="4">
                  <c:v>48.6</c:v>
                </c:pt>
                <c:pt idx="5">
                  <c:v>45.1</c:v>
                </c:pt>
                <c:pt idx="6">
                  <c:v>43.3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12.0</c:v>
                </c:pt>
                <c:pt idx="1">
                  <c:v/>
                </c:pt>
                <c:pt idx="2">
                  <c:v>12.7</c:v>
                </c:pt>
                <c:pt idx="3">
                  <c:v>11.0</c:v>
                </c:pt>
                <c:pt idx="4">
                  <c:v/>
                </c:pt>
                <c:pt idx="5">
                  <c:v>12.1</c:v>
                </c:pt>
                <c:pt idx="6">
                  <c:v>11.3</c:v>
                </c:pt>
                <c:pt idx="7">
                  <c:v>6.1</c:v>
                </c:pt>
                <c:pt idx="8">
                  <c:v/>
                </c:pt>
                <c:pt idx="9">
                  <c:v/>
                </c:pt>
                <c:pt idx="10">
                  <c:v>14.1</c:v>
                </c:pt>
                <c:pt idx="11">
                  <c:v>12.2</c:v>
                </c:pt>
                <c:pt idx="12">
                  <c:v>11.6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17.2</c:v>
                </c:pt>
                <c:pt idx="1">
                  <c:v/>
                </c:pt>
                <c:pt idx="2">
                  <c:v>18.4</c:v>
                </c:pt>
                <c:pt idx="3">
                  <c:v>15.9</c:v>
                </c:pt>
                <c:pt idx="4">
                  <c:v/>
                </c:pt>
                <c:pt idx="5">
                  <c:v>18.3</c:v>
                </c:pt>
                <c:pt idx="6">
                  <c:v>19.5</c:v>
                </c:pt>
                <c:pt idx="7">
                  <c:v>12.5</c:v>
                </c:pt>
                <c:pt idx="8">
                  <c:v/>
                </c:pt>
                <c:pt idx="9">
                  <c:v/>
                </c:pt>
                <c:pt idx="10">
                  <c:v>24.6</c:v>
                </c:pt>
                <c:pt idx="11">
                  <c:v>21.3</c:v>
                </c:pt>
                <c:pt idx="12">
                  <c:v>12.1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25.0</c:v>
                </c:pt>
                <c:pt idx="1">
                  <c:v/>
                </c:pt>
                <c:pt idx="2">
                  <c:v>24.8</c:v>
                </c:pt>
                <c:pt idx="3">
                  <c:v>25.0</c:v>
                </c:pt>
                <c:pt idx="4">
                  <c:v/>
                </c:pt>
                <c:pt idx="5">
                  <c:v>19.6</c:v>
                </c:pt>
                <c:pt idx="6">
                  <c:v>31.6</c:v>
                </c:pt>
                <c:pt idx="7">
                  <c:v>23.7</c:v>
                </c:pt>
                <c:pt idx="8">
                  <c:v/>
                </c:pt>
                <c:pt idx="9">
                  <c:v/>
                </c:pt>
                <c:pt idx="10">
                  <c:v>18.8</c:v>
                </c:pt>
                <c:pt idx="11">
                  <c:v>26.6</c:v>
                </c:pt>
                <c:pt idx="12">
                  <c:v>29.8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5.2</c:v>
                </c:pt>
                <c:pt idx="1">
                  <c:v>7.4</c:v>
                </c:pt>
                <c:pt idx="2">
                  <c:v>4.3</c:v>
                </c:pt>
                <c:pt idx="3">
                  <c:v>3.1</c:v>
                </c:pt>
                <c:pt idx="4">
                  <c:v>12.8</c:v>
                </c:pt>
                <c:pt idx="5">
                  <c:v>4.6</c:v>
                </c:pt>
                <c:pt idx="6">
                  <c:v>4.4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24.9</c:v>
                </c:pt>
                <c:pt idx="1">
                  <c:v>25.0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22.2</c:v>
                </c:pt>
                <c:pt idx="1">
                  <c:v/>
                </c:pt>
                <c:pt idx="2">
                  <c:v>23.7</c:v>
                </c:pt>
                <c:pt idx="3">
                  <c:v>20.0</c:v>
                </c:pt>
                <c:pt idx="4">
                  <c:v/>
                </c:pt>
                <c:pt idx="5">
                  <c:v>16.7</c:v>
                </c:pt>
                <c:pt idx="6">
                  <c:v>30.5</c:v>
                </c:pt>
                <c:pt idx="7">
                  <c:v>19.9</c:v>
                </c:pt>
                <c:pt idx="8">
                  <c:v/>
                </c:pt>
                <c:pt idx="9">
                  <c:v/>
                </c:pt>
                <c:pt idx="10">
                  <c:v>30.3</c:v>
                </c:pt>
                <c:pt idx="11">
                  <c:v>19.6</c:v>
                </c:pt>
                <c:pt idx="12">
                  <c:v>19.7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3.7</c:v>
                </c:pt>
                <c:pt idx="1">
                  <c:v/>
                </c:pt>
                <c:pt idx="2">
                  <c:v>2.8</c:v>
                </c:pt>
                <c:pt idx="3">
                  <c:v>4.0</c:v>
                </c:pt>
                <c:pt idx="4">
                  <c:v/>
                </c:pt>
                <c:pt idx="5">
                  <c:v>2.9</c:v>
                </c:pt>
                <c:pt idx="6">
                  <c:v>4.2</c:v>
                </c:pt>
                <c:pt idx="7">
                  <c:v>3.3</c:v>
                </c:pt>
                <c:pt idx="8">
                  <c:v/>
                </c:pt>
                <c:pt idx="9">
                  <c:v/>
                </c:pt>
                <c:pt idx="10">
                  <c:v>8.7</c:v>
                </c:pt>
                <c:pt idx="11">
                  <c:v>4.7</c:v>
                </c:pt>
                <c:pt idx="12">
                  <c:v>0.6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32.9</c:v>
                </c:pt>
                <c:pt idx="1">
                  <c:v/>
                </c:pt>
                <c:pt idx="2">
                  <c:v>60.1</c:v>
                </c:pt>
                <c:pt idx="3">
                  <c:v>6.7</c:v>
                </c:pt>
                <c:pt idx="4">
                  <c:v/>
                </c:pt>
                <c:pt idx="5">
                  <c:v>33.5</c:v>
                </c:pt>
                <c:pt idx="6">
                  <c:v>37.7</c:v>
                </c:pt>
                <c:pt idx="7">
                  <c:v>29.5</c:v>
                </c:pt>
                <c:pt idx="8">
                  <c:v/>
                </c:pt>
                <c:pt idx="9">
                  <c:v/>
                </c:pt>
                <c:pt idx="10">
                  <c:v>28.8</c:v>
                </c:pt>
                <c:pt idx="11">
                  <c:v>23.6</c:v>
                </c:pt>
                <c:pt idx="12">
                  <c:v>37.4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30.3</c:v>
                </c:pt>
                <c:pt idx="1">
                  <c:v>32.9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84.6</c:v>
                </c:pt>
                <c:pt idx="1">
                  <c:v/>
                </c:pt>
                <c:pt idx="2">
                  <c:v>82.5</c:v>
                </c:pt>
                <c:pt idx="3">
                  <c:v>86.9</c:v>
                </c:pt>
                <c:pt idx="4">
                  <c:v/>
                </c:pt>
                <c:pt idx="5">
                  <c:v>83.6</c:v>
                </c:pt>
                <c:pt idx="6">
                  <c:v>84.8</c:v>
                </c:pt>
                <c:pt idx="7">
                  <c:v>83.5</c:v>
                </c:pt>
                <c:pt idx="8">
                  <c:v/>
                </c:pt>
                <c:pt idx="9">
                  <c:v/>
                </c:pt>
                <c:pt idx="10">
                  <c:v>81.3</c:v>
                </c:pt>
                <c:pt idx="11">
                  <c:v>80.8</c:v>
                </c:pt>
                <c:pt idx="12">
                  <c:v>87.5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79.2</c:v>
                </c:pt>
                <c:pt idx="1">
                  <c:v/>
                </c:pt>
                <c:pt idx="2">
                  <c:v>72.4</c:v>
                </c:pt>
                <c:pt idx="3">
                  <c:v>85.8</c:v>
                </c:pt>
                <c:pt idx="4">
                  <c:v/>
                </c:pt>
                <c:pt idx="5">
                  <c:v>76.1</c:v>
                </c:pt>
                <c:pt idx="6">
                  <c:v>83.2</c:v>
                </c:pt>
                <c:pt idx="7">
                  <c:v>81.3</c:v>
                </c:pt>
                <c:pt idx="8">
                  <c:v/>
                </c:pt>
                <c:pt idx="9">
                  <c:v/>
                </c:pt>
                <c:pt idx="10">
                  <c:v>79.5</c:v>
                </c:pt>
                <c:pt idx="11">
                  <c:v>78.7</c:v>
                </c:pt>
                <c:pt idx="12">
                  <c:v>79.2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78.5</c:v>
                </c:pt>
                <c:pt idx="1">
                  <c:v/>
                </c:pt>
                <c:pt idx="2">
                  <c:v>77.2</c:v>
                </c:pt>
                <c:pt idx="3">
                  <c:v>79.9</c:v>
                </c:pt>
                <c:pt idx="4">
                  <c:v/>
                </c:pt>
                <c:pt idx="5">
                  <c:v>81.3</c:v>
                </c:pt>
                <c:pt idx="6">
                  <c:v>83.0</c:v>
                </c:pt>
                <c:pt idx="7">
                  <c:v>79.7</c:v>
                </c:pt>
                <c:pt idx="8">
                  <c:v/>
                </c:pt>
                <c:pt idx="9">
                  <c:v/>
                </c:pt>
                <c:pt idx="10">
                  <c:v>72.0</c:v>
                </c:pt>
                <c:pt idx="11">
                  <c:v>68.6</c:v>
                </c:pt>
                <c:pt idx="12">
                  <c:v>84.5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78.9</c:v>
                </c:pt>
                <c:pt idx="1">
                  <c:v>78.5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66.4</c:v>
                </c:pt>
                <c:pt idx="1">
                  <c:v/>
                </c:pt>
                <c:pt idx="2">
                  <c:v>62.1</c:v>
                </c:pt>
                <c:pt idx="3">
                  <c:v>71.3</c:v>
                </c:pt>
                <c:pt idx="4">
                  <c:v/>
                </c:pt>
                <c:pt idx="5">
                  <c:v>62.1</c:v>
                </c:pt>
                <c:pt idx="6">
                  <c:v>71.6</c:v>
                </c:pt>
                <c:pt idx="7">
                  <c:v>64.1</c:v>
                </c:pt>
                <c:pt idx="8">
                  <c:v/>
                </c:pt>
                <c:pt idx="9">
                  <c:v/>
                </c:pt>
                <c:pt idx="10">
                  <c:v>72.0</c:v>
                </c:pt>
                <c:pt idx="11">
                  <c:v>67.8</c:v>
                </c:pt>
                <c:pt idx="12">
                  <c:v>64.2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63.3</c:v>
                </c:pt>
                <c:pt idx="1">
                  <c:v>66.4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78.0</c:v>
                </c:pt>
                <c:pt idx="1">
                  <c:v/>
                </c:pt>
                <c:pt idx="2">
                  <c:v>71.0</c:v>
                </c:pt>
                <c:pt idx="3">
                  <c:v>84.8</c:v>
                </c:pt>
                <c:pt idx="4">
                  <c:v/>
                </c:pt>
                <c:pt idx="5">
                  <c:v>82.5</c:v>
                </c:pt>
                <c:pt idx="6">
                  <c:v>78.5</c:v>
                </c:pt>
                <c:pt idx="7">
                  <c:v>77.4</c:v>
                </c:pt>
                <c:pt idx="8">
                  <c:v/>
                </c:pt>
                <c:pt idx="9">
                  <c:v/>
                </c:pt>
                <c:pt idx="10">
                  <c:v>73.8</c:v>
                </c:pt>
                <c:pt idx="11">
                  <c:v>72.4</c:v>
                </c:pt>
                <c:pt idx="12">
                  <c:v>81.7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68.3</c:v>
                </c:pt>
                <c:pt idx="1">
                  <c:v>78.0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72.1</c:v>
                </c:pt>
                <c:pt idx="1">
                  <c:v/>
                </c:pt>
                <c:pt idx="2">
                  <c:v>58.5</c:v>
                </c:pt>
                <c:pt idx="3">
                  <c:v>85.7</c:v>
                </c:pt>
                <c:pt idx="4">
                  <c:v/>
                </c:pt>
                <c:pt idx="5">
                  <c:v>78.8</c:v>
                </c:pt>
                <c:pt idx="6">
                  <c:v>70.8</c:v>
                </c:pt>
                <c:pt idx="7">
                  <c:v>70.1</c:v>
                </c:pt>
                <c:pt idx="8">
                  <c:v/>
                </c:pt>
                <c:pt idx="9">
                  <c:v/>
                </c:pt>
                <c:pt idx="10">
                  <c:v>74.7</c:v>
                </c:pt>
                <c:pt idx="11">
                  <c:v>75.4</c:v>
                </c:pt>
                <c:pt idx="12">
                  <c:v>70.4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63.8</c:v>
                </c:pt>
                <c:pt idx="1">
                  <c:v>72.1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39.3</c:v>
                </c:pt>
                <c:pt idx="1">
                  <c:v/>
                </c:pt>
                <c:pt idx="2">
                  <c:v>31.6</c:v>
                </c:pt>
                <c:pt idx="3">
                  <c:v>47.5</c:v>
                </c:pt>
                <c:pt idx="4">
                  <c:v/>
                </c:pt>
                <c:pt idx="5">
                  <c:v>53.1</c:v>
                </c:pt>
                <c:pt idx="6">
                  <c:v>32.3</c:v>
                </c:pt>
                <c:pt idx="7">
                  <c:v>36.6</c:v>
                </c:pt>
                <c:pt idx="8">
                  <c:v/>
                </c:pt>
                <c:pt idx="9">
                  <c:v/>
                </c:pt>
                <c:pt idx="10">
                  <c:v>37.9</c:v>
                </c:pt>
                <c:pt idx="11">
                  <c:v>47.8</c:v>
                </c:pt>
                <c:pt idx="12">
                  <c:v>39.4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6.9</c:v>
                </c:pt>
                <c:pt idx="1">
                  <c:v/>
                </c:pt>
                <c:pt idx="2">
                  <c:v>7.9</c:v>
                </c:pt>
                <c:pt idx="3">
                  <c:v>5.4</c:v>
                </c:pt>
                <c:pt idx="4">
                  <c:v/>
                </c:pt>
                <c:pt idx="5">
                  <c:v>5.9</c:v>
                </c:pt>
                <c:pt idx="6">
                  <c:v>9.0</c:v>
                </c:pt>
                <c:pt idx="7">
                  <c:v>4.7</c:v>
                </c:pt>
                <c:pt idx="8">
                  <c:v/>
                </c:pt>
                <c:pt idx="9">
                  <c:v/>
                </c:pt>
                <c:pt idx="10">
                  <c:v>8.9</c:v>
                </c:pt>
                <c:pt idx="11">
                  <c:v>5.5</c:v>
                </c:pt>
                <c:pt idx="12">
                  <c:v>5.6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44.2</c:v>
                </c:pt>
                <c:pt idx="1">
                  <c:v>39.3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80.7</c:v>
                </c:pt>
                <c:pt idx="1">
                  <c:v/>
                </c:pt>
                <c:pt idx="2">
                  <c:v>73.9</c:v>
                </c:pt>
                <c:pt idx="3">
                  <c:v>88.0</c:v>
                </c:pt>
                <c:pt idx="4">
                  <c:v/>
                </c:pt>
                <c:pt idx="5">
                  <c:v>81.8</c:v>
                </c:pt>
                <c:pt idx="6">
                  <c:v>79.7</c:v>
                </c:pt>
                <c:pt idx="7">
                  <c:v>82.7</c:v>
                </c:pt>
                <c:pt idx="8">
                  <c:v/>
                </c:pt>
                <c:pt idx="9">
                  <c:v/>
                </c:pt>
                <c:pt idx="10">
                  <c:v>77.1</c:v>
                </c:pt>
                <c:pt idx="11">
                  <c:v>84.1</c:v>
                </c:pt>
                <c:pt idx="12">
                  <c:v>81.7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74.9</c:v>
                </c:pt>
                <c:pt idx="1">
                  <c:v>80.7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83.7</c:v>
                </c:pt>
                <c:pt idx="1">
                  <c:v/>
                </c:pt>
                <c:pt idx="2">
                  <c:v>76.9</c:v>
                </c:pt>
                <c:pt idx="3">
                  <c:v>90.1</c:v>
                </c:pt>
                <c:pt idx="4">
                  <c:v/>
                </c:pt>
                <c:pt idx="5">
                  <c:v>92.1</c:v>
                </c:pt>
                <c:pt idx="6">
                  <c:v>88.8</c:v>
                </c:pt>
                <c:pt idx="7">
                  <c:v>85.0</c:v>
                </c:pt>
                <c:pt idx="8">
                  <c:v/>
                </c:pt>
                <c:pt idx="9">
                  <c:v/>
                </c:pt>
                <c:pt idx="10">
                  <c:v>87.7</c:v>
                </c:pt>
                <c:pt idx="11">
                  <c:v>89.7</c:v>
                </c:pt>
                <c:pt idx="12">
                  <c:v>80.0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85.0</c:v>
                </c:pt>
                <c:pt idx="1">
                  <c:v>83.7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83.1</c:v>
                </c:pt>
                <c:pt idx="1">
                  <c:v/>
                </c:pt>
                <c:pt idx="2">
                  <c:v>75.0</c:v>
                </c:pt>
                <c:pt idx="3">
                  <c:v>90.9</c:v>
                </c:pt>
                <c:pt idx="4">
                  <c:v/>
                </c:pt>
                <c:pt idx="5">
                  <c:v>87.9</c:v>
                </c:pt>
                <c:pt idx="6">
                  <c:v>86.3</c:v>
                </c:pt>
                <c:pt idx="7">
                  <c:v>85.1</c:v>
                </c:pt>
                <c:pt idx="8">
                  <c:v/>
                </c:pt>
                <c:pt idx="9">
                  <c:v/>
                </c:pt>
                <c:pt idx="10">
                  <c:v>83.3</c:v>
                </c:pt>
                <c:pt idx="11">
                  <c:v>81.7</c:v>
                </c:pt>
                <c:pt idx="12">
                  <c:v>82.2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79.1</c:v>
                </c:pt>
                <c:pt idx="1">
                  <c:v>83.1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71.9</c:v>
                </c:pt>
                <c:pt idx="1">
                  <c:v/>
                </c:pt>
                <c:pt idx="2">
                  <c:v>66.8</c:v>
                </c:pt>
                <c:pt idx="3">
                  <c:v>77.1</c:v>
                </c:pt>
                <c:pt idx="4">
                  <c:v/>
                </c:pt>
                <c:pt idx="5">
                  <c:v>83.8</c:v>
                </c:pt>
                <c:pt idx="6">
                  <c:v>73.8</c:v>
                </c:pt>
                <c:pt idx="7">
                  <c:v>73.1</c:v>
                </c:pt>
                <c:pt idx="8">
                  <c:v/>
                </c:pt>
                <c:pt idx="9">
                  <c:v/>
                </c:pt>
                <c:pt idx="10">
                  <c:v>67.6</c:v>
                </c:pt>
                <c:pt idx="11">
                  <c:v>68.8</c:v>
                </c:pt>
                <c:pt idx="12">
                  <c:v>74.9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82.2</c:v>
                </c:pt>
                <c:pt idx="1">
                  <c:v>71.9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92.4</c:v>
                </c:pt>
                <c:pt idx="1">
                  <c:v/>
                </c:pt>
                <c:pt idx="2">
                  <c:v>89.3</c:v>
                </c:pt>
                <c:pt idx="3">
                  <c:v>95.8</c:v>
                </c:pt>
                <c:pt idx="4">
                  <c:v/>
                </c:pt>
                <c:pt idx="5">
                  <c:v>94.2</c:v>
                </c:pt>
                <c:pt idx="6">
                  <c:v>91.3</c:v>
                </c:pt>
                <c:pt idx="7">
                  <c:v>91.1</c:v>
                </c:pt>
                <c:pt idx="8">
                  <c:v/>
                </c:pt>
                <c:pt idx="9">
                  <c:v/>
                </c:pt>
                <c:pt idx="10">
                  <c:v>92.3</c:v>
                </c:pt>
                <c:pt idx="11">
                  <c:v>87.5</c:v>
                </c:pt>
                <c:pt idx="12">
                  <c:v>92.9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89.4</c:v>
                </c:pt>
                <c:pt idx="1">
                  <c:v>92.4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19.4</c:v>
                </c:pt>
                <c:pt idx="1">
                  <c:v/>
                </c:pt>
                <c:pt idx="2">
                  <c:v>9.3</c:v>
                </c:pt>
                <c:pt idx="3">
                  <c:v>29.1</c:v>
                </c:pt>
                <c:pt idx="4">
                  <c:v/>
                </c:pt>
                <c:pt idx="5">
                  <c:v>23.5</c:v>
                </c:pt>
                <c:pt idx="6">
                  <c:v>13.3</c:v>
                </c:pt>
                <c:pt idx="7">
                  <c:v>18.8</c:v>
                </c:pt>
                <c:pt idx="8">
                  <c:v/>
                </c:pt>
                <c:pt idx="9">
                  <c:v/>
                </c:pt>
                <c:pt idx="10">
                  <c:v>26.4</c:v>
                </c:pt>
                <c:pt idx="11">
                  <c:v>25.3</c:v>
                </c:pt>
                <c:pt idx="12">
                  <c:v>15.1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67.9</c:v>
                </c:pt>
                <c:pt idx="1">
                  <c:v/>
                </c:pt>
                <c:pt idx="2">
                  <c:v>64.1</c:v>
                </c:pt>
                <c:pt idx="3">
                  <c:v>71.4</c:v>
                </c:pt>
                <c:pt idx="4">
                  <c:v/>
                </c:pt>
                <c:pt idx="5">
                  <c:v>73.3</c:v>
                </c:pt>
                <c:pt idx="6">
                  <c:v>64.6</c:v>
                </c:pt>
                <c:pt idx="7">
                  <c:v>71.4</c:v>
                </c:pt>
                <c:pt idx="8">
                  <c:v/>
                </c:pt>
                <c:pt idx="9">
                  <c:v/>
                </c:pt>
                <c:pt idx="10">
                  <c:v>69.6</c:v>
                </c:pt>
                <c:pt idx="11">
                  <c:v>58.7</c:v>
                </c:pt>
                <c:pt idx="12">
                  <c:v>67.7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68.4</c:v>
                </c:pt>
                <c:pt idx="1">
                  <c:v>67.9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58.6</c:v>
                </c:pt>
                <c:pt idx="1">
                  <c:v/>
                </c:pt>
                <c:pt idx="2">
                  <c:v>49.8</c:v>
                </c:pt>
                <c:pt idx="3">
                  <c:v>66.8</c:v>
                </c:pt>
                <c:pt idx="4">
                  <c:v/>
                </c:pt>
                <c:pt idx="5">
                  <c:v>68.5</c:v>
                </c:pt>
                <c:pt idx="6">
                  <c:v>48.3</c:v>
                </c:pt>
                <c:pt idx="7">
                  <c:v>60.1</c:v>
                </c:pt>
                <c:pt idx="8">
                  <c:v/>
                </c:pt>
                <c:pt idx="9">
                  <c:v/>
                </c:pt>
                <c:pt idx="10">
                  <c:v>57.9</c:v>
                </c:pt>
                <c:pt idx="11">
                  <c:v>52.4</c:v>
                </c:pt>
                <c:pt idx="12">
                  <c:v>58.7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59.7</c:v>
                </c:pt>
                <c:pt idx="1">
                  <c:v>58.6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7.0</c:v>
                </c:pt>
                <c:pt idx="1">
                  <c:v>7.8</c:v>
                </c:pt>
                <c:pt idx="2">
                  <c:v>7.2</c:v>
                </c:pt>
                <c:pt idx="3">
                  <c:v>4.4</c:v>
                </c:pt>
                <c:pt idx="4">
                  <c:v>6.1</c:v>
                </c:pt>
                <c:pt idx="5">
                  <c:v>6.5</c:v>
                </c:pt>
                <c:pt idx="6">
                  <c:v>6.9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38.1</c:v>
                </c:pt>
                <c:pt idx="1">
                  <c:v/>
                </c:pt>
                <c:pt idx="2">
                  <c:v>32.8</c:v>
                </c:pt>
                <c:pt idx="3">
                  <c:v>42.7</c:v>
                </c:pt>
                <c:pt idx="4">
                  <c:v/>
                </c:pt>
                <c:pt idx="5">
                  <c:v>51.1</c:v>
                </c:pt>
                <c:pt idx="6">
                  <c:v>33.2</c:v>
                </c:pt>
                <c:pt idx="7">
                  <c:v>33.4</c:v>
                </c:pt>
                <c:pt idx="8">
                  <c:v/>
                </c:pt>
                <c:pt idx="9">
                  <c:v/>
                </c:pt>
                <c:pt idx="10">
                  <c:v>36.6</c:v>
                </c:pt>
                <c:pt idx="11">
                  <c:v>36.6</c:v>
                </c:pt>
                <c:pt idx="12">
                  <c:v>36.7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49.5</c:v>
                </c:pt>
                <c:pt idx="1">
                  <c:v>38.1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78.8</c:v>
                </c:pt>
                <c:pt idx="1">
                  <c:v/>
                </c:pt>
                <c:pt idx="2">
                  <c:v>74.7</c:v>
                </c:pt>
                <c:pt idx="3">
                  <c:v>83.3</c:v>
                </c:pt>
                <c:pt idx="4">
                  <c:v/>
                </c:pt>
                <c:pt idx="5">
                  <c:v>83.7</c:v>
                </c:pt>
                <c:pt idx="6">
                  <c:v>67.0</c:v>
                </c:pt>
                <c:pt idx="7">
                  <c:v>78.9</c:v>
                </c:pt>
                <c:pt idx="8">
                  <c:v/>
                </c:pt>
                <c:pt idx="9">
                  <c:v/>
                </c:pt>
                <c:pt idx="10">
                  <c:v>77.4</c:v>
                </c:pt>
                <c:pt idx="11">
                  <c:v>71.0</c:v>
                </c:pt>
                <c:pt idx="12">
                  <c:v>80.6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78.8</c:v>
                </c:pt>
                <c:pt idx="1">
                  <c:v>78.8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22.0</c:v>
                </c:pt>
                <c:pt idx="1">
                  <c:v/>
                </c:pt>
                <c:pt idx="2">
                  <c:v>27.0</c:v>
                </c:pt>
                <c:pt idx="3">
                  <c:v>17.0</c:v>
                </c:pt>
                <c:pt idx="4">
                  <c:v/>
                </c:pt>
                <c:pt idx="5">
                  <c:v>20.2</c:v>
                </c:pt>
                <c:pt idx="6">
                  <c:v>32.3</c:v>
                </c:pt>
                <c:pt idx="7">
                  <c:v>17.0</c:v>
                </c:pt>
                <c:pt idx="8">
                  <c:v>16.6</c:v>
                </c:pt>
                <c:pt idx="9">
                  <c:v/>
                </c:pt>
                <c:pt idx="10">
                  <c:v>22.0</c:v>
                </c:pt>
                <c:pt idx="11">
                  <c:v>27.2</c:v>
                </c:pt>
                <c:pt idx="12">
                  <c:v>20.7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2005-2017, decreased 2005-2011, no change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10th &gt; 9th, 11th &gt; 9th;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Violence,*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anyone to do sexual things [counting such things as kissing, touching, or being physically forced to have sexual intercourse] that they did not want to, one or more times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QN21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QN22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9th &gt; 11th, 9th &gt; 12th,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2009-2017 - QN23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QN24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Decreased 2005-2017, decreased 2005-2013, no change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QN25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QN26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2005-2009, increased,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QN27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QN28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QN29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M &gt; F;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QN30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First Tried Cigarette Smoking Before Age 13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11th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QN32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11th &gt; 9th, 11th &gt; 10th;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QNFRCIG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11th &gt; 9th, 11th &gt; 10th;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QNDAYCIG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Smoked More Than 10 Cigarettes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M &gt; F; 10th &gt; 9th,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QN34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10th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QN35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Their Own Electronic Vapor Products by Buying Them in a Store,*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convenience store, supermarket, discount store, gas station, or vape store, during the 30 days before the survey, among students who currently used electronic vapor products and who were aged &lt;18 years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Smokeless Tobacco,*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a:t>
            </a:r>
          </a:p>
          <a:p>
            <a:r>
              <a:rPr lang="en-US" sz="900" b="1" baseline="50000" dirty="0">
                <a:solidFill>
                  <a:srgbClr val="FFCC00"/>
                </a:solidFill>
              </a:rPr>
              <a:t>†</a:t>
            </a:r>
            <a:r>
              <a:rPr lang="en-US" sz="1100" dirty="0">
                <a:solidFill>
                  <a:srgbClr val="FFCC00"/>
                </a:solidFill>
              </a:rPr>
              <a:t>M &gt; F;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QN38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11th &gt; 9th, 12th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QNTB2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QNTB2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QNTB3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or Electronic Vapor Products,*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10th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QNTB4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10th &gt; 9th,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10th &gt; 9th,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Were Binge Drinking,*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four or more drinks of alcohol in a row for female students or five or more drinks of alcohol in a row for male students, within a couple of hours, on at least 1 day during the 30 days before the survey</a:t>
            </a:r>
          </a:p>
          <a:p>
            <a:r>
              <a:rPr lang="en-US" sz="900" b="1" baseline="50000" dirty="0">
                <a:solidFill>
                  <a:srgbClr val="FFCC00"/>
                </a:solidFill>
              </a:rPr>
              <a:t>†</a:t>
            </a:r>
            <a:r>
              <a:rPr lang="en-US" sz="1100" dirty="0">
                <a:solidFill>
                  <a:srgbClr val="FFCC00"/>
                </a:solidFill>
              </a:rPr>
              <a:t>11th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QN49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900" b="1" baseline="50000" dirty="0">
                <a:solidFill>
                  <a:srgbClr val="FFCC00"/>
                </a:solidFill>
              </a:rPr>
              <a:t>†</a:t>
            </a:r>
            <a:r>
              <a:rPr lang="en-US" sz="1100" dirty="0">
                <a:solidFill>
                  <a:srgbClr val="FFCC00"/>
                </a:solidFill>
              </a:rPr>
              <a:t>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QN54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Prescription Pain Medicine Without a Doctor's Prescription or Differently Than How a Doctor Told Them to Use It,*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one or more times during their life</a:t>
            </a:r>
          </a:p>
          <a:p>
            <a:r>
              <a:rPr lang="en-US" sz="900" b="1" baseline="50000" dirty="0">
                <a:solidFill>
                  <a:srgbClr val="FFCC00"/>
                </a:solidFill>
              </a:rPr>
              <a:t>†</a:t>
            </a:r>
            <a:r>
              <a:rPr lang="en-US" sz="1100" dirty="0">
                <a:solidFill>
                  <a:srgbClr val="FFCC00"/>
                </a:solidFill>
              </a:rPr>
              <a:t>11th &gt; 9th;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QN59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QN11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10th &gt; 9th,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QNIUDIMP</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QNIUDIMP</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QNSHPARG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QNSHPARG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QNOTHHPL</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QNOTHHPL</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QNDUALBC</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QNDUALBC</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QNBCNONE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QNBCNONE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QNOBESE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QNOBESE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QNOWT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QNOWT</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9th &gt; 12th, 10th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QN69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F &gt; M; 9th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QN76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2007-2017 - QN76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10th &gt; 9th,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QNSODA1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2007-2017 - QNSODA1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Decreased, 2005-2011, no change,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10th &gt; 9th,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QNSODA2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2007-2017 - QNSODA2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10th &gt; 9th,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QNSODA3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2007-2017 - QNSODA3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QN78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2009-2017 - QN78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2009-2017 - QNBK7DAY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QN79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2011-2017 - QN79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2011-2017 - QNPA0DAY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2011-2017 - QNPA7DAY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QN80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2007-2017 - QN81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No change,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QN83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Concussion from Playing a Sport or Being Physically Active,*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QN85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QN87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2009-2017 - QN88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9th &gt; 10th, 11th &gt; 10th,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QN89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Increased 2005-2017, increased 2005-2011, no change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QN89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Other People at School Would Describe Them As Equally Feminine and Masculine,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Are Transgender,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Mother's Highest Level of Completed Education Is Some High School, Grade School, or Less,*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*Or the person who is like a mother to them</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Slept in the Home of a Friend, Family Member, or Other Person Because They Had to Leave Their Home or Their Parent or Guardian Cannot Afford Housing,*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Either of Their Parents or Other Adults in Their Family Are Serving on Active Duty in the Military,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11th;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Either of Their Parents or Other Adults in Their Family Are Serving on Active Duty in the Military,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2011-2017 - QN94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Are Deaf or Have Serious Difficulty Hearing,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Are Deaf or Have Serious Difficulty Hearing,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QN95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Seeing,*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when wearing glasses</a:t>
            </a:r>
          </a:p>
          <a:p>
            <a:r>
              <a:rPr lang="en-US" sz="900" b="1" baseline="50000" dirty="0">
                <a:solidFill>
                  <a:srgbClr val="FFCC00"/>
                </a:solidFill>
              </a:rPr>
              <a:t>†</a:t>
            </a:r>
            <a:r>
              <a:rPr lang="en-US" sz="1100" dirty="0">
                <a:solidFill>
                  <a:srgbClr val="FFCC00"/>
                </a:solidFill>
              </a:rPr>
              <a:t>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Seeing,*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*Even when wearing glasses</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QN96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Concentrating, Remembering, or Making Decisions,*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*Because of a physical, mental, or emotional problem</a:t>
            </a:r>
          </a:p>
          <a:p>
            <a:r>
              <a:rPr lang="en-US" sz="900" b="1" baseline="50000" dirty="0">
                <a:solidFill>
                  <a:srgbClr val="FFCC00"/>
                </a:solidFill>
              </a:rPr>
              <a:t>†</a:t>
            </a:r>
            <a:r>
              <a:rPr lang="en-US" sz="1100" dirty="0">
                <a:solidFill>
                  <a:srgbClr val="FFCC00"/>
                </a:solidFill>
              </a:rPr>
              <a:t>F &gt; M;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Concentrating, Remembering, or Making Decisions,*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*Because of a physical, mental, or emotional problem</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QN97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Walking or Climbing Stairs,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Serious Difficulty Walking or Climbing Stairs,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QN98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Gun,*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the days when they carried a gun only for hunting or for a sport such as target shooting, on at least one day during the 30 days before the survey</a:t>
            </a:r>
          </a:p>
          <a:p>
            <a:r>
              <a:rPr lang="en-US" sz="900" b="1" baseline="50000" dirty="0">
                <a:solidFill>
                  <a:srgbClr val="FFCC00"/>
                </a:solidFill>
              </a:rPr>
              <a:t>†</a:t>
            </a:r>
            <a:r>
              <a:rPr lang="en-US" sz="1100" dirty="0">
                <a:solidFill>
                  <a:srgbClr val="FFCC00"/>
                </a:solidFill>
              </a:rPr>
              <a:t>M &gt; F; 10th &gt; 11th;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QN99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Gun,*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the days when they carried a gun only for hunting or for a sport such as target shooting, on at least one day during the 30 days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QN99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Someone They Were Dating or Going out with Purposely Tried to Control Them or Emotionally Hurt Them One or More Times,*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things as being told who they could and could not spend time with, being humiliated in front of others, or being threatened if they did not do what they wanted,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F &gt; M;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Asked to Text, E-Mail or Post Electronically a Revealing or Sexual Photo of Themselves,*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Texted, E-Mailed, or Posted Electronically a Revealing or Sexual Photo of Themselves,*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Received a Text or an E-Mail with a Revealing or Sexual Photo of Someone,*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a Revealing or Sexual Photo of Them Had Been Texted, E-Mailed, or Posted Electronically Without Their Permission,*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M &gt; F; 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Something to Purposely Hurt Themselves Without Wanting to Die,*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cutting or burning themselves on purpose one or more times during the 12 months before the survey</a:t>
            </a:r>
          </a:p>
          <a:p>
            <a:r>
              <a:rPr lang="en-US" sz="900" b="1" baseline="50000" dirty="0">
                <a:solidFill>
                  <a:srgbClr val="FFCC00"/>
                </a:solidFill>
              </a:rPr>
              <a:t>†</a:t>
            </a:r>
            <a:r>
              <a:rPr lang="en-US" sz="1100" dirty="0">
                <a:solidFill>
                  <a:srgbClr val="FFCC00"/>
                </a:solidFill>
              </a:rPr>
              <a:t>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the Largest Number of Alcoholic Drinks They Had in a Row Was 10 or More Drinks,*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*Within a couple of hours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the Largest Number of Alcoholic Drinks They Had in a Row Was 10 or More Drinks,*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*Within a couple of hours during the 30 days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2013-2017 - QN106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Took Prescription Pain Medicine Without a Doctor's Prescription or Differently Than How a Doctor Told Them to Use It,*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one or more times during the 30 days before the survey</a:t>
            </a:r>
          </a:p>
          <a:p>
            <a:r>
              <a:rPr lang="en-US" sz="900" b="1" baseline="50000" dirty="0">
                <a:solidFill>
                  <a:srgbClr val="FFCC00"/>
                </a:solidFill>
              </a:rPr>
              <a:t>†</a:t>
            </a:r>
            <a:r>
              <a:rPr lang="en-US" sz="1100" dirty="0">
                <a:solidFill>
                  <a:srgbClr val="FFCC00"/>
                </a:solidFill>
              </a:rPr>
              <a:t>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Partners Were Three or More Years Older Than Themselves the First Time They Had Sexual Intercourse,*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have had sexual intercourse</a:t>
            </a:r>
          </a:p>
          <a:p>
            <a:r>
              <a:rPr lang="en-US" sz="900" b="1" baseline="50000" dirty="0">
                <a:solidFill>
                  <a:srgbClr val="FFCC00"/>
                </a:solidFill>
              </a:rPr>
              <a:t>†</a:t>
            </a:r>
            <a:r>
              <a:rPr lang="en-US" sz="1100" dirty="0">
                <a:solidFill>
                  <a:srgbClr val="FFCC00"/>
                </a:solidFill>
              </a:rPr>
              <a:t>F &gt; M;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Pregnant or Gotten Someone Pregnant,*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a:t>
            </a:r>
          </a:p>
          <a:p>
            <a:r>
              <a:rPr lang="en-US" sz="900" b="1" baseline="50000" dirty="0">
                <a:solidFill>
                  <a:srgbClr val="FFCC00"/>
                </a:solidFill>
              </a:rPr>
              <a:t>†</a:t>
            </a:r>
            <a:r>
              <a:rPr lang="en-US" sz="1100" dirty="0">
                <a:solidFill>
                  <a:srgbClr val="FFCC00"/>
                </a:solidFill>
              </a:rPr>
              <a:t>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QN109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Pregnant or Gotten Someone Pregnant,*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a:t>
            </a:r>
          </a:p>
          <a:p>
            <a:r>
              <a:rPr lang="en-US" sz="900" b="1" baseline="50000" dirty="0">
                <a:solidFill>
                  <a:srgbClr val="FFCC00"/>
                </a:solidFill>
              </a:rPr>
              <a:t>†</a:t>
            </a:r>
            <a:r>
              <a:rPr lang="en-US" sz="1100" dirty="0">
                <a:solidFill>
                  <a:srgbClr val="FFCC00"/>
                </a:solidFill>
              </a:rPr>
              <a:t>Decreased 2005-2017, no change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QN109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Told by a Doctor or Nurse That They Had a Sexually Transmitted Disease (STD),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Told by a Doctor or Nurse That They Had a Sexually Transmitted Disease (STD),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2007-2017 - QN110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Given or Received Oral Sex,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Given or Received Oral Sex,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QN111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Vegetables or Salad,*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potatoes, one or more times during the 7 days before the survey</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Caffeinated Drink,*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coffee, tea, sodas, power drinks, energy drinks or other drinks with caffeine added, one or more times per day during the 7 days before the survey</a:t>
            </a:r>
          </a:p>
          <a:p>
            <a:r>
              <a:rPr lang="en-US" sz="900" b="1" baseline="50000" dirty="0">
                <a:solidFill>
                  <a:srgbClr val="FFCC00"/>
                </a:solidFill>
              </a:rPr>
              <a:t>†</a:t>
            </a:r>
            <a:r>
              <a:rPr lang="en-US" sz="1100" dirty="0">
                <a:solidFill>
                  <a:srgbClr val="FFCC00"/>
                </a:solidFill>
              </a:rPr>
              <a:t>10th &gt; 9th;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Caffeinated Drink,*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coffee, tea, sodas, power drinks, energy drinks or other drinks with caffeine added, one or more times per day during the 7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QN114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Sugar-Sweetened Beverage,*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sports drinks (for example, Gatorade or PowerAde), energy drinks (for example, Red Bull or Jolt), lemonade, sweetened tea or coffee drinks, flavored milk, Snapple, or Sunny Delight, not counting soda or pop or 100% fruit juice, one or more times per day during the 7 days before the survey</a:t>
            </a:r>
          </a:p>
          <a:p>
            <a:r>
              <a:rPr lang="en-US" sz="900" b="1" baseline="50000" dirty="0">
                <a:solidFill>
                  <a:srgbClr val="FFCC00"/>
                </a:solidFill>
              </a:rPr>
              <a:t>†</a:t>
            </a:r>
            <a:r>
              <a:rPr lang="en-US" sz="1100" dirty="0">
                <a:solidFill>
                  <a:srgbClr val="FFCC00"/>
                </a:solidFill>
              </a:rPr>
              <a:t>10th &gt; 9th,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Most of the Time or Always Went Hungry Because There Was Not Enough Food in Their Home,*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 Violent Video Games,*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games that are rated M, 2 or more hours per week on average</a:t>
            </a:r>
          </a:p>
          <a:p>
            <a:r>
              <a:rPr lang="en-US" sz="900" b="1" baseline="50000" dirty="0">
                <a:solidFill>
                  <a:srgbClr val="FFCC00"/>
                </a:solidFill>
              </a:rPr>
              <a:t>†</a:t>
            </a:r>
            <a:r>
              <a:rPr lang="en-US" sz="1100" dirty="0">
                <a:solidFill>
                  <a:srgbClr val="FFCC00"/>
                </a:solidFill>
              </a:rPr>
              <a:t>M &gt; F;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 Violent Video Games,*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games that are rated M, 2 or more hours per week on average</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QN117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Taught About AIDS or HIV Infection in School,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Been Taught in School About Where They Could Get Sexual Health Services,*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birth control, condoms, or HIV or other sexually transmitted disease (STD) testing or treatment</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Strongly Agree or Agree That Their Parents or Other Adults in Their Family Have Clear Rules and Consequences for Their Behavior,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Strongly Agree or Agree That Their Parents or Other Adults in Their Family Have Clear Rules and Consequences for Their Behavior,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Parents or Other Adults in Their Family Talked with Them About What They Expect Them to Do or Not to Do When It Comes to Sex,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Parents or Other Adults in Their Family Talked with Them About What They Expect Them to Do or Not to Do When It Comes to Sex,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One or More Packs of Cigarettes Per Day,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One or More Packs of Cigarettes Per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Increased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Have Five or More Drinks of an Alcoholic Beverage,*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*Once or twice a week</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Have Five or More Drinks of an Alcoholic Beverage,*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*Once or twice a week</a:t>
            </a:r>
          </a:p>
          <a:p>
            <a:r>
              <a:rPr lang="en-US" sz="900" b="1" baseline="50000" dirty="0">
                <a:solidFill>
                  <a:srgbClr val="FFCC00"/>
                </a:solidFill>
              </a:rPr>
              <a:t>†</a:t>
            </a:r>
            <a:r>
              <a:rPr lang="en-US" sz="1100" dirty="0">
                <a:solidFill>
                  <a:srgbClr val="FFCC00"/>
                </a:solidFill>
              </a:rPr>
              <a:t>Increased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Marijuana Once or Twice a Week,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9th &gt; 10th, 9th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Smoke Marijuana Once or Twice a Week,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Use Prescription Drugs That Are Not Prescribed to Them,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People Moderately or Greatly Risk Harming Themselves Physically or in Other Ways When They Use Prescription Drugs That Are Not Prescribed to Them,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Tobacco,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Tobacco,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Have One or Two Drinks of an Alcoholic Beverage Nearly Every Day,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Have One or Two Drinks of an Alcoholic Beverage Nearly Every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Marijuana,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Smoke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Use Prescription Drugs,*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Use Prescription Drugs,*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QN129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Parents Feel It Wrong or Very Wrong for Them to Play Violent Video Games,*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games that are rated M</a:t>
            </a:r>
          </a:p>
          <a:p>
            <a:r>
              <a:rPr lang="en-US" sz="900" b="1" baseline="50000" dirty="0">
                <a:solidFill>
                  <a:srgbClr val="FFCC00"/>
                </a:solidFill>
              </a:rPr>
              <a:t>†</a:t>
            </a:r>
            <a:r>
              <a:rPr lang="en-US" sz="1100" dirty="0">
                <a:solidFill>
                  <a:srgbClr val="FFCC00"/>
                </a:solidFill>
              </a:rPr>
              <a:t>F &gt; M; 9th &gt; 10th;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Tobacco,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Tobacco,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QN131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Have One or Two Drinks of an Alcoholic Beverage Nearly Every Day,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9th &gt; 10th, 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Have One or Two Drinks of an Alcoholic Beverage Nearly Every Day,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QN132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No change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2005-2017 - QN16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Marijuana,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9th &gt; 10th, 9th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Smoke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QN133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Use Prescription Drugs,*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F &gt; M; 9th &gt; 10th, 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50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Friends Feel It Would Be Wrong or Very Wrong for Them to Use Prescription Drugs,*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prescribed to the student</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Delaware - Kent County - YRBS, 2015-2017 - QN134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10th &gt; 9th, 10th &gt; 11th,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Kent County - YRBS, 2017 -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0327BF-22BB-4DD4-8A5A-47E680018A33}"/>
</file>

<file path=customXml/itemProps2.xml><?xml version="1.0" encoding="utf-8"?>
<ds:datastoreItem xmlns:ds="http://schemas.openxmlformats.org/officeDocument/2006/customXml" ds:itemID="{0246AD61-01CE-417E-9FAC-F08E619762A2}"/>
</file>

<file path=customXml/itemProps3.xml><?xml version="1.0" encoding="utf-8"?>
<ds:datastoreItem xmlns:ds="http://schemas.openxmlformats.org/officeDocument/2006/customXml" ds:itemID="{87067D25-B0C8-4B9E-B1C5-F28960E5B3D5}"/>
</file>

<file path=docProps/app.xml><?xml version="1.0" encoding="utf-8"?>
<Properties xmlns="http://schemas.openxmlformats.org/officeDocument/2006/extended-properties" xmlns:vt="http://schemas.openxmlformats.org/officeDocument/2006/docPropsVTypes">
  <TotalTime>611</TotalTime>
  <Words>10</Words>
  <Application>Microsoft Office PowerPoint</Application>
  <PresentationFormat>On-screen Show (4:3)</PresentationFormat>
  <Paragraphs>10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76</cp:revision>
  <dcterms:created xsi:type="dcterms:W3CDTF">2012-05-31T17:35:52Z</dcterms:created>
  <dcterms:modified xsi:type="dcterms:W3CDTF">2017-04-26T13:54:31Z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