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f8589e3a7dd94bb1"/>
    <p:sldId id="261" r:id="R91dcaca17c5f4a3d"/>
    <p:sldId id="262" r:id="R7e209ac4ac5649fc"/>
    <p:sldId id="263" r:id="R9edc70c7b3e840bb"/>
    <p:sldId id="264" r:id="R748a505f525e4a4a"/>
    <p:sldId id="265" r:id="Raf9c0ca2ccaf4fa4"/>
    <p:sldId id="266" r:id="R147a7919bcab4ade"/>
    <p:sldId id="267" r:id="Rfbe58cf327d84df5"/>
    <p:sldId id="268" r:id="R1ac9c08acfa44097"/>
    <p:sldId id="269" r:id="R406c3458556f463a"/>
    <p:sldId id="270" r:id="Rdba2c0fcb98f4d03"/>
    <p:sldId id="271" r:id="R3c90853f383145da"/>
    <p:sldId id="272" r:id="R534dedec77c24127"/>
    <p:sldId id="273" r:id="R5641cd3bcc464a6a"/>
    <p:sldId id="274" r:id="Re9b7b673e5614667"/>
    <p:sldId id="275" r:id="R46555afece5c405d"/>
    <p:sldId id="276" r:id="R900bb02d576c408e"/>
    <p:sldId id="277" r:id="Rb6fe3a4068ec400a"/>
    <p:sldId id="278" r:id="R68c166c206df4edc"/>
    <p:sldId id="279" r:id="Rb16dce99354f4e93"/>
    <p:sldId id="280" r:id="R205ad3f359544c7d"/>
    <p:sldId id="281" r:id="Rd8a87c6f053b4c08"/>
    <p:sldId id="282" r:id="R02b200f2ff0f4e3e"/>
    <p:sldId id="283" r:id="R7b8691160bb84146"/>
    <p:sldId id="284" r:id="R69189dc4408042ee"/>
    <p:sldId id="285" r:id="R9baf0ef6e8d1407a"/>
    <p:sldId id="286" r:id="R3b361f58932a4686"/>
    <p:sldId id="287" r:id="R82c9946df21b4d9c"/>
    <p:sldId id="288" r:id="R265ac227a32e4d9a"/>
    <p:sldId id="289" r:id="Rc9c934ee81aa4f26"/>
    <p:sldId id="290" r:id="R06785ca6bcca46db"/>
    <p:sldId id="291" r:id="R8874c08945e8412b"/>
    <p:sldId id="292" r:id="Rb7975d54fa194e2b"/>
    <p:sldId id="293" r:id="R96e484d227de4034"/>
    <p:sldId id="294" r:id="R5f3ad670c4e94a2e"/>
    <p:sldId id="295" r:id="R3e6a1eae4cfd49ee"/>
    <p:sldId id="296" r:id="R85db0fd3930e49e7"/>
    <p:sldId id="297" r:id="R6869d7ca6a0f46e5"/>
    <p:sldId id="298" r:id="R53fe354d388243af"/>
    <p:sldId id="299" r:id="R8de75124de024bb4"/>
    <p:sldId id="300" r:id="Rbed5e8f1efcb4b64"/>
    <p:sldId id="301" r:id="R8ca2b9366ba74cd9"/>
    <p:sldId id="302" r:id="Rf7d47d1ce3c04651"/>
    <p:sldId id="303" r:id="Raa4b818682444d46"/>
    <p:sldId id="304" r:id="Rcf66a0b6e4f04716"/>
    <p:sldId id="305" r:id="R7ff4cdfbf7914e41"/>
    <p:sldId id="306" r:id="R966ff0abee404c89"/>
    <p:sldId id="307" r:id="R031a989d8e264cd6"/>
    <p:sldId id="308" r:id="R5a0a0d8ceed14554"/>
    <p:sldId id="309" r:id="Re1ae2505076c4247"/>
    <p:sldId id="310" r:id="Rb8c85bb49b1c4401"/>
    <p:sldId id="311" r:id="R1f6a15a681004000"/>
    <p:sldId id="312" r:id="Rd4bb8648672a4872"/>
    <p:sldId id="313" r:id="R39979b48c47347fd"/>
    <p:sldId id="314" r:id="Ra1b76a14a9424775"/>
    <p:sldId id="315" r:id="Rb2d20955c9be4308"/>
    <p:sldId id="316" r:id="R4c25b1bc99964503"/>
    <p:sldId id="317" r:id="Rb0b8dd7ae5f24521"/>
    <p:sldId id="318" r:id="R6ad621fd4e5346ee"/>
    <p:sldId id="319" r:id="Rf0048ff94b4a4d4e"/>
    <p:sldId id="320" r:id="Rbdb748568fd649c7"/>
    <p:sldId id="321" r:id="R374b0299e1494953"/>
    <p:sldId id="322" r:id="R9eef5ecb04de4cdf"/>
    <p:sldId id="323" r:id="R530fd0e94020433d"/>
    <p:sldId id="324" r:id="R28874b392d624780"/>
    <p:sldId id="325" r:id="R8a8a556f3ebd4984"/>
    <p:sldId id="326" r:id="R3689865fddad4648"/>
    <p:sldId id="327" r:id="Rdcf835abb3884e45"/>
    <p:sldId id="328" r:id="R21311015f0804c49"/>
    <p:sldId id="329" r:id="R25f4adc1c1a94ccb"/>
    <p:sldId id="330" r:id="R973f11a5251d4b78"/>
    <p:sldId id="331" r:id="R8135449612e647da"/>
    <p:sldId id="332" r:id="R5cbd9ec99c464e59"/>
    <p:sldId id="333" r:id="R390d7600f3be4115"/>
    <p:sldId id="334" r:id="R22e9e89949a4422f"/>
    <p:sldId id="335" r:id="R50331615edc9421d"/>
    <p:sldId id="336" r:id="R54da5246312046d7"/>
    <p:sldId id="337" r:id="R250adb18dc2449a7"/>
    <p:sldId id="338" r:id="R8eb281eff15e438e"/>
    <p:sldId id="339" r:id="R5b137da0c9334762"/>
    <p:sldId id="340" r:id="Rfa75f403baa642cc"/>
    <p:sldId id="341" r:id="Rf2191808dcc244e4"/>
    <p:sldId id="342" r:id="R1dc3fbb1f5524823"/>
    <p:sldId id="343" r:id="R3cc8ce1df73b4df9"/>
    <p:sldId id="344" r:id="Re3335f41a77e4174"/>
    <p:sldId id="345" r:id="R4c36ad78a36b48bf"/>
    <p:sldId id="346" r:id="Ra82646be58e1407f"/>
    <p:sldId id="347" r:id="R5f3765cf6dbe4b9b"/>
    <p:sldId id="348" r:id="R775938eef66f4f12"/>
    <p:sldId id="349" r:id="R90c179d7296546e7"/>
    <p:sldId id="350" r:id="R0306b0fb92154de5"/>
    <p:sldId id="351" r:id="R20c721fdb46b48df"/>
    <p:sldId id="352" r:id="R5b02f92fed124436"/>
    <p:sldId id="353" r:id="Ra3c0c711150644d2"/>
    <p:sldId id="354" r:id="R685bc1a7ff7b4102"/>
    <p:sldId id="355" r:id="R8206cff9ebfd40b2"/>
    <p:sldId id="356" r:id="Rb1402a53c2164d3d"/>
    <p:sldId id="357" r:id="R09d116e364074fe8"/>
    <p:sldId id="358" r:id="Rf19602b5ef0947ee"/>
    <p:sldId id="359" r:id="R43df149579794ea0"/>
    <p:sldId id="360" r:id="R9173f1fcdbf54bb9"/>
    <p:sldId id="361" r:id="R1804d00db6d74847"/>
    <p:sldId id="362" r:id="R5a29e02c2bb94eb6"/>
    <p:sldId id="363" r:id="R281ace2904b94ee1"/>
    <p:sldId id="364" r:id="R4a5d553441a44b0a"/>
    <p:sldId id="365" r:id="R48d429e50dac45f3"/>
    <p:sldId id="366" r:id="R69de371fce80419f"/>
    <p:sldId id="367" r:id="R387463a1c22c401f"/>
    <p:sldId id="368" r:id="R804efc32806e479b"/>
    <p:sldId id="369" r:id="Rab9f6f6c329e4476"/>
    <p:sldId id="370" r:id="R9f68b0e98b3546e8"/>
    <p:sldId id="371" r:id="R734acb06c4e54269"/>
    <p:sldId id="372" r:id="Rf073a5ba58a9400d"/>
    <p:sldId id="373" r:id="R24b593adfb03477f"/>
    <p:sldId id="374" r:id="R167709f4658e48a4"/>
    <p:sldId id="375" r:id="R745600b599254a74"/>
    <p:sldId id="376" r:id="R6e0fde8cda234cff"/>
    <p:sldId id="377" r:id="Rc0cf30c958ae4e97"/>
    <p:sldId id="378" r:id="Rbceb616c530143fb"/>
    <p:sldId id="379" r:id="R7640b7fdaa84403a"/>
    <p:sldId id="380" r:id="R83921482abac4e9c"/>
    <p:sldId id="381" r:id="Rb615fab922b14d73"/>
    <p:sldId id="382" r:id="Re890b3d118104524"/>
    <p:sldId id="383" r:id="Rb9754516c3de4f52"/>
    <p:sldId id="384" r:id="Rae1237921c85456a"/>
    <p:sldId id="385" r:id="R89e5099ee1a943e9"/>
    <p:sldId id="386" r:id="R6260d37024f7473a"/>
    <p:sldId id="387" r:id="Rf3057d3aeb2c4880"/>
    <p:sldId id="388" r:id="R84c7a7dafb134412"/>
    <p:sldId id="389" r:id="R9d601be8bfd34335"/>
    <p:sldId id="390" r:id="R79b62db858b84b7a"/>
    <p:sldId id="391" r:id="R0aac495209b44abe"/>
    <p:sldId id="392" r:id="R68bbc1398c7044b0"/>
    <p:sldId id="393" r:id="R9fddfab9990f45ec"/>
    <p:sldId id="394" r:id="R46f83cfb13004612"/>
    <p:sldId id="395" r:id="R004786978a484abb"/>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b0b8dd7ae5f24521" Type="http://schemas.openxmlformats.org/officeDocument/2006/relationships/slide" Target="/ppt/slides/slide3c.xml"/><Relationship Id="R6869d7ca6a0f46e5" Type="http://schemas.openxmlformats.org/officeDocument/2006/relationships/slide" Target="/ppt/slides/slide28.xml"/><Relationship Id="R24b593adfb03477f" Type="http://schemas.openxmlformats.org/officeDocument/2006/relationships/slide" Target="/ppt/slides/slide74.xml"/><Relationship Id="R265ac227a32e4d9a" Type="http://schemas.openxmlformats.org/officeDocument/2006/relationships/slide" Target="/ppt/slides/slide1f.xml"/><Relationship Id="R9edc70c7b3e840bb" Type="http://schemas.openxmlformats.org/officeDocument/2006/relationships/slide" Target="/ppt/slides/slide6.xml"/><Relationship Id="Ra1b76a14a9424775" Type="http://schemas.openxmlformats.org/officeDocument/2006/relationships/slide" Target="/ppt/slides/slide39.xml"/><Relationship Id="R90c179d7296546e7" Type="http://schemas.openxmlformats.org/officeDocument/2006/relationships/slide" Target="/ppt/slides/slide5c.xml"/><Relationship Id="Rb2d20955c9be4308" Type="http://schemas.openxmlformats.org/officeDocument/2006/relationships/slide" Target="/ppt/slides/slide3a.xml"/><Relationship Id="Ra82646be58e1407f" Type="http://schemas.openxmlformats.org/officeDocument/2006/relationships/slide" Target="/ppt/slides/slide59.xml"/><Relationship Id="rId11" Type="http://schemas.openxmlformats.org/officeDocument/2006/relationships/customXml" Target="../customXml/item3.xml"/><Relationship Id="rId5" Type="http://schemas.openxmlformats.org/officeDocument/2006/relationships/presProps" Target="presProps.xml"/><Relationship Id="Rd8a87c6f053b4c08" Type="http://schemas.openxmlformats.org/officeDocument/2006/relationships/slide" Target="/ppt/slides/slide18.xml"/><Relationship Id="Rbed5e8f1efcb4b64" Type="http://schemas.openxmlformats.org/officeDocument/2006/relationships/slide" Target="/ppt/slides/slide2b.xml"/><Relationship Id="R1f6a15a681004000" Type="http://schemas.openxmlformats.org/officeDocument/2006/relationships/slide" Target="/ppt/slides/slide36.xml"/><Relationship Id="R4a5d553441a44b0a" Type="http://schemas.openxmlformats.org/officeDocument/2006/relationships/slide" Target="/ppt/slides/slide6b.xml"/><Relationship Id="R748a505f525e4a4a" Type="http://schemas.openxmlformats.org/officeDocument/2006/relationships/slide" Target="/ppt/slides/slide7.xml"/><Relationship Id="R406c3458556f463a" Type="http://schemas.openxmlformats.org/officeDocument/2006/relationships/slide" Target="/ppt/slides/slidec.xml"/><Relationship Id="Rb16dce99354f4e93" Type="http://schemas.openxmlformats.org/officeDocument/2006/relationships/slide" Target="/ppt/slides/slide16.xml"/><Relationship Id="Raa4b818682444d46" Type="http://schemas.openxmlformats.org/officeDocument/2006/relationships/slide" Target="/ppt/slides/slide2e.xml"/><Relationship Id="R28874b392d624780" Type="http://schemas.openxmlformats.org/officeDocument/2006/relationships/slide" Target="/ppt/slides/slide43.xml"/><Relationship Id="Rfa75f403baa642cc" Type="http://schemas.openxmlformats.org/officeDocument/2006/relationships/slide" Target="/ppt/slides/slide53.xml"/><Relationship Id="Re1ae2505076c4247" Type="http://schemas.openxmlformats.org/officeDocument/2006/relationships/slide" Target="/ppt/slides/slide34.xml"/><Relationship Id="R39979b48c47347fd" Type="http://schemas.openxmlformats.org/officeDocument/2006/relationships/slide" Target="/ppt/slides/slide38.xml"/><Relationship Id="R5cbd9ec99c464e59" Type="http://schemas.openxmlformats.org/officeDocument/2006/relationships/slide" Target="/ppt/slides/slide4b.xml"/><Relationship Id="R8eb281eff15e438e" Type="http://schemas.openxmlformats.org/officeDocument/2006/relationships/slide" Target="/ppt/slides/slide51.xml"/><Relationship Id="R5f3ad670c4e94a2e" Type="http://schemas.openxmlformats.org/officeDocument/2006/relationships/slide" Target="/ppt/slides/slide25.xml"/><Relationship Id="R1dc3fbb1f5524823" Type="http://schemas.openxmlformats.org/officeDocument/2006/relationships/slide" Target="/ppt/slides/slide55.xml"/><Relationship Id="R167709f4658e48a4" Type="http://schemas.openxmlformats.org/officeDocument/2006/relationships/slide" Target="/ppt/slides/slide75.xml"/><Relationship Id="R8135449612e647da" Type="http://schemas.openxmlformats.org/officeDocument/2006/relationships/slide" Target="/ppt/slides/slide4a.xml"/><Relationship Id="R6260d37024f7473a" Type="http://schemas.openxmlformats.org/officeDocument/2006/relationships/slide" Target="/ppt/slides/slide81.xml"/><Relationship Id="R69189dc4408042ee" Type="http://schemas.openxmlformats.org/officeDocument/2006/relationships/slide" Target="/ppt/slides/slide1b.xml"/><Relationship Id="R7640b7fdaa84403a" Type="http://schemas.openxmlformats.org/officeDocument/2006/relationships/slide" Target="/ppt/slides/slide7a.xml"/><Relationship Id="R68bbc1398c7044b0" Type="http://schemas.openxmlformats.org/officeDocument/2006/relationships/slide" Target="/ppt/slides/slide87.xml"/><Relationship Id="R147a7919bcab4ade" Type="http://schemas.openxmlformats.org/officeDocument/2006/relationships/slide" Target="/ppt/slides/slide9.xml"/><Relationship Id="R7ff4cdfbf7914e41" Type="http://schemas.openxmlformats.org/officeDocument/2006/relationships/slide" Target="/ppt/slides/slide30.xml"/><Relationship Id="R22e9e89949a4422f" Type="http://schemas.openxmlformats.org/officeDocument/2006/relationships/slide" Target="/ppt/slides/slide4d.xml"/><Relationship Id="rId1" Type="http://schemas.openxmlformats.org/officeDocument/2006/relationships/slideMaster" Target="slideMasters/slideMaster1.xml"/><Relationship Id="rId6" Type="http://schemas.openxmlformats.org/officeDocument/2006/relationships/viewProps" Target="viewProps.xml"/><Relationship Id="R68c166c206df4edc" Type="http://schemas.openxmlformats.org/officeDocument/2006/relationships/slide" Target="/ppt/slides/slide15.xml"/><Relationship Id="R966ff0abee404c89" Type="http://schemas.openxmlformats.org/officeDocument/2006/relationships/slide" Target="/ppt/slides/slide31.xml"/><Relationship Id="R43df149579794ea0" Type="http://schemas.openxmlformats.org/officeDocument/2006/relationships/slide" Target="/ppt/slides/slide66.xml"/><Relationship Id="R9173f1fcdbf54bb9" Type="http://schemas.openxmlformats.org/officeDocument/2006/relationships/slide" Target="/ppt/slides/slide67.xml"/><Relationship Id="R48d429e50dac45f3" Type="http://schemas.openxmlformats.org/officeDocument/2006/relationships/slide" Target="/ppt/slides/slide6c.xml"/><Relationship Id="R534dedec77c24127" Type="http://schemas.openxmlformats.org/officeDocument/2006/relationships/slide" Target="/ppt/slides/slidef.xml"/><Relationship Id="R85db0fd3930e49e7" Type="http://schemas.openxmlformats.org/officeDocument/2006/relationships/slide" Target="/ppt/slides/slide27.xml"/><Relationship Id="R031a989d8e264cd6" Type="http://schemas.openxmlformats.org/officeDocument/2006/relationships/slide" Target="/ppt/slides/slide32.xml"/><Relationship Id="R21311015f0804c49" Type="http://schemas.openxmlformats.org/officeDocument/2006/relationships/slide" Target="/ppt/slides/slide47.xml"/><Relationship Id="R250adb18dc2449a7" Type="http://schemas.openxmlformats.org/officeDocument/2006/relationships/slide" Target="/ppt/slides/slide50.xml"/><Relationship Id="Rf2191808dcc244e4" Type="http://schemas.openxmlformats.org/officeDocument/2006/relationships/slide" Target="/ppt/slides/slide54.xml"/><Relationship Id="Rb1402a53c2164d3d" Type="http://schemas.openxmlformats.org/officeDocument/2006/relationships/slide" Target="/ppt/slides/slide63.xml"/><Relationship Id="R09d116e364074fe8" Type="http://schemas.openxmlformats.org/officeDocument/2006/relationships/slide" Target="/ppt/slides/slide64.xml"/><Relationship Id="Rb615fab922b14d73" Type="http://schemas.openxmlformats.org/officeDocument/2006/relationships/slide" Target="/ppt/slides/slide7c.xml"/><Relationship Id="R25f4adc1c1a94ccb" Type="http://schemas.openxmlformats.org/officeDocument/2006/relationships/slide" Target="/ppt/slides/slide48.xml"/><Relationship Id="R5f3765cf6dbe4b9b" Type="http://schemas.openxmlformats.org/officeDocument/2006/relationships/slide" Target="/ppt/slides/slide5a.xml"/><Relationship Id="Rf19602b5ef0947ee" Type="http://schemas.openxmlformats.org/officeDocument/2006/relationships/slide" Target="/ppt/slides/slide65.xml"/><Relationship Id="Rab9f6f6c329e4476" Type="http://schemas.openxmlformats.org/officeDocument/2006/relationships/slide" Target="/ppt/slides/slide70.xml"/><Relationship Id="Rae1237921c85456a" Type="http://schemas.openxmlformats.org/officeDocument/2006/relationships/slide" Target="/ppt/slides/slide7f.xml"/><Relationship Id="R4c25b1bc99964503" Type="http://schemas.openxmlformats.org/officeDocument/2006/relationships/slide" Target="/ppt/slides/slide3b.xml"/><Relationship Id="Rf0048ff94b4a4d4e" Type="http://schemas.openxmlformats.org/officeDocument/2006/relationships/slide" Target="/ppt/slides/slide3e.xml"/><Relationship Id="R69de371fce80419f" Type="http://schemas.openxmlformats.org/officeDocument/2006/relationships/slide" Target="/ppt/slides/slide6d.xml"/><Relationship Id="R804efc32806e479b" Type="http://schemas.openxmlformats.org/officeDocument/2006/relationships/slide" Target="/ppt/slides/slide6f.xml"/><Relationship Id="R46555afece5c405d" Type="http://schemas.openxmlformats.org/officeDocument/2006/relationships/slide" Target="/ppt/slides/slide12.xml"/><Relationship Id="R5a0a0d8ceed14554" Type="http://schemas.openxmlformats.org/officeDocument/2006/relationships/slide" Target="/ppt/slides/slide33.xml"/><Relationship Id="R8a8a556f3ebd4984" Type="http://schemas.openxmlformats.org/officeDocument/2006/relationships/slide" Target="/ppt/slides/slide44.xml"/><Relationship Id="Rc0cf30c958ae4e97" Type="http://schemas.openxmlformats.org/officeDocument/2006/relationships/slide" Target="/ppt/slides/slide78.xml"/><Relationship Id="R5b137da0c9334762" Type="http://schemas.openxmlformats.org/officeDocument/2006/relationships/slide" Target="/ppt/slides/slide52.xml"/><Relationship Id="R387463a1c22c401f" Type="http://schemas.openxmlformats.org/officeDocument/2006/relationships/slide" Target="/ppt/slides/slide6e.xml"/><Relationship Id="rId7" Type="http://schemas.openxmlformats.org/officeDocument/2006/relationships/theme" Target="theme/theme1.xml"/><Relationship Id="R7b8691160bb84146" Type="http://schemas.openxmlformats.org/officeDocument/2006/relationships/slide" Target="/ppt/slides/slide1a.xml"/><Relationship Id="R8de75124de024bb4" Type="http://schemas.openxmlformats.org/officeDocument/2006/relationships/slide" Target="/ppt/slides/slide2a.xml"/><Relationship Id="Rdcf835abb3884e45" Type="http://schemas.openxmlformats.org/officeDocument/2006/relationships/slide" Target="/ppt/slides/slide46.xml"/><Relationship Id="R004786978a484abb" Type="http://schemas.openxmlformats.org/officeDocument/2006/relationships/slide" Target="/ppt/slides/slide8a.xml"/><Relationship Id="R06785ca6bcca46db" Type="http://schemas.openxmlformats.org/officeDocument/2006/relationships/slide" Target="/ppt/slides/slide21.xml"/><Relationship Id="Re3335f41a77e4174" Type="http://schemas.openxmlformats.org/officeDocument/2006/relationships/slide" Target="/ppt/slides/slide57.xml"/><Relationship Id="R685bc1a7ff7b4102" Type="http://schemas.openxmlformats.org/officeDocument/2006/relationships/slide" Target="/ppt/slides/slide61.xml"/><Relationship Id="R1ac9c08acfa44097" Type="http://schemas.openxmlformats.org/officeDocument/2006/relationships/slide" Target="/ppt/slides/slideb.xml"/><Relationship Id="Re9b7b673e5614667" Type="http://schemas.openxmlformats.org/officeDocument/2006/relationships/slide" Target="/ppt/slides/slide11.xml"/><Relationship Id="Rdba2c0fcb98f4d03" Type="http://schemas.openxmlformats.org/officeDocument/2006/relationships/slide" Target="/ppt/slides/slided.xml"/><Relationship Id="R205ad3f359544c7d" Type="http://schemas.openxmlformats.org/officeDocument/2006/relationships/slide" Target="/ppt/slides/slide17.xml"/><Relationship Id="Rd4bb8648672a4872" Type="http://schemas.openxmlformats.org/officeDocument/2006/relationships/slide" Target="/ppt/slides/slide37.xml"/><Relationship Id="R775938eef66f4f12" Type="http://schemas.openxmlformats.org/officeDocument/2006/relationships/slide" Target="/ppt/slides/slide5b.xml"/><Relationship Id="Rf073a5ba58a9400d" Type="http://schemas.openxmlformats.org/officeDocument/2006/relationships/slide" Target="/ppt/slides/slide73.xml"/><Relationship Id="R9fddfab9990f45ec" Type="http://schemas.openxmlformats.org/officeDocument/2006/relationships/slide" Target="/ppt/slides/slide88.xml"/><Relationship Id="R91dcaca17c5f4a3d" Type="http://schemas.openxmlformats.org/officeDocument/2006/relationships/slide" Target="/ppt/slides/slide4.xml"/><Relationship Id="Rbceb616c530143fb" Type="http://schemas.openxmlformats.org/officeDocument/2006/relationships/slide" Target="/ppt/slides/slide79.xml"/><Relationship Id="Rf8589e3a7dd94bb1" Type="http://schemas.openxmlformats.org/officeDocument/2006/relationships/slide" Target="/ppt/slides/slide3.xml"/><Relationship Id="R5b02f92fed124436" Type="http://schemas.openxmlformats.org/officeDocument/2006/relationships/slide" Target="/ppt/slides/slide5f.xml"/><Relationship Id="Ra3c0c711150644d2" Type="http://schemas.openxmlformats.org/officeDocument/2006/relationships/slide" Target="/ppt/slides/slide60.xml"/><Relationship Id="R281ace2904b94ee1" Type="http://schemas.openxmlformats.org/officeDocument/2006/relationships/slide" Target="/ppt/slides/slide6a.xml"/><Relationship Id="Rb9754516c3de4f52" Type="http://schemas.openxmlformats.org/officeDocument/2006/relationships/slide" Target="/ppt/slides/slide7e.xml"/><Relationship Id="rId8" Type="http://schemas.openxmlformats.org/officeDocument/2006/relationships/tableStyles" Target="tableStyles.xml"/><Relationship Id="R3c90853f383145da" Type="http://schemas.openxmlformats.org/officeDocument/2006/relationships/slide" Target="/ppt/slides/slidee.xml"/><Relationship Id="R9baf0ef6e8d1407a" Type="http://schemas.openxmlformats.org/officeDocument/2006/relationships/slide" Target="/ppt/slides/slide1c.xml"/><Relationship Id="R8ca2b9366ba74cd9" Type="http://schemas.openxmlformats.org/officeDocument/2006/relationships/slide" Target="/ppt/slides/slide2c.xml"/><Relationship Id="Rcf66a0b6e4f04716" Type="http://schemas.openxmlformats.org/officeDocument/2006/relationships/slide" Target="/ppt/slides/slide2f.xml"/><Relationship Id="R973f11a5251d4b78" Type="http://schemas.openxmlformats.org/officeDocument/2006/relationships/slide" Target="/ppt/slides/slide49.xml"/><Relationship Id="R84c7a7dafb134412" Type="http://schemas.openxmlformats.org/officeDocument/2006/relationships/slide" Target="/ppt/slides/slide83.xml"/><Relationship Id="R5641cd3bcc464a6a" Type="http://schemas.openxmlformats.org/officeDocument/2006/relationships/slide" Target="/ppt/slides/slide10.xml"/><Relationship Id="R3b361f58932a4686" Type="http://schemas.openxmlformats.org/officeDocument/2006/relationships/slide" Target="/ppt/slides/slide1d.xml"/><Relationship Id="Rc9c934ee81aa4f26" Type="http://schemas.openxmlformats.org/officeDocument/2006/relationships/slide" Target="/ppt/slides/slide20.xml"/><Relationship Id="Re890b3d118104524" Type="http://schemas.openxmlformats.org/officeDocument/2006/relationships/slide" Target="/ppt/slides/slide7d.xml"/><Relationship Id="Rb7975d54fa194e2b" Type="http://schemas.openxmlformats.org/officeDocument/2006/relationships/slide" Target="/ppt/slides/slide23.xml"/><Relationship Id="R5a29e02c2bb94eb6" Type="http://schemas.openxmlformats.org/officeDocument/2006/relationships/slide" Target="/ppt/slides/slide69.xml"/><Relationship Id="R3689865fddad4648" Type="http://schemas.openxmlformats.org/officeDocument/2006/relationships/slide" Target="/ppt/slides/slide45.xml"/><Relationship Id="R9d601be8bfd34335" Type="http://schemas.openxmlformats.org/officeDocument/2006/relationships/slide" Target="/ppt/slides/slide84.xml"/><Relationship Id="R8874c08945e8412b" Type="http://schemas.openxmlformats.org/officeDocument/2006/relationships/slide" Target="/ppt/slides/slide22.xml"/><Relationship Id="Rb8c85bb49b1c4401" Type="http://schemas.openxmlformats.org/officeDocument/2006/relationships/slide" Target="/ppt/slides/slide35.xml"/><Relationship Id="R530fd0e94020433d" Type="http://schemas.openxmlformats.org/officeDocument/2006/relationships/slide" Target="/ppt/slides/slide42.xml"/><Relationship Id="R8206cff9ebfd40b2" Type="http://schemas.openxmlformats.org/officeDocument/2006/relationships/slide" Target="/ppt/slides/slide62.xml"/><Relationship Id="R1804d00db6d74847" Type="http://schemas.openxmlformats.org/officeDocument/2006/relationships/slide" Target="/ppt/slides/slide68.xml"/><Relationship Id="R83921482abac4e9c" Type="http://schemas.openxmlformats.org/officeDocument/2006/relationships/slide" Target="/ppt/slides/slide7b.xml"/><Relationship Id="R02b200f2ff0f4e3e" Type="http://schemas.openxmlformats.org/officeDocument/2006/relationships/slide" Target="/ppt/slides/slide19.xml"/><Relationship Id="R6ad621fd4e5346ee" Type="http://schemas.openxmlformats.org/officeDocument/2006/relationships/slide" Target="/ppt/slides/slide3d.xml"/><Relationship Id="Rbdb748568fd649c7" Type="http://schemas.openxmlformats.org/officeDocument/2006/relationships/slide" Target="/ppt/slides/slide3f.xml"/><Relationship Id="R9eef5ecb04de4cdf" Type="http://schemas.openxmlformats.org/officeDocument/2006/relationships/slide" Target="/ppt/slides/slide41.xml"/><Relationship Id="R745600b599254a74" Type="http://schemas.openxmlformats.org/officeDocument/2006/relationships/slide" Target="/ppt/slides/slide76.xml"/><Relationship Id="R900bb02d576c408e" Type="http://schemas.openxmlformats.org/officeDocument/2006/relationships/slide" Target="/ppt/slides/slide13.xml"/><Relationship Id="R82c9946df21b4d9c" Type="http://schemas.openxmlformats.org/officeDocument/2006/relationships/slide" Target="/ppt/slides/slide1e.xml"/><Relationship Id="R53fe354d388243af" Type="http://schemas.openxmlformats.org/officeDocument/2006/relationships/slide" Target="/ppt/slides/slide29.xml"/><Relationship Id="R390d7600f3be4115" Type="http://schemas.openxmlformats.org/officeDocument/2006/relationships/slide" Target="/ppt/slides/slide4c.xml"/><Relationship Id="R9f68b0e98b3546e8" Type="http://schemas.openxmlformats.org/officeDocument/2006/relationships/slide" Target="/ppt/slides/slide71.xml"/><Relationship Id="rId10" Type="http://schemas.openxmlformats.org/officeDocument/2006/relationships/customXml" Target="../customXml/item2.xml"/><Relationship Id="rId4" Type="http://schemas.openxmlformats.org/officeDocument/2006/relationships/notesMaster" Target="notesMasters/notesMaster1.xml"/><Relationship Id="Rb6fe3a4068ec400a" Type="http://schemas.openxmlformats.org/officeDocument/2006/relationships/slide" Target="/ppt/slides/slide14.xml"/><Relationship Id="R3e6a1eae4cfd49ee" Type="http://schemas.openxmlformats.org/officeDocument/2006/relationships/slide" Target="/ppt/slides/slide26.xml"/><Relationship Id="R54da5246312046d7" Type="http://schemas.openxmlformats.org/officeDocument/2006/relationships/slide" Target="/ppt/slides/slide4f.xml"/><Relationship Id="R20c721fdb46b48df" Type="http://schemas.openxmlformats.org/officeDocument/2006/relationships/slide" Target="/ppt/slides/slide5e.xml"/><Relationship Id="R79b62db858b84b7a" Type="http://schemas.openxmlformats.org/officeDocument/2006/relationships/slide" Target="/ppt/slides/slide85.xml"/><Relationship Id="rId9" Type="http://schemas.openxmlformats.org/officeDocument/2006/relationships/customXml" Target="../customXml/item1.xml"/><Relationship Id="Rf7d47d1ce3c04651" Type="http://schemas.openxmlformats.org/officeDocument/2006/relationships/slide" Target="/ppt/slides/slide2d.xml"/><Relationship Id="R0306b0fb92154de5" Type="http://schemas.openxmlformats.org/officeDocument/2006/relationships/slide" Target="/ppt/slides/slide5d.xml"/><Relationship Id="Rf3057d3aeb2c4880" Type="http://schemas.openxmlformats.org/officeDocument/2006/relationships/slide" Target="/ppt/slides/slide82.xml"/><Relationship Id="R0aac495209b44abe" Type="http://schemas.openxmlformats.org/officeDocument/2006/relationships/slide" Target="/ppt/slides/slide86.xml"/><Relationship Id="Rfbe58cf327d84df5" Type="http://schemas.openxmlformats.org/officeDocument/2006/relationships/slide" Target="/ppt/slides/slidea.xml"/><Relationship Id="R96e484d227de4034" Type="http://schemas.openxmlformats.org/officeDocument/2006/relationships/slide" Target="/ppt/slides/slide24.xml"/><Relationship Id="R734acb06c4e54269" Type="http://schemas.openxmlformats.org/officeDocument/2006/relationships/slide" Target="/ppt/slides/slide72.xml"/><Relationship Id="R46f83cfb13004612" Type="http://schemas.openxmlformats.org/officeDocument/2006/relationships/slide" Target="/ppt/slides/slide89.xml"/><Relationship Id="R7e209ac4ac5649fc" Type="http://schemas.openxmlformats.org/officeDocument/2006/relationships/slide" Target="/ppt/slides/slide5.xml"/><Relationship Id="R3cc8ce1df73b4df9" Type="http://schemas.openxmlformats.org/officeDocument/2006/relationships/slide" Target="/ppt/slides/slide56.xml"/><Relationship Id="R89e5099ee1a943e9" Type="http://schemas.openxmlformats.org/officeDocument/2006/relationships/slide" Target="/ppt/slides/slide80.xml"/><Relationship Id="Raf9c0ca2ccaf4fa4" Type="http://schemas.openxmlformats.org/officeDocument/2006/relationships/slide" Target="/ppt/slides/slide8.xml"/><Relationship Id="R374b0299e1494953" Type="http://schemas.openxmlformats.org/officeDocument/2006/relationships/slide" Target="/ppt/slides/slide40.xml"/><Relationship Id="R50331615edc9421d" Type="http://schemas.openxmlformats.org/officeDocument/2006/relationships/slide" Target="/ppt/slides/slide4e.xml"/><Relationship Id="R4c36ad78a36b48bf" Type="http://schemas.openxmlformats.org/officeDocument/2006/relationships/slide" Target="/ppt/slides/slide58.xml"/><Relationship Id="R6e0fde8cda234cff" Type="http://schemas.openxmlformats.org/officeDocument/2006/relationships/slide" Target="/pp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were injured in a physical fight (injuries had to be treated by a doctor or nurse).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8.1.  The percentage for 2013 is 6.5.  The percentage for 2015 is 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were bullied on school property.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37.7. The percentage for Male students is 31.1. The percentage for Female students is 44.6. The percentage for 6th grade students is 37.1. The percentage for 7th grade students is 37.2. The percentage for 8th grade students is 38.5. The percentage for Black students is 36.0. The percentage for Hispanic students is 30.8. The percentage for White students is 42.7.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were bullied on school property.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41.4.  The percentage for 2015 is 37.7.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were electronically bullied (including through e-mail, chat rooms, instant messaging, web sites, or texting).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17.7. The percentage for Male students is 9.6. The percentage for Female students is 26.4. The percentage for 6th grade students is 16.7. The percentage for 7th grade students is 15.4. The percentage for 8th grade students is 20.8. The percentage for Black students is 16.4. The percentage for Hispanic students is 14.5. The percentage for White students is 20.7.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were electronically bullied (including through e-mail, chat rooms, instant messaging, web sites, or texting).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19.4.  The percentage for 2015 is 17.7.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seriously thought about killing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18.5. The percentage for Male students is 12.2. The percentage for Female students is 24.6. The percentage for 6th grade students is 17.1. The percentage for 7th grade students is 18.4. The percentage for 8th grade students is 19.7. The percentage for Black students is 20.0. The percentage for Hispanic students is 22.1. The percentage for White students is 16.2.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seriously thought about killing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20.6.  The percentage for 2009 is 20.9.  The percentage for 2011 is 24.6.  The percentage for 2013 is 12.8.  The percentage for 2015 is 18.5.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made a plan about how they would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11.4. The percentage for Male students is 7.1. The percentage for Female students is 16.0. The percentage for 6th grade students is 8.4. The percentage for 7th grade students is 11.8. The percentage for 8th grade students is 13.8. The percentage for Black students is 14.1. The percentage for Hispanic students is 12.4. The percentage for White students is 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made a plan about how they would kill themselves.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11.9.  The percentage for 2009 is 11.4.  The percentage for 2011 is 12.6.  The percentage for 2013 is 18.7.  The percentage for 2015 is 11.4.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tried to kill themselves.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 The percentage for Male students is 3.1. The percentage for Female students is 8.6. The percentage for 6th grade students is 4.6. The percentage for 7th grade students is 7.6. The percentage for 8th grade students is 5.3. The percentage for Black students is 5.4. The percentage for Hispanic students is 9.9. The percentage for White students is 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tried to kill themselves.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7.2.  The percentage for 2015 is 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tried cigarette smoking (even one or two puffs).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10.1. The percentage for Male students is 8.7. The percentage for Female students is 11.6. The percentage for 6th grade students is 6.4. The percentage for 7th grade students is 9.0. The percentage for 8th grade students is 14.0. The percentage for Black students is 9.2. The percentage for Hispanic students is 15.6. The percentage for White students is 8.3.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ever tried cigarette smoking (even one or two puffs).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26.4.  The percentage for 2009 is 24.8.  The percentage for 2011 is 22.9.  The percentage for 2013 is 18.0.  The percentage for 2015 is 10.1.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smoked a whole cigarette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 The percentage for Male students is 1.4. The percentage for Female students is 1.5. The percentage for 6th grade students is 1.8. The percentage for 7th grade students is 1.5. The percentage for 8th grade students is 0.9. The percentage for Black students is 1.1. The percentage for Hispanic students is 2.9. The percentage for White students is 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smoked a whole cigarette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5.5.  The percentage for 2009 is 6.5.  The percentage for 2011 is 3.7.  The percentage for 2013 is 4.2.  The percentage for 2015 is 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 The percentage for Male students is 1.3. The percentage for Female students is 1.9. The percentage for 6th grade students is 1.0. The percentage for 7th grade students is 1.5. The percentage for 8th grade students is 1.8. The percentage for Black students is 0.4. The percentage for Hispanic students is 4.0.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smoked cigarettes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8.0.  The percentage for 2009 is 7.7.  The percentage for 2011 is 6.0.  The percentage for 2013 is 4.5.  The percentage for 2015 is 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frequently smoked cigarettes (on 20 or more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0.3. The percentage for Male students is 0.3. The percentage for Female students is 0.2. The percentage for 6th grade students is 0.0. The percentage for 7th grade students is 0.0. The percentage for 8th grade students is 0.2. The percentage for Black students is 0.0. The percentage for Hispanic students is 0.5. The percentage for White students is 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frequently smoked cigarettes (on 20 or more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1.7.  The percentage for 2009 is 2.2.  The percentage for 2011 is 1.2.  The percentage for 2013 is 1.0.  The percentage for 2015 is 0.3.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0.3. The percentage for Male students is 0.2. The percentage for Female students is 0.2. The percentage for 6th grade students is 0.0. The percentage for 7th grade students is 0.0. The percentage for 8th grade students is 0.0. The percentage for Black students is 0.0. The percentage for Hispanic students is 0.5. The percentage for White students is 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smoked cigarettes daily (on all 30 days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1.5.  The percentage for 2009 is 1.9.  The percentage for 2011 is 0.8.  The percentage for 2013 is 0.9.  The percentage for 2015 is 0.3.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smoked more than 10 cigarettes per day (during the 30 days before the survey, among students who currently smoked cigarettes on the days they smoked).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usually obtained their own cigarettes by buying them in a store or gas station (during the 30 days before the survey, among the students who currently smoked cigarettes).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used smokeless tobacco (chewing tobacco, snuff, or dip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1.5. The percentage for Male students is 1.9. The percentage for Female students is 0.9. The percentage for 6th grade students is 1.2. The percentage for 7th grade students is 1.6. The percentage for 8th grade students is 0.9. The percentage for Black students is 1.3. The percentage for Hispanic students is 3.3.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used smokeless tobacco (chewing tobacco, snuff, or dip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2.4.  The percentage for 2009 is 3.4.  The percentage for 2011 is 1.7.  The percentage for 2013 is 2.5.  The percentage for 2015 is 1.5.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 The percentage for Male students is 2.3. The percentage for Female students is 2.3. The percentage for 6th grade students is 1.8. The percentage for 7th grade students is 1.8. The percentage for 8th grade students is 3.4. The percentage for Black students is 3.4. The percentage for Hispanic students is 4.3. The percentage for White students is 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smoked cigars (cigars, cigarillos, or little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4.8.  The percentage for 2009 is 6.6.  The percentage for 2011 is 4.9.  The percentage for 2013 is 4.9.  The percentage for 2015 is 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used electronic vapor products (e-cigarettes, e-cigars, e-pipes, vape pipes, vaping pens, e-hookahs, and hookah pens such as blu, NJOY, or Starbuzz).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16.9. The percentage for Male students is 18.0. The percentage for Female students is 15.2. The percentage for 6th grade students is 10.9. The percentage for 7th grade students is 16.6. The percentage for 8th grade students is 22.7. The percentage for Black students is 20.3. The percentage for Hispanic students is 21.1. The percentage for White students is 13.7.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used electronic vapor products (e-cigarettes, e-cigars, e-pipes, vape pipes, vaping pens, e-hookahs, and hookah pens such as blu, NJOY, or Starbuzz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8.1. The percentage for Male students is 8.7. The percentage for Female students is 7.2. The percentage for 6th grade students is 6.4. The percentage for 7th grade students is 8.2. The percentage for 8th grade students is 9.6. The percentage for Black students is 10.4. The percentage for Hispanic students is 11.3. The percentage for White students is 6.2.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used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10.4. The percentage for Male students is 10.5. The percentage for Female students is 9.3. The percentage for 6th grade students is 7.8. The percentage for 7th grade students is 9.5. The percentage for 8th grade students is 12.4. The percentage for Black students is 12.5. The percentage for Hispanic students is 15.7. The percentage for White students is 7.3.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used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 The percentage for Male students is 3.7. The percentage for Female students is 3.4. The percentage for 6th grade students is 2.5. The percentage for 7th grade students is 2.6. The percentage for 8th grade students is 5.1. The percentage for Black students is 3.5. The percentage for Hispanic students is 7.4. The percentage for White students is 2.9.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used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10.3.  The percentage for 2009 is 10.8.  The percentage for 2011 is 8.1.  The percentage for 2013 is 7.5.  The percentage for 2015 is 4.0.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never or rarely wore a bicycle helmet (among students who had ridden a bicycle).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66.0. The percentage for Male students is 67.1. The percentage for Female students is 64.4. The percentage for 6th grade students is 61.9. The percentage for 7th grade students is 60.5. The percentage for 8th grade students is 75.3. The percentage for Black students is 82.9. The percentage for Hispanic students is 79.7. The percentage for White students is 47.8.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3.4. The percentage for Male students is 2.8. The percentage for Female students is 3.1. The percentage for 6th grade students is 2.3. The percentage for 7th grade students is 2.1. The percentage for 8th grade students is 4.5. The percentage for Black students is 3.4. The percentage for Hispanic students is 6.0. The percentage for White students is 2.1.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currently smoked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9.8.  The percentage for 2009 is 9.6.  The percentage for 2011 is 7.8.  The percentage for 2013 is 6.7.  The percentage for 2015 is 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currently use tobacco (current cigarette, smokeless tobacco, cigar, or electronic vapor product use on at least 1 day during the 30 days before the survey ).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91.1. The percentage for Male students is 91.3. The percentage for Female students is 91.5. The percentage for 6th grade students is 94.2. The percentage for 7th grade students is 91.5. The percentage for 8th grade students is 88.5. The percentage for Black students is 88.7. The percentage for Hispanic students is 88.8. The percentage for White students is 93.3.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currently use cigarettes, cigars, or smokeless tobacco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97.0. The percentage for Male students is 97.4. The percentage for Female students is 97.3. The percentage for 6th grade students is 98.7. The percentage for 7th grade students is 97.9. The percentage for 8th grade students is 95.5. The percentage for Black students is 97.4. The percentage for Hispanic students is 95.9. The percentage for White students is 97.3.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did not currently use cigarettes, cigars, or smokeless tobacco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90.6.  The percentage for 2009 is 90.1.  The percentage for 2011 is 92.3.  The percentage for 2013 is 93.3.  The percentage for 2015 is 97.0.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currently smoke cigarettes or cigars (on at least 1 day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97.3. The percentage for Male students is 97.9. The percentage for Female students is 97.3. The percentage for 6th grade students is 98.7. The percentage for 7th grade students is 98.5. The percentage for 8th grade students is 95.7. The percentage for Black students is 97.5. The percentage for Hispanic students is 95.9. The percentage for White students is 97.9.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7th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did not currently smoke cigarettes or cigars (on at least 1 day during the 30 days before the survey).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90.9.  The percentage for 2009 is 90.9.  The percentage for 2011 is 92.6.  The percentage for 2013 is 93.9.  The percentage for 2015 is 97.3.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drank alcohol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21.4. The percentage for Male students is 20.6. The percentage for Female students is 21.6. The percentage for 6th grade students is 15.4. The percentage for 7th grade students is 19.4. The percentage for 8th grade students is 28.2. The percentage for Black students is 23.8. The percentage for Hispanic students is 30.4. The percentage for White students is 17.2.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ever drank alcohol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40.4.  The percentage for 2009 is 40.3.  The percentage for 2011 is 35.9.  The percentage for 2013 is 26.9.  The percentage for 2015 is 21.4.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drank alcohol for the first time before age 11 years  (other than a few sips).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7.0. The percentage for Male students is 7.7. The percentage for Female students is 6.4. The percentage for 6th grade students is 8.3. The percentage for 7th grade students is 6.3. The percentage for 8th grade students is 6.0. The percentage for Black students is 7.7. The percentage for Hispanic students is 11.5. The percentage for White students is 4.9.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drank alcohol for the first time before age 11 years  (other than a few sips).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13.9.  The percentage for 2009 is 15.8.  The percentage for 2011 is 12.4.  The percentage for 2013 is 10.0.  The percentage for 2015 is 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used marijuana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9.9. The percentage for Male students is 9.5. The percentage for Female students is 9.2. The percentage for 6th grade students is 3.3. The percentage for 7th grade students is 7.4. The percentage for 8th grade students is 17.6. The percentage for Black students is 14.3. The percentage for Hispanic students is 7.6. The percentage for White students is 7.0.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ever used marijuana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13.9.  The percentage for 2009 is 15.4.  The percentage for 2011 is 14.3.  The percentage for 2013 is 13.6.  The percentage for 2015 is 9.9.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tried marijuana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 The percentage for Male students is 1.2. The percentage for Female students is 1.4. The percentage for 6th grade students is 2.0. The percentage for 7th grade students is 1.0. The percentage for 8th grade students is 1.3. The percentage for Black students is 1.6. The percentage for Hispanic students is 1.8.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tried marijuana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3.0.  The percentage for 2009 is 3.2.  The percentage for 2011 is 2.0.  The percentage for 2013 is 3.0.  The percentage for 2015 is 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used any form of cocaine (such as powder, crack, or freebase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 The percentage for Male students is 0.9. The percentage for Female students is 0.7. The percentage for 6th grade students is 0.4. The percentage for 7th grade students is 0.8. The percentage for 8th grade students is 1.2. The percentage for Black students is 0.9. The percentage for Hispanic students is 1.9. The percentage for White students is 0.4.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never or rarely wore a bicycle helmet (among students who had ridden a bicycle).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74.5.  The percentage for 2009 is 74.5.  The percentage for 2011 is 77.1.  The percentage for 2013 is 73.8.  The percentage for 2015 is 66.0.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ever used any form of cocaine (such as powder, crack, or freebase during their life).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2.8.  The percentage for 2009 is 3.3.  The percentage for 2011 is 2.2.  The percentage for 2013 is 2.1.  The percentage for 2015 is 1.0.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used inhalants (sniffed glue, breathed the contents of spray cans, or inhaled any paints or sprays to get high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 The percentage for Male students is 3.8. The percentage for Female students is 5.7. The percentage for 6th grade students is 3.7. The percentage for 7th grade students is 5.0. The percentage for 8th grade students is 5.1. The percentage for Black students is 5.4. The percentage for Hispanic students is 5.6. The percentage for White students is 4.3.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ever used inhalants (sniffed glue, breathed the contents of spray cans, or inhaled any paints or sprays to get high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9.9.  The percentage for 2013 is 7.8.  The percentage for 2015 is 4.6.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took steroids without a doctor's prescription (pills or shots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0.8. The percentage for Male students is 0.7. The percentage for Female students is 1.0. The percentage for 6th grade students is 1.1. The percentage for 7th grade students is 0.6. The percentage for 8th grade students is 0.2. The percentage for Black students is 1.6. The percentage for Hispanic students is 1.5. The percentage for White students is 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ever took steroids without a doctor's prescription (pills or shots during their life).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2.0.  The percentage for 2013 is 2.2.  The percentage for 2015 is 0.8.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ever took prescription drugs without a doctor's prescription (such as Oxycontin, Percocet, Vicodin, codeine, Adderall, Ritalin, or Xanax,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2.8. The percentage for Male students is 2.1. The percentage for Female students is 3.1. The percentage for 6th grade students is 1.7. The percentage for 7th grade students is 2.2. The percentage for 8th grade students is 4.3. The percentage for Black students is 2.7. The percentage for Hispanic students is 2.9. The percentage for White students is 2.3.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ever took prescription drugs without a doctor's prescription (such as Oxycontin, Percocet, Vicodin, codeine, Adderall, Ritalin, or Xanax, during their life).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5.0.  The percentage for 2015 is 2.8.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10.6. The percentage for Male students is 13.7. The percentage for Female students is 6.2. The percentage for 6th grade students is 5.6. The percentage for 7th grade students is 9.4. The percentage for 8th grade students is 15.1. The percentage for Black students is 17.7. The percentage for Hispanic students is 7.4. The percentage for White students is 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23.2.  The percentage for 2009 is 23.0.  The percentage for 2011 is 18.7.  The percentage for 2013 is 16.2.  The percentage for 2015 is 10.6.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had sexual intercourse before age 11 years (for the first time).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2.6. The percentage for Male students is 3.7. The percentage for Female students is 1.4. The percentage for 6th grade students is 2.2. The percentage for 7th grade students is 2.0. The percentage for 8th grade students is 2.9. The percentage for Black students is 5.7. The percentage for Hispanic students is 0.5. The percentage for White students is 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had sexual intercourse before age 11 years (for the first time).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5.8.  The percentage for 2009 is 6.6.  The percentage for 2011 is 5.2.  The percentage for 2013 is 4.4.  The percentage for 2015 is 2.6.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had sexual intercourse with three or more persons (during their life).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 The percentage for Male students is 4.4. The percentage for Female students is 1.3. The percentage for 6th grade students is 1.7. The percentage for 7th grade students is 2.8. The percentage for 8th grade students is 3.9. The percentage for Black students is 5.0. The percentage for Hispanic students is 2.4. The percentage for White students is 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had sexual intercourse with three or more persons (during their life).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9.5.  The percentage for 2011 is 7.7.  The percentage for 2013 is 6.4.  The percentage for 2015 is 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69.5.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used a condom (during last sexual intercourse among students who ever had sexual intercourse).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78.5.  The percentage for 2009 is 69.3.  The percentage for 2011 is 77.2.  The percentage for 2013 is 69.8.  The percentage for 2015 is 69.5.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described themselves as slightly or very overweight.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25.1. The percentage for Male students is 21.1. The percentage for Female students is 29.6. The percentage for 6th grade students is 22.0. The percentage for 7th grade students is 26.4. The percentage for 8th grade students is 28.1. The percentage for Black students is 22.7. The percentage for Hispanic students is 30.7. The percentage for White students is 24.2.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6th grade students. The prevalence for Hispanic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never or rarely wore a helmet when rollerblading or skateboarding (among students who used rollerblades or rode a skateboard).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74.1. The percentage for Male students is 71.8. The percentage for Female students is 76.5. The percentage for 6th grade students is 68.5. The percentage for 7th grade students is 72.3. The percentage for 8th grade students is 83.1. The percentage for Black students is 85.8. The percentage for White students is 62.2.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described themselves as slightly or very overweight.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26.6.  The percentage for 2009 is 24.6.  The percentage for 2011 is 26.5.  The percentage for 2013 is 25.6.  The percentage for 2015 is 25.1.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were trying to lose weight.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42.3. The percentage for Male students is 36.5. The percentage for Female students is 48.8. The percentage for 6th grade students is 44.2. The percentage for 7th grade students is 40.2. The percentage for 8th grade students is 43.2. The percentage for Black students is 44.2. The percentage for Hispanic students is 58.7. The percentage for White students is 35.6.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were trying to lose weight.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43.4.  The percentage for 2009 is 42.1.  The percentage for 2011 is 45.6.  The percentage for 2013 is 45.5.  The percentage for 2015 is 42.3.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eat breakfast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8.7. The percentage for Male students is 7.4. The percentage for Female students is 10.7. The percentage for 6th grade students is 5.6. The percentage for 7th grade students is 11.0. The percentage for 8th grade students is 9.3. The percentage for Black students is 7.2. The percentage for Hispanic students is 16.4. The percentage for White students is 6.6.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did not eat breakfast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11.1.  The percentage for 2013 is 10.3.  The percentage for 2015 is 8.7.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ate breakfast on all 7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51.1. The percentage for Male students is 60.1. The percentage for Female students is 41.0. The percentage for 6th grade students is 61.0. The percentage for 7th grade students is 47.3. The percentage for 8th grade students is 44.4. The percentage for Black students is 48.9. The percentage for Hispanic students is 47.8. The percentage for White students is 51.1.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ate breakfast on all 7 days (during the 7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48.4.  The percentage for 2013 is 46.8.  The percentage for 2015 is 51.1.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47.6. The percentage for Male students is 57.4. The percentage for Female students is 37.8. The percentage for 6th grade students is 48.9. The percentage for 7th grade students is 49.4. The percentage for 8th grade students is 44.8. The percentage for Black students is 45.2. The percentage for Hispanic students is 37.7. The percentage for White students is 54.8.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were physically active at least 60 minutes per day on 5 or more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46.6.  The percentage for 2011 is 44.9.  The percentage for 2013 is 45.0.  The percentage for 2015 is 47.6.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13.0. The percentage for Male students is 10.0. The percentage for Female students is 15.9. The percentage for 6th grade students is 12.9. The percentage for 7th grade students is 12.1. The percentage for 8th grade students is 12.9. The percentage for Black students is 12.8. The percentage for Hispanic students is 19.6. The percentage for White students is 9.4.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did not participate in at least 60 minutes of physical activity on at least 1 day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18.1.  The percentage for 2011 is 11.2.  The percentage for 2013 is 14.8.  The percentage for 2015 is 13.0.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27.5. The percentage for Male students is 36.6. The percentage for Female students is 18.2. The percentage for 6th grade students is 29.8. The percentage for 7th grade students is 25.5. The percentage for 8th grade students is 27.2. The percentage for Black students is 28.5. The percentage for Hispanic students is 24.0. The percentage for White students is 28.3.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were physically active at least 60 minutes per day on all 7 days (doing any kind of physical activity that increased their heart rate and made them breathe hard some of the time during the 7 days before the survey).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28.7.  The percentage for 2011 is 28.6.  The percentage for 2013 is 25.1.  The percentage for 2015 is 27.5.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32.4. The percentage for Male students is 31.4. The percentage for Female students is 32.0. The percentage for 6th grade students is 30.3. The percentage for 7th grade students is 30.0. The percentage for 8th grade students is 36.5. The percentage for Black students is 46.4. The percentage for Hispanic students is 31.0. The percentage for White students is 20.5.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watched television 3 or more hours per day (on an average school day).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43.8.  The percentage for 2009 is 42.5.  The percentage for 2011 is 43.5.  The percentage for 2013 is 44.1.  The percentage for 2015 is 32.4.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46.1. The percentage for Male students is 46.2. The percentage for Female students is 45.8. The percentage for 6th grade students is 41.7. The percentage for 7th grade students is 45.5. The percentage for 8th grade students is 51.3. The percentage for Black students is 49.5. The percentage for Hispanic students is 49.9. The percentage for White students is 42.2.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never or rarely wore a helmet when rollerblading or skateboarding (among students who used rollerblades or rode a skateboard).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80.3.  The percentage for 2011 is 83.8.  The percentage for 2013 is 78.8.  The percentage for 2015 is 74.1.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played video or computer games or used a computer 3 or more hours per day (for something that was not school work on an average school day).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32.7.  The percentage for 2011 is 37.2.  The percentage for 2013 is 42.9.  The percentage for 2015 is 46.1.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61.2. The percentage for Male students is 65.1. The percentage for Female students is 58.0. The percentage for 6th grade students is 62.4. The percentage for 7th grade students is 63.0. The percentage for 8th grade students is 59.4. The percentage for Black students is 63.1. The percentage for Hispanic students is 59.1. The percentage for White students is 60.5.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attended physical education classes on 1 or more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64.9.  The percentage for 2009 is 63.1.  The percentage for 2011 is 63.9.  The percentage for 2013 is 63.0.  The percentage for 2015 is 61.2.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17.6. The percentage for Male students is 18.6. The percentage for Female students is 17.0. The percentage for 6th grade students is 17.8. The percentage for 7th grade students is 19.2. The percentage for 8th grade students is 15.5. The percentage for Black students is 18.0. The percentage for Hispanic students is 17.0. The percentage for White students is 16.6.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attended physical education classes on all 5 days (in an average week when they were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29.5.  The percentage for 2009 is 22.1.  The percentage for 2011 is 24.5.  The percentage for 2013 is 18.6.  The percentage for 2015 is 17.6.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played on at least one sports team (run by their school or community groups during the past 12 months).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61.6. The percentage for Male students is 68.8. The percentage for Female students is 54.3. The percentage for 6th grade students is 68.4. The percentage for 7th grade students is 59.1. The percentage for 8th grade students is 57.9. The percentage for Black students is 60.2. The percentage for Hispanic students is 52.7. The percentage for White students is 67.8.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played on at least one sports team (run by their school or community groups during the past 12 months).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60.0.  The percentage for 2009 is 58.4.  The percentage for 2011 is 60.2.  The percentage for 2013 is 61.2.  The percentage for 2015 is 61.6.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had ever been told by a doctor or nurse that they had asthma.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21.7. The percentage for Male students is 21.6. The percentage for Female students is 21.6. The percentage for 6th grade students is 19.8. The percentage for 7th grade students is 23.0. The percentage for 8th grade students is 21.4. The percentage for Black students is 26.8. The percentage for Hispanic students is 19.6. The percentage for White students is 16.7.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had ever been told by a doctor or nurse that they had asthma.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20.8.  The percentage for 2009 is 23.6.  The percentage for 2011 is 26.0.  The percentage for 2013 is 26.0.  The percentage for 2015 is 21.7.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had 8 or more hours of sleep (on an average school night).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55.0. The percentage for Male students is 57.9. The percentage for Female students is 52.2. The percentage for 6th grade students is 69.2. The percentage for 7th grade students is 54.3. The percentage for 8th grade students is 41.7. The percentage for Black students is 50.4. The percentage for Hispanic students is 50.4. The percentage for White students is 59.1.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The prevalence for White students is higher than for Black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had 8 or more hours of sleep (on an average school night).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55.6.  The percentage for 2013 is 53.7.  The percentage for 2015 is 55.0.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made mostly A's or B's in school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77.6. The percentage for Male students is 76.1. The percentage for Female students is 80.1. The percentage for 6th grade students is 82.3. The percentage for 7th grade students is 79.2. The percentage for 8th grade students is 72.5. The percentage for Black students is 74.5. The percentage for Hispanic students is 66.0. The percentage for White students is 84.7.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Black students is higher than for Hispanic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reported their boyfriend or girlfriend said things to them or to other people about them to purposefully hurt them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16.0. The percentage for Male students is 10.7. The percentage for Female students is 21.7. The percentage for 6th grade students is 12.9. The percentage for 7th grade students is 16.0. The percentage for 8th grade students is 17.1. The percentage for Black students is 15.9. The percentage for Hispanic students is 20.3. The percentage for White students is 14.0.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reported their boyfriend or girlfriend hit, slapped, or physically hurt them on purpose (among students who had a boyfriend or girlfriend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6.5. The percentage for Male students is 6.8. The percentage for Female students is 5.3. The percentage for 6th grade students is 7.1. The percentage for 7th grade students is 5.1. The percentage for 8th grade students is 5.1. The percentage for Black students is 6.8. The percentage for Hispanic students is 4.2. The percentage for White students is 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something to purposely hurt themselves without wanting to die (such as cutting, scraping, or burning themselves on purpose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12.3. The percentage for Male students is 4.7. The percentage for Female students is 19.8. The percentage for 6th grade students is 10.6. The percentage for 7th grade students is 12.5. The percentage for 8th grade students is 13.5. The percentage for Black students is 11.1. The percentage for Hispanic students is 20.5. The percentage for White students is 10.2.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did something to purposely hurt themselves without wanting to die (such as cutting, scraping, or burning themselves on purpose during the 12 months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16.0.  The percentage for 2013 is 13.0.  The percentage for 2015 is 12.3.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never or rarely wore a seat belt (when riding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 The percentage for Male students is 4.1. The percentage for Female students is 3.9. The percentage for 6th grade students is 2.7. The percentage for 7th grade students is 3.6. The percentage for 8th grade students is 5.1. The percentage for Black students is 5.8. The percentage for Hispanic students is 7.1. The percentage for White students is 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6.6. The percentage for Male students is 5.7. The percentage for Female students is 7.3. The percentage for 6th grade students is 2.3. The percentage for 7th grade students is 8.2. The percentage for 8th grade students is 8.6. The percentage for Black students is 6.6. The percentage for Hispanic students is 10.0. The percentage for White students is 5.5.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Hispanic students is higher than for Black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currently drank alcohol (other than a few sips, during the 30 days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10.3.  The percentage for 2015 is 6.6.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used marijuana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 The percentage for Male students is 4.0. The percentage for Female students is 5.0. The percentage for 6th grade students is 1.5. The percentage for 7th grade students is 3.6. The percentage for 8th grade students is 7.9. The percentage for Black students is 6.1. The percentage for Hispanic students is 4.7. The percentage for White students is 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2011 through 2015 for middle school students who currently used marijuana (during the 30 days before the survey). These are results from the Delaware Youth Risk Behavior Surveys, 2011-2015.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7.1.  The percentage for 2013 is 6.9.  The percentage for 2015 is 5.0.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currently taking a prescription drug without a doctor's prescription (such as OxyContin, Percocet, Vicodin, codeine, Adderall, Ritalin, or Xanax, during the 30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 The percentage for Male students is 0.8. The percentage for Female students is 2.0. The percentage for 6th grade students is 0.9. The percentage for 7th grade students is 1.5. The percentage for 8th grade students is 1.5. The percentage for Black students is 2.0. The percentage for Hispanic students is 0.9. The percentage for White students is 1.1.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drink fruit juice (such as orange juice, apple juice, or grape juice, not counting punch, Kool-Aid, sports drinks, or other fruit-flavored drinks,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40.8. The percentage for Male students is 35.9. The percentage for Female students is 46.5. The percentage for 6th grade students is 37.7. The percentage for 7th grade students is 42.1. The percentage for 8th grade students is 42.5. The percentage for Black students is 34.3. The percentage for Hispanic students is 38.8. The percentage for White students is 48.2.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drink fruit juice (such as orange juice, apple juice, or grape juice, not counting punch, Kool-Aid, sports drinks, or other fruit-flavored drinks,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35.7.  The percentage for 2015 is 40.8.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25.3. The percentage for Male students is 24.3. The percentage for Female students is 25.3. The percentage for 6th grade students is 23.0. The percentage for 7th grade students is 20.9. The percentage for 8th grade students is 30.8. The percentage for Black students is 29.8. The percentage for Hispanic students is 26.0. The percentage for White students is 21.3.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8th grade students is higher than for 6th grade students. The prevalence for 8th grade students is higher than for 7th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eat fruit (not counting fruit juice,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26.4.  The percentage for 2015 is 25.3.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eat green salad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67.5. The percentage for Male students is 71.1. The percentage for Female students is 63.6. The percentage for 6th grade students is 66.5. The percentage for 7th grade students is 66.6. The percentage for 8th grade students is 68.3. The percentage for Black students is 70.2. The percentage for Hispanic students is 68.1. The percentage for White students is 63.0.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eat green salad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69.1.  The percentage for 2015 is 67.5.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eat other vegetables  (not counting green salad, potatoes, or carrots,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39.2. The percentage for Male students is 39.2. The percentage for Female students is 38.7. The percentage for 6th grade students is 39.5. The percentage for 7th grade students is 35.0. The percentage for 8th grade students is 41.8. The percentage for Black students is 40.5. The percentage for Hispanic students is 46.5. The percentage for White students is 36.3.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eat other vegetables  (not counting green salad, potatoes, or carrots,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39.7.  The percentage for 2015 is 39.2.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52.5. The percentage for Male students is 49.8. The percentage for Female students is 56.2. The percentage for 6th grade students is 50.9. The percentage for 7th grade students is 55.1. The percentage for 8th grade students is 52.9. The percentage for Black students is 43.0. The percentage for Hispanic students is 49.1. The percentage for White students is 61.2.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drink a can, bottle, or glass of soda or pop (such as Coke, Pepsi, or Sprite, not including diet soda or diet pop, one or more times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46.8.  The percentage for 2015 is 52.5.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increased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drink milk (one or more glasses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33.5. The percentage for Male students is 28.3. The percentage for Female students is 39.5. The percentage for 6th grade students is 30.8. The percentage for 7th grade students is 30.8. The percentage for 8th grade students is 39.1. The percentage for Black students is 43.1. The percentage for Hispanic students is 30.6. The percentage for White students is 27.3.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8th grade students is higher than for 7th grade students. The prevalence for Black students is higher than for Hispanic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never or rarely wore a seat belt (when riding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5.9.  The percentage for 2009 is 8.2.  The percentage for 2011 is 6.4.  The percentage for 2013 is 6.8.  The percentage for 2015 is 4.1.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2013 through 2015 for middle school students who did not drink milk (one or more glasses the day before the survey). These are results from the Delaware Youth Risk Behavior Surveys, 2013-2015.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2013 is 33.0.  The percentage for 2015 is 33.5.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2013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drink water (counting tap, bottle and unflavored sparkling water,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12.6. The percentage for Male students is 12.7. The percentage for Female students is 12.1. The percentage for 6th grade students is 11.9. The percentage for 7th grade students is 11.7. The percentage for 8th grade students is 13.2. The percentage for Black students is 14.3. The percentage for Hispanic students is 12.8. The percentage for White students is 10.9.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57.3. The percentage for Male students is 56.9. The percentage for Female students is 59.4. The percentage for 6th grade students is 60.9. The percentage for 7th grade students is 61.3. The percentage for 8th grade students is 51.2. The percentage for Black students is 60.5. The percentage for Hispanic students is 59.2. The percentage for White students is 54.6.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6th grade students is higher than for 8th grade students. The prevalence for 7th grade students is higher than for 8th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have been taught about AIDS or HIV infection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53.2. The percentage for Male students is 54.4. The percentage for Female students is 51.7. The percentage for 6th grade students is 30.1. The percentage for 7th grade students is 56.3. The percentage for 8th grade students is 73.1. The percentage for Black students is 54.8. The percentage for Hispanic students is 41.0. The percentage for White students is 56.7.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have been taught about AIDS or HIV infection in school.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71.3.  The percentage for 2009 is 62.3.  The percentage for 2011 is 56.2.  The percentage for 2013 is 57.3.  The percentage for 2015 is 53.2.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strongly agree or agree that their parents or other adults in their family have clear rules and consequences for their behavior.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79.9. The percentage for Male students is 81.4. The percentage for Female students is 79.6. The percentage for 6th grade students is 83.1. The percentage for 7th grade students is 78.6. The percentage for 8th grade students is 79.6. The percentage for Black students is 85.3. The percentage for Hispanic students is 74.5. The percentage for White students is 79.8.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play violent video games 2 or more hours per week (such as games that are rated M).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35.4. The percentage for Male students is 57.4. The percentage for Female students is 12.3. The percentage for 6th grade students is 32.3. The percentage for 7th grade students is 34.9. The percentage for 8th grade students is 39.1. The percentage for Black students is 38.5. The percentage for Hispanic students is 33.0. The percentage for White students is 33.9.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typically sleep at night somewhere other than home with or without their parents or guardians.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3.9. The percentage for Male students is 4.1. The percentage for Female students is 3.2. The percentage for 6th grade students is 4.0. The percentage for 7th grade students is 4.0. The percentage for 8th grade students is 2.8. The percentage for Black students is 5.8. The percentage for Hispanic students is 4.5. The percentage for White students is 1.7.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are deaf or have serious difficulty hearing.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2.0. The percentage for Male students is 2.4. The percentage for Female students is 1.2. The percentage for 6th grade students is 2.3. The percentage for 7th grade students is 1.5. The percentage for 8th grade students is 1.6. The percentage for Black students is 1.5. The percentage for Hispanic students is 2.9. The percentage for White students is 1.6.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have serious difficulty seeing (even when wearing glasses).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9.6. The percentage for Male students is 5.3. The percentage for Female students is 13.8. The percentage for 6th grade students is 10.5. The percentage for 7th grade students is 9.0. The percentage for 8th grade students is 8.6. The percentage for Black students is 13.5. The percentage for Hispanic students is 12.6. The percentage for White students is 4.9.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have serious difficulty concentrating, remembering, or making decisions (because of a physical, mental, or emotional condition).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18.3. The percentage for Male students is 16.4. The percentage for Female students is 19.2. The percentage for 6th grade students is 16.1. The percentage for 7th grade students is 18.4. The percentage for 8th grade students is 19.4. The percentage for Black students is 18.0. The percentage for Hispanic students is 24.3. The percentage for White students is 16.3.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rode with a driver who had been drinking alcohol (in a car).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17.0. The percentage for Male students is 14.2. The percentage for Female students is 19.9. The percentage for 6th grade students is 12.9. The percentage for 7th grade students is 17.7. The percentage for 8th grade students is 19.8. The percentage for Black students is 19.3. The percentage for Hispanic students is 20.0. The percentage for White students is 15.3.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rode with a driver who had been drinking alcohol (in a car).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28.4.  The percentage for 2009 is 30.3.  The percentage for 2011 is 20.9.  The percentage for 2013 is 20.9.  The percentage for 2015 is 17.0.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carried a weapon (such as a gun, knife, or club).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23.8. The percentage for Male students is 31.9. The percentage for Female students is 14.7. The percentage for 6th grade students is 19.0. The percentage for 7th grade students is 23.7. The percentage for 8th grade students is 27.9. The percentage for Black students is 20.8. The percentage for Hispanic students is 18.6. The percentage for White students is 28.6.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8th grade students is higher than for 6th grade students. The prevalence for 8th grade students is higher than for 7th grade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2009 through 2015 for middle school students who carried a weapon (such as a gun, knife, or club). These are results from the Delaware Youth Risk Behavior Surveys, 2009-2015.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2009 is 27.9.  The percentage for 2011 is 21.2.  The percentage for 2013 is 23.0.  The percentage for 2015 is 23.8.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2009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of middle school students who were in a physical fight.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53.2. The percentage for Male students is 61.9. The percentage for Female students is 42.5. The percentage for 6th grade students is 55.8. The percentage for 7th grade students is 48.3. The percentage for 8th grade students is 53.3. The percentage for Black students is 73.4. The percentage for Hispanic students is 50.9. The percentage for White students is 35.9.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percentages from 2007 through 2015 for middle school students who were in a physical fight. These are results from the Delaware Youth Risk Behavior Surveys, 2007-2015.</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2007 is 67.7.  The percentage for 2009 is 63.9.  The percentage for 2011 is 60.5.  The percentage for 2013 is 59.3.  The percentage for 2015 is 53.2.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decreased from 2007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Delaware - New Castle County - Youth Risk Behavior Survey. This slide shows the percentage of middle school students who were injured in a physical fight (injuries had to be treated by a doctor or nurse).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5.0. The percentage for Male students is 4.9. The percentage for Female students is 4.9. The percentage for 6th grade students is 6.0. The percentage for 7th grade students is 3.5. The percentage for 8th grade students is 4.7. The percentage for Black students is 6.5. The percentage for Hispanic students is 6.2. The percentage for White students is 3.4.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1a49ca74973d4f0e" /><Relationship Type="http://schemas.openxmlformats.org/officeDocument/2006/relationships/chart" Target="/ppt/slides/charts/chart10.xml" Id="rId3" /><Relationship Type="http://schemas.openxmlformats.org/officeDocument/2006/relationships/notesSlide" Target="/ppt/notesSlides/notesSlide10.xml" Id="R5c7671f3c4124bfc"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df69a86d51dc4d7e" /><Relationship Type="http://schemas.openxmlformats.org/officeDocument/2006/relationships/chart" Target="/ppt/slides/charts/chart11.xml" Id="rId3" /><Relationship Type="http://schemas.openxmlformats.org/officeDocument/2006/relationships/notesSlide" Target="/ppt/notesSlides/notesSlide11.xml" Id="R2e25d81859ca4bda"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42c988d365fd434e" /><Relationship Type="http://schemas.openxmlformats.org/officeDocument/2006/relationships/chart" Target="/ppt/slides/charts/chart12.xml" Id="rId3" /><Relationship Type="http://schemas.openxmlformats.org/officeDocument/2006/relationships/notesSlide" Target="/ppt/notesSlides/notesSlide12.xml" Id="Rdd70447b1525499a"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55dd141da9b94c84" /><Relationship Type="http://schemas.openxmlformats.org/officeDocument/2006/relationships/chart" Target="/ppt/slides/charts/chart13.xml" Id="rId3" /><Relationship Type="http://schemas.openxmlformats.org/officeDocument/2006/relationships/notesSlide" Target="/ppt/notesSlides/notesSlide13.xml" Id="R54687d8de89247bb"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3eea0c55c5d849f8" /><Relationship Type="http://schemas.openxmlformats.org/officeDocument/2006/relationships/chart" Target="/ppt/slides/charts/chart14.xml" Id="rId3" /><Relationship Type="http://schemas.openxmlformats.org/officeDocument/2006/relationships/notesSlide" Target="/ppt/notesSlides/notesSlide14.xml" Id="R0066f8e282b94645"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cfd282c834f142fa" /><Relationship Type="http://schemas.openxmlformats.org/officeDocument/2006/relationships/chart" Target="/ppt/slides/charts/chart15.xml" Id="rId3" /><Relationship Type="http://schemas.openxmlformats.org/officeDocument/2006/relationships/notesSlide" Target="/ppt/notesSlides/notesSlide15.xml" Id="Rc3f8c7430ed7481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3aa03ffce9154356" /><Relationship Type="http://schemas.openxmlformats.org/officeDocument/2006/relationships/chart" Target="/ppt/slides/charts/chart16.xml" Id="rId3" /><Relationship Type="http://schemas.openxmlformats.org/officeDocument/2006/relationships/notesSlide" Target="/ppt/notesSlides/notesSlide16.xml" Id="R0c6d1ea00ecc47af"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cea0e02930af4f47" /><Relationship Type="http://schemas.openxmlformats.org/officeDocument/2006/relationships/chart" Target="/ppt/slides/charts/chart17.xml" Id="rId3" /><Relationship Type="http://schemas.openxmlformats.org/officeDocument/2006/relationships/notesSlide" Target="/ppt/notesSlides/notesSlide17.xml" Id="Rdae23f92d84245e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1e4af29787dc458f" /><Relationship Type="http://schemas.openxmlformats.org/officeDocument/2006/relationships/chart" Target="/ppt/slides/charts/chart18.xml" Id="rId3" /><Relationship Type="http://schemas.openxmlformats.org/officeDocument/2006/relationships/notesSlide" Target="/ppt/notesSlides/notesSlide18.xml" Id="R6ae411bfab8e4599"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e5202ef9599431b" /><Relationship Type="http://schemas.openxmlformats.org/officeDocument/2006/relationships/chart" Target="/ppt/slides/charts/chart19.xml" Id="rId3" /><Relationship Type="http://schemas.openxmlformats.org/officeDocument/2006/relationships/notesSlide" Target="/ppt/notesSlides/notesSlide19.xml" Id="Rf5a31c36de03496e"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d808517088e248d9" /><Relationship Type="http://schemas.openxmlformats.org/officeDocument/2006/relationships/chart" Target="/ppt/slides/charts/chart1a.xml" Id="rId3" /><Relationship Type="http://schemas.openxmlformats.org/officeDocument/2006/relationships/notesSlide" Target="/ppt/notesSlides/notesSlide1a.xml" Id="R58a3b7e00acf46dc"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cf14e72a1ac64db1" /><Relationship Type="http://schemas.openxmlformats.org/officeDocument/2006/relationships/chart" Target="/ppt/slides/charts/chart1b.xml" Id="rId3" /><Relationship Type="http://schemas.openxmlformats.org/officeDocument/2006/relationships/notesSlide" Target="/ppt/notesSlides/notesSlide1b.xml" Id="R6cb5af02977147d1"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47486318fe5c457c" /><Relationship Type="http://schemas.openxmlformats.org/officeDocument/2006/relationships/chart" Target="/ppt/slides/charts/chart1c.xml" Id="rId3" /><Relationship Type="http://schemas.openxmlformats.org/officeDocument/2006/relationships/notesSlide" Target="/ppt/notesSlides/notesSlide1c.xml" Id="Rafd9cce3a833440e"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20cd18d6e0344b3e" /><Relationship Type="http://schemas.openxmlformats.org/officeDocument/2006/relationships/chart" Target="/ppt/slides/charts/chart1d.xml" Id="rId3" /><Relationship Type="http://schemas.openxmlformats.org/officeDocument/2006/relationships/notesSlide" Target="/ppt/notesSlides/notesSlide1d.xml" Id="R43c2ce462230438a"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434364c572d84b7d" /><Relationship Type="http://schemas.openxmlformats.org/officeDocument/2006/relationships/chart" Target="/ppt/slides/charts/chart1e.xml" Id="rId3" /><Relationship Type="http://schemas.openxmlformats.org/officeDocument/2006/relationships/notesSlide" Target="/ppt/notesSlides/notesSlide1e.xml" Id="Rcf6a6d5957e4479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f61fdfb74fd44935" /><Relationship Type="http://schemas.openxmlformats.org/officeDocument/2006/relationships/chart" Target="/ppt/slides/charts/chart1f.xml" Id="rId3" /><Relationship Type="http://schemas.openxmlformats.org/officeDocument/2006/relationships/notesSlide" Target="/ppt/notesSlides/notesSlide1f.xml" Id="Rcded4ad6461f4a46"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5ce344a68cb3442e" /><Relationship Type="http://schemas.openxmlformats.org/officeDocument/2006/relationships/chart" Target="/ppt/slides/charts/chart20.xml" Id="rId3" /><Relationship Type="http://schemas.openxmlformats.org/officeDocument/2006/relationships/notesSlide" Target="/ppt/notesSlides/notesSlide20.xml" Id="Raa2d3aaa58ed4e28"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2a29eaac2fd64c2b" /><Relationship Type="http://schemas.openxmlformats.org/officeDocument/2006/relationships/chart" Target="/ppt/slides/charts/chart21.xml" Id="rId3" /><Relationship Type="http://schemas.openxmlformats.org/officeDocument/2006/relationships/notesSlide" Target="/ppt/notesSlides/notesSlide21.xml" Id="R73064ad625964d3c"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b95f26d49add47d4" /><Relationship Type="http://schemas.openxmlformats.org/officeDocument/2006/relationships/chart" Target="/ppt/slides/charts/chart22.xml" Id="rId3" /><Relationship Type="http://schemas.openxmlformats.org/officeDocument/2006/relationships/notesSlide" Target="/ppt/notesSlides/notesSlide22.xml" Id="R600940287a4944aa"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4f01863188ab41de" /><Relationship Type="http://schemas.openxmlformats.org/officeDocument/2006/relationships/chart" Target="/ppt/slides/charts/chart23.xml" Id="rId3" /><Relationship Type="http://schemas.openxmlformats.org/officeDocument/2006/relationships/notesSlide" Target="/ppt/notesSlides/notesSlide23.xml" Id="R15762a55a91a4b2a"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02a177422df4039" /><Relationship Type="http://schemas.openxmlformats.org/officeDocument/2006/relationships/chart" Target="/ppt/slides/charts/chart24.xml" Id="rId3" /><Relationship Type="http://schemas.openxmlformats.org/officeDocument/2006/relationships/notesSlide" Target="/ppt/notesSlides/notesSlide24.xml" Id="Rcde42bff0d56421e"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784495192bdb469e" /><Relationship Type="http://schemas.openxmlformats.org/officeDocument/2006/relationships/chart" Target="/ppt/slides/charts/chart25.xml" Id="rId3" /><Relationship Type="http://schemas.openxmlformats.org/officeDocument/2006/relationships/notesSlide" Target="/ppt/notesSlides/notesSlide25.xml" Id="R4e9d8bac7af34d1d"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7260e6f53a6b4896" /><Relationship Type="http://schemas.openxmlformats.org/officeDocument/2006/relationships/chart" Target="/ppt/slides/charts/chart26.xml" Id="rId3" /><Relationship Type="http://schemas.openxmlformats.org/officeDocument/2006/relationships/notesSlide" Target="/ppt/notesSlides/notesSlide26.xml" Id="R599bbd0ca0da449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0078e0ebfe714d75" /><Relationship Type="http://schemas.openxmlformats.org/officeDocument/2006/relationships/chart" Target="/ppt/slides/charts/chart27.xml" Id="rId3" /><Relationship Type="http://schemas.openxmlformats.org/officeDocument/2006/relationships/notesSlide" Target="/ppt/notesSlides/notesSlide27.xml" Id="Rbc1deabbed244b98"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01ad0f5b869a4c85" /><Relationship Type="http://schemas.openxmlformats.org/officeDocument/2006/relationships/chart" Target="/ppt/slides/charts/chart28.xml" Id="rId3" /><Relationship Type="http://schemas.openxmlformats.org/officeDocument/2006/relationships/notesSlide" Target="/ppt/notesSlides/notesSlide28.xml" Id="R80c9f1d0d7d244a4"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5edbd3a7dc1b4874" /><Relationship Type="http://schemas.openxmlformats.org/officeDocument/2006/relationships/chart" Target="/ppt/slides/charts/chart29.xml" Id="rId3" /><Relationship Type="http://schemas.openxmlformats.org/officeDocument/2006/relationships/notesSlide" Target="/ppt/notesSlides/notesSlide29.xml" Id="R7c2ca249dba1409c"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e33f9c840307485f" /><Relationship Type="http://schemas.openxmlformats.org/officeDocument/2006/relationships/chart" Target="/ppt/slides/charts/chart2a.xml" Id="rId3" /><Relationship Type="http://schemas.openxmlformats.org/officeDocument/2006/relationships/notesSlide" Target="/ppt/notesSlides/notesSlide2a.xml" Id="Rfafb1a27ddde481a"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6c3187c3047e4226" /><Relationship Type="http://schemas.openxmlformats.org/officeDocument/2006/relationships/chart" Target="/ppt/slides/charts/chart2b.xml" Id="rId3" /><Relationship Type="http://schemas.openxmlformats.org/officeDocument/2006/relationships/notesSlide" Target="/ppt/notesSlides/notesSlide2b.xml" Id="Rbe15abdab9f8401d"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5e543f5bfaba40f5" /><Relationship Type="http://schemas.openxmlformats.org/officeDocument/2006/relationships/chart" Target="/ppt/slides/charts/chart2c.xml" Id="rId3" /><Relationship Type="http://schemas.openxmlformats.org/officeDocument/2006/relationships/notesSlide" Target="/ppt/notesSlides/notesSlide2c.xml" Id="R9b8266fc595b4b75"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98604514faa34151" /><Relationship Type="http://schemas.openxmlformats.org/officeDocument/2006/relationships/chart" Target="/ppt/slides/charts/chart2d.xml" Id="rId3" /><Relationship Type="http://schemas.openxmlformats.org/officeDocument/2006/relationships/notesSlide" Target="/ppt/notesSlides/notesSlide2d.xml" Id="R98a07069712c4801"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0c9ec164e0da4a22" /><Relationship Type="http://schemas.openxmlformats.org/officeDocument/2006/relationships/chart" Target="/ppt/slides/charts/chart2e.xml" Id="rId3" /><Relationship Type="http://schemas.openxmlformats.org/officeDocument/2006/relationships/notesSlide" Target="/ppt/notesSlides/notesSlide2e.xml" Id="R4cc146962fe3463a"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3cfe96a106124ad4" /><Relationship Type="http://schemas.openxmlformats.org/officeDocument/2006/relationships/chart" Target="/ppt/slides/charts/chart2f.xml" Id="rId3" /><Relationship Type="http://schemas.openxmlformats.org/officeDocument/2006/relationships/notesSlide" Target="/ppt/notesSlides/notesSlide2f.xml" Id="R5e6551ef3819459d"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3daf64e5b67b402b" /><Relationship Type="http://schemas.openxmlformats.org/officeDocument/2006/relationships/chart" Target="/ppt/slides/charts/chart3.xml" Id="rId3" /><Relationship Type="http://schemas.openxmlformats.org/officeDocument/2006/relationships/notesSlide" Target="/ppt/notesSlides/notesSlide3.xml" Id="R6d7e4e5d03cd484d"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64874643992746f5" /><Relationship Type="http://schemas.openxmlformats.org/officeDocument/2006/relationships/chart" Target="/ppt/slides/charts/chart30.xml" Id="rId3" /><Relationship Type="http://schemas.openxmlformats.org/officeDocument/2006/relationships/notesSlide" Target="/ppt/notesSlides/notesSlide30.xml" Id="Rb58c239d34754d7b"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de81c99938aa4baa" /><Relationship Type="http://schemas.openxmlformats.org/officeDocument/2006/relationships/chart" Target="/ppt/slides/charts/chart31.xml" Id="rId3" /><Relationship Type="http://schemas.openxmlformats.org/officeDocument/2006/relationships/notesSlide" Target="/ppt/notesSlides/notesSlide31.xml" Id="R15b05d7901374875"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e738c1f4a2084d0e" /><Relationship Type="http://schemas.openxmlformats.org/officeDocument/2006/relationships/chart" Target="/ppt/slides/charts/chart32.xml" Id="rId3" /><Relationship Type="http://schemas.openxmlformats.org/officeDocument/2006/relationships/notesSlide" Target="/ppt/notesSlides/notesSlide32.xml" Id="Rcd93218e6d534f6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7c7063dd65d94035" /><Relationship Type="http://schemas.openxmlformats.org/officeDocument/2006/relationships/chart" Target="/ppt/slides/charts/chart33.xml" Id="rId3" /><Relationship Type="http://schemas.openxmlformats.org/officeDocument/2006/relationships/notesSlide" Target="/ppt/notesSlides/notesSlide33.xml" Id="R0446fa9bb2de4b51"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15bd5980d1344e32" /><Relationship Type="http://schemas.openxmlformats.org/officeDocument/2006/relationships/chart" Target="/ppt/slides/charts/chart34.xml" Id="rId3" /><Relationship Type="http://schemas.openxmlformats.org/officeDocument/2006/relationships/notesSlide" Target="/ppt/notesSlides/notesSlide34.xml" Id="R4131d0f53ae943e4"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da74fc5cad194fbe" /><Relationship Type="http://schemas.openxmlformats.org/officeDocument/2006/relationships/chart" Target="/ppt/slides/charts/chart35.xml" Id="rId3" /><Relationship Type="http://schemas.openxmlformats.org/officeDocument/2006/relationships/notesSlide" Target="/ppt/notesSlides/notesSlide35.xml" Id="R71bd5125708748f4"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749c332c28104247" /><Relationship Type="http://schemas.openxmlformats.org/officeDocument/2006/relationships/chart" Target="/ppt/slides/charts/chart36.xml" Id="rId3" /><Relationship Type="http://schemas.openxmlformats.org/officeDocument/2006/relationships/notesSlide" Target="/ppt/notesSlides/notesSlide36.xml" Id="R758283b6acbd47dc"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0e49019c30894924" /><Relationship Type="http://schemas.openxmlformats.org/officeDocument/2006/relationships/chart" Target="/ppt/slides/charts/chart37.xml" Id="rId3" /><Relationship Type="http://schemas.openxmlformats.org/officeDocument/2006/relationships/notesSlide" Target="/ppt/notesSlides/notesSlide37.xml" Id="Rcf8c8ae24d70460f"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253480940ed14d93" /><Relationship Type="http://schemas.openxmlformats.org/officeDocument/2006/relationships/chart" Target="/ppt/slides/charts/chart38.xml" Id="rId3" /><Relationship Type="http://schemas.openxmlformats.org/officeDocument/2006/relationships/notesSlide" Target="/ppt/notesSlides/notesSlide38.xml" Id="R25ec036fb978453b"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36bb251331f346c0" /><Relationship Type="http://schemas.openxmlformats.org/officeDocument/2006/relationships/chart" Target="/ppt/slides/charts/chart39.xml" Id="rId3" /><Relationship Type="http://schemas.openxmlformats.org/officeDocument/2006/relationships/notesSlide" Target="/ppt/notesSlides/notesSlide39.xml" Id="Rdde77fad5fc940f7"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18e95f1d3b024fc9" /><Relationship Type="http://schemas.openxmlformats.org/officeDocument/2006/relationships/chart" Target="/ppt/slides/charts/chart3a.xml" Id="rId3" /><Relationship Type="http://schemas.openxmlformats.org/officeDocument/2006/relationships/notesSlide" Target="/ppt/notesSlides/notesSlide3a.xml" Id="R991c6b1036054df1"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7f833c1955a04ffd" /><Relationship Type="http://schemas.openxmlformats.org/officeDocument/2006/relationships/chart" Target="/ppt/slides/charts/chart3b.xml" Id="rId3" /><Relationship Type="http://schemas.openxmlformats.org/officeDocument/2006/relationships/notesSlide" Target="/ppt/notesSlides/notesSlide3b.xml" Id="R615ec5ffab6741b5"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908938d45ff04468" /><Relationship Type="http://schemas.openxmlformats.org/officeDocument/2006/relationships/chart" Target="/ppt/slides/charts/chart3c.xml" Id="rId3" /><Relationship Type="http://schemas.openxmlformats.org/officeDocument/2006/relationships/notesSlide" Target="/ppt/notesSlides/notesSlide3c.xml" Id="R300343cc10254da9"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8ec1f23334124a7d" /><Relationship Type="http://schemas.openxmlformats.org/officeDocument/2006/relationships/chart" Target="/ppt/slides/charts/chart3d.xml" Id="rId3" /><Relationship Type="http://schemas.openxmlformats.org/officeDocument/2006/relationships/notesSlide" Target="/ppt/notesSlides/notesSlide3d.xml" Id="R0d5fc36984b64aa5"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5426027839aa435f" /><Relationship Type="http://schemas.openxmlformats.org/officeDocument/2006/relationships/chart" Target="/ppt/slides/charts/chart3e.xml" Id="rId3" /><Relationship Type="http://schemas.openxmlformats.org/officeDocument/2006/relationships/notesSlide" Target="/ppt/notesSlides/notesSlide3e.xml" Id="R4c8c1c778ed84ae0"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4fe94bd3cb9c463c" /><Relationship Type="http://schemas.openxmlformats.org/officeDocument/2006/relationships/chart" Target="/ppt/slides/charts/chart3f.xml" Id="rId3" /><Relationship Type="http://schemas.openxmlformats.org/officeDocument/2006/relationships/notesSlide" Target="/ppt/notesSlides/notesSlide3f.xml" Id="Rce0a3cc8318045b0"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d4a30855a62a4d0c" /><Relationship Type="http://schemas.openxmlformats.org/officeDocument/2006/relationships/chart" Target="/ppt/slides/charts/chart4.xml" Id="rId3" /><Relationship Type="http://schemas.openxmlformats.org/officeDocument/2006/relationships/notesSlide" Target="/ppt/notesSlides/notesSlide4.xml" Id="R38ee9fc3a3f54588"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704fa5f193be49aa" /><Relationship Type="http://schemas.openxmlformats.org/officeDocument/2006/relationships/chart" Target="/ppt/slides/charts/chart40.xml" Id="rId3" /><Relationship Type="http://schemas.openxmlformats.org/officeDocument/2006/relationships/notesSlide" Target="/ppt/notesSlides/notesSlide40.xml" Id="Rba7c1f905db040e5"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61f516a7966442fd" /><Relationship Type="http://schemas.openxmlformats.org/officeDocument/2006/relationships/chart" Target="/ppt/slides/charts/chart41.xml" Id="rId3" /><Relationship Type="http://schemas.openxmlformats.org/officeDocument/2006/relationships/notesSlide" Target="/ppt/notesSlides/notesSlide41.xml" Id="R2794bfeaa25f4c44"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9dd9ca82eab9418a" /><Relationship Type="http://schemas.openxmlformats.org/officeDocument/2006/relationships/chart" Target="/ppt/slides/charts/chart42.xml" Id="rId3" /><Relationship Type="http://schemas.openxmlformats.org/officeDocument/2006/relationships/notesSlide" Target="/ppt/notesSlides/notesSlide42.xml" Id="Rae82a7ca98994dcb"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baaad66fb50c4573" /><Relationship Type="http://schemas.openxmlformats.org/officeDocument/2006/relationships/chart" Target="/ppt/slides/charts/chart43.xml" Id="rId3" /><Relationship Type="http://schemas.openxmlformats.org/officeDocument/2006/relationships/notesSlide" Target="/ppt/notesSlides/notesSlide43.xml" Id="R38a06d348c244393"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49b50f25c7b7403b" /><Relationship Type="http://schemas.openxmlformats.org/officeDocument/2006/relationships/chart" Target="/ppt/slides/charts/chart44.xml" Id="rId3" /><Relationship Type="http://schemas.openxmlformats.org/officeDocument/2006/relationships/notesSlide" Target="/ppt/notesSlides/notesSlide44.xml" Id="R18f37763a57a4d5f"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d5f5b3299ddb47b5" /><Relationship Type="http://schemas.openxmlformats.org/officeDocument/2006/relationships/chart" Target="/ppt/slides/charts/chart45.xml" Id="rId3" /><Relationship Type="http://schemas.openxmlformats.org/officeDocument/2006/relationships/notesSlide" Target="/ppt/notesSlides/notesSlide45.xml" Id="Rd6667798813a4e2a"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79236b44564d4656" /><Relationship Type="http://schemas.openxmlformats.org/officeDocument/2006/relationships/chart" Target="/ppt/slides/charts/chart46.xml" Id="rId3" /><Relationship Type="http://schemas.openxmlformats.org/officeDocument/2006/relationships/notesSlide" Target="/ppt/notesSlides/notesSlide46.xml" Id="R98e5c9113c324aa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3cc950f7f37f4e66" /><Relationship Type="http://schemas.openxmlformats.org/officeDocument/2006/relationships/chart" Target="/ppt/slides/charts/chart47.xml" Id="rId3" /><Relationship Type="http://schemas.openxmlformats.org/officeDocument/2006/relationships/notesSlide" Target="/ppt/notesSlides/notesSlide47.xml" Id="R872557f76f224f56"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0ce4312617234009" /><Relationship Type="http://schemas.openxmlformats.org/officeDocument/2006/relationships/chart" Target="/ppt/slides/charts/chart48.xml" Id="rId3" /><Relationship Type="http://schemas.openxmlformats.org/officeDocument/2006/relationships/notesSlide" Target="/ppt/notesSlides/notesSlide48.xml" Id="R33f2f5143fc44bbd"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8221d73010234626" /><Relationship Type="http://schemas.openxmlformats.org/officeDocument/2006/relationships/chart" Target="/ppt/slides/charts/chart49.xml" Id="rId3" /><Relationship Type="http://schemas.openxmlformats.org/officeDocument/2006/relationships/notesSlide" Target="/ppt/notesSlides/notesSlide49.xml" Id="Ra3a6ffdf08cb47cb"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d2f65eadece042cd" /><Relationship Type="http://schemas.openxmlformats.org/officeDocument/2006/relationships/chart" Target="/ppt/slides/charts/chart4a.xml" Id="rId3" /><Relationship Type="http://schemas.openxmlformats.org/officeDocument/2006/relationships/notesSlide" Target="/ppt/notesSlides/notesSlide4a.xml" Id="R3be55ba29bb146a6"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446e744ce0db4e43" /><Relationship Type="http://schemas.openxmlformats.org/officeDocument/2006/relationships/chart" Target="/ppt/slides/charts/chart4b.xml" Id="rId3" /><Relationship Type="http://schemas.openxmlformats.org/officeDocument/2006/relationships/notesSlide" Target="/ppt/notesSlides/notesSlide4b.xml" Id="R46ed9286c32c40ed"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20b07120a5d54f57" /><Relationship Type="http://schemas.openxmlformats.org/officeDocument/2006/relationships/chart" Target="/ppt/slides/charts/chart4c.xml" Id="rId3" /><Relationship Type="http://schemas.openxmlformats.org/officeDocument/2006/relationships/notesSlide" Target="/ppt/notesSlides/notesSlide4c.xml" Id="R73912b9508c141da"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bf3eed390aa44333" /><Relationship Type="http://schemas.openxmlformats.org/officeDocument/2006/relationships/chart" Target="/ppt/slides/charts/chart4d.xml" Id="rId3" /><Relationship Type="http://schemas.openxmlformats.org/officeDocument/2006/relationships/notesSlide" Target="/ppt/notesSlides/notesSlide4d.xml" Id="R13fb92b462b84e9f"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6cfeabde5e9c4b8c" /><Relationship Type="http://schemas.openxmlformats.org/officeDocument/2006/relationships/chart" Target="/ppt/slides/charts/chart4e.xml" Id="rId3" /><Relationship Type="http://schemas.openxmlformats.org/officeDocument/2006/relationships/notesSlide" Target="/ppt/notesSlides/notesSlide4e.xml" Id="Rdfcc2fe84e1747d6"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88a41d720244459a" /><Relationship Type="http://schemas.openxmlformats.org/officeDocument/2006/relationships/chart" Target="/ppt/slides/charts/chart4f.xml" Id="rId3" /><Relationship Type="http://schemas.openxmlformats.org/officeDocument/2006/relationships/notesSlide" Target="/ppt/notesSlides/notesSlide4f.xml" Id="R733f72fdc00a45e7"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738015eeb9c64ce4" /><Relationship Type="http://schemas.openxmlformats.org/officeDocument/2006/relationships/chart" Target="/ppt/slides/charts/chart5.xml" Id="rId3" /><Relationship Type="http://schemas.openxmlformats.org/officeDocument/2006/relationships/notesSlide" Target="/ppt/notesSlides/notesSlide5.xml" Id="R2508174f8a654a0c"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d71da4f619b046cb" /><Relationship Type="http://schemas.openxmlformats.org/officeDocument/2006/relationships/chart" Target="/ppt/slides/charts/chart50.xml" Id="rId3" /><Relationship Type="http://schemas.openxmlformats.org/officeDocument/2006/relationships/notesSlide" Target="/ppt/notesSlides/notesSlide50.xml" Id="R491a0f48076a457a"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154dd8b68c7b4269" /><Relationship Type="http://schemas.openxmlformats.org/officeDocument/2006/relationships/chart" Target="/ppt/slides/charts/chart51.xml" Id="rId3" /><Relationship Type="http://schemas.openxmlformats.org/officeDocument/2006/relationships/notesSlide" Target="/ppt/notesSlides/notesSlide51.xml" Id="R5d3287fd09d449ce"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792aea844ea141b6" /><Relationship Type="http://schemas.openxmlformats.org/officeDocument/2006/relationships/chart" Target="/ppt/slides/charts/chart52.xml" Id="rId3" /><Relationship Type="http://schemas.openxmlformats.org/officeDocument/2006/relationships/notesSlide" Target="/ppt/notesSlides/notesSlide52.xml" Id="R4f331e387abf41ba"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52761fc1288f4411" /><Relationship Type="http://schemas.openxmlformats.org/officeDocument/2006/relationships/chart" Target="/ppt/slides/charts/chart53.xml" Id="rId3" /><Relationship Type="http://schemas.openxmlformats.org/officeDocument/2006/relationships/notesSlide" Target="/ppt/notesSlides/notesSlide53.xml" Id="Re2df9f30180a477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ff92d40ea28f403a" /><Relationship Type="http://schemas.openxmlformats.org/officeDocument/2006/relationships/chart" Target="/ppt/slides/charts/chart54.xml" Id="rId3" /><Relationship Type="http://schemas.openxmlformats.org/officeDocument/2006/relationships/notesSlide" Target="/ppt/notesSlides/notesSlide54.xml" Id="Rc47833e39ecb46d9"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8eb3244372214d49" /><Relationship Type="http://schemas.openxmlformats.org/officeDocument/2006/relationships/chart" Target="/ppt/slides/charts/chart55.xml" Id="rId3" /><Relationship Type="http://schemas.openxmlformats.org/officeDocument/2006/relationships/notesSlide" Target="/ppt/notesSlides/notesSlide55.xml" Id="Rfc88cbc977574584"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8f65dea363ef438f" /><Relationship Type="http://schemas.openxmlformats.org/officeDocument/2006/relationships/chart" Target="/ppt/slides/charts/chart56.xml" Id="rId3" /><Relationship Type="http://schemas.openxmlformats.org/officeDocument/2006/relationships/notesSlide" Target="/ppt/notesSlides/notesSlide56.xml" Id="Ra1d35c50d7f84d59"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87e2d4cfd52942ea" /><Relationship Type="http://schemas.openxmlformats.org/officeDocument/2006/relationships/chart" Target="/ppt/slides/charts/chart57.xml" Id="rId3" /><Relationship Type="http://schemas.openxmlformats.org/officeDocument/2006/relationships/notesSlide" Target="/ppt/notesSlides/notesSlide57.xml" Id="R9467d587890e4075"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c574447146074a89" /><Relationship Type="http://schemas.openxmlformats.org/officeDocument/2006/relationships/chart" Target="/ppt/slides/charts/chart58.xml" Id="rId3" /><Relationship Type="http://schemas.openxmlformats.org/officeDocument/2006/relationships/notesSlide" Target="/ppt/notesSlides/notesSlide58.xml" Id="R22a1df5974ae4bba"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62c3e48d5a33442c" /><Relationship Type="http://schemas.openxmlformats.org/officeDocument/2006/relationships/chart" Target="/ppt/slides/charts/chart59.xml" Id="rId3" /><Relationship Type="http://schemas.openxmlformats.org/officeDocument/2006/relationships/notesSlide" Target="/ppt/notesSlides/notesSlide59.xml" Id="Raa81a238b5a34b8a"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1d7d6be83b414099" /><Relationship Type="http://schemas.openxmlformats.org/officeDocument/2006/relationships/chart" Target="/ppt/slides/charts/chart5a.xml" Id="rId3" /><Relationship Type="http://schemas.openxmlformats.org/officeDocument/2006/relationships/notesSlide" Target="/ppt/notesSlides/notesSlide5a.xml" Id="Rf64e48664ede4f20"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d12f00aae589400f" /><Relationship Type="http://schemas.openxmlformats.org/officeDocument/2006/relationships/chart" Target="/ppt/slides/charts/chart5b.xml" Id="rId3" /><Relationship Type="http://schemas.openxmlformats.org/officeDocument/2006/relationships/notesSlide" Target="/ppt/notesSlides/notesSlide5b.xml" Id="R0afcded9aa7444c1"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393b4ddd377e4134" /><Relationship Type="http://schemas.openxmlformats.org/officeDocument/2006/relationships/chart" Target="/ppt/slides/charts/chart5c.xml" Id="rId3" /><Relationship Type="http://schemas.openxmlformats.org/officeDocument/2006/relationships/notesSlide" Target="/ppt/notesSlides/notesSlide5c.xml" Id="R937200aee85d4c1e"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5d02821277234295" /><Relationship Type="http://schemas.openxmlformats.org/officeDocument/2006/relationships/chart" Target="/ppt/slides/charts/chart5d.xml" Id="rId3" /><Relationship Type="http://schemas.openxmlformats.org/officeDocument/2006/relationships/notesSlide" Target="/ppt/notesSlides/notesSlide5d.xml" Id="Rf1612101defc4d0b"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9d9d25ac2f66443f" /><Relationship Type="http://schemas.openxmlformats.org/officeDocument/2006/relationships/chart" Target="/ppt/slides/charts/chart5e.xml" Id="rId3" /><Relationship Type="http://schemas.openxmlformats.org/officeDocument/2006/relationships/notesSlide" Target="/ppt/notesSlides/notesSlide5e.xml" Id="Rb800e03be64b4b04"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3a978e7a542b4724" /><Relationship Type="http://schemas.openxmlformats.org/officeDocument/2006/relationships/chart" Target="/ppt/slides/charts/chart5f.xml" Id="rId3" /><Relationship Type="http://schemas.openxmlformats.org/officeDocument/2006/relationships/notesSlide" Target="/ppt/notesSlides/notesSlide5f.xml" Id="Rf4df168435784755"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ac6885327bad4e0a" /><Relationship Type="http://schemas.openxmlformats.org/officeDocument/2006/relationships/chart" Target="/ppt/slides/charts/chart6.xml" Id="rId3" /><Relationship Type="http://schemas.openxmlformats.org/officeDocument/2006/relationships/notesSlide" Target="/ppt/notesSlides/notesSlide6.xml" Id="R99d6fb6ae1d849bd"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6457bd8f3b3a4bff" /><Relationship Type="http://schemas.openxmlformats.org/officeDocument/2006/relationships/chart" Target="/ppt/slides/charts/chart60.xml" Id="rId3" /><Relationship Type="http://schemas.openxmlformats.org/officeDocument/2006/relationships/notesSlide" Target="/ppt/notesSlides/notesSlide60.xml" Id="R25fb87e6cc5a43c3"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6f43ff10060746e2" /><Relationship Type="http://schemas.openxmlformats.org/officeDocument/2006/relationships/chart" Target="/ppt/slides/charts/chart61.xml" Id="rId3" /><Relationship Type="http://schemas.openxmlformats.org/officeDocument/2006/relationships/notesSlide" Target="/ppt/notesSlides/notesSlide61.xml" Id="Ra46bc7ee013a4685"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bace77a5120e4f7c" /><Relationship Type="http://schemas.openxmlformats.org/officeDocument/2006/relationships/chart" Target="/ppt/slides/charts/chart62.xml" Id="rId3" /><Relationship Type="http://schemas.openxmlformats.org/officeDocument/2006/relationships/notesSlide" Target="/ppt/notesSlides/notesSlide62.xml" Id="Rf4aff525d48644b3"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cc8292909d1143f0" /><Relationship Type="http://schemas.openxmlformats.org/officeDocument/2006/relationships/chart" Target="/ppt/slides/charts/chart63.xml" Id="rId3" /><Relationship Type="http://schemas.openxmlformats.org/officeDocument/2006/relationships/notesSlide" Target="/ppt/notesSlides/notesSlide63.xml" Id="R2eb0037a5fa74338"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9406e505595344d8" /><Relationship Type="http://schemas.openxmlformats.org/officeDocument/2006/relationships/chart" Target="/ppt/slides/charts/chart64.xml" Id="rId3" /><Relationship Type="http://schemas.openxmlformats.org/officeDocument/2006/relationships/notesSlide" Target="/ppt/notesSlides/notesSlide64.xml" Id="R99db80393e9b4b7a"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0e12a7b10e6e4c65" /><Relationship Type="http://schemas.openxmlformats.org/officeDocument/2006/relationships/chart" Target="/ppt/slides/charts/chart65.xml" Id="rId3" /><Relationship Type="http://schemas.openxmlformats.org/officeDocument/2006/relationships/notesSlide" Target="/ppt/notesSlides/notesSlide65.xml" Id="R14cf16f3425d468c"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3a8db7433bda4104" /><Relationship Type="http://schemas.openxmlformats.org/officeDocument/2006/relationships/chart" Target="/ppt/slides/charts/chart66.xml" Id="rId3" /><Relationship Type="http://schemas.openxmlformats.org/officeDocument/2006/relationships/notesSlide" Target="/ppt/notesSlides/notesSlide66.xml" Id="R793ae19b2f4b4d18"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9393cb239a8e412e" /><Relationship Type="http://schemas.openxmlformats.org/officeDocument/2006/relationships/chart" Target="/ppt/slides/charts/chart67.xml" Id="rId3" /><Relationship Type="http://schemas.openxmlformats.org/officeDocument/2006/relationships/notesSlide" Target="/ppt/notesSlides/notesSlide67.xml" Id="R008587f946e54a70"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cb88c52f50c24fff" /><Relationship Type="http://schemas.openxmlformats.org/officeDocument/2006/relationships/chart" Target="/ppt/slides/charts/chart68.xml" Id="rId3" /><Relationship Type="http://schemas.openxmlformats.org/officeDocument/2006/relationships/notesSlide" Target="/ppt/notesSlides/notesSlide68.xml" Id="R36b3dafd42a64650"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04bb5a6a63224d85" /><Relationship Type="http://schemas.openxmlformats.org/officeDocument/2006/relationships/chart" Target="/ppt/slides/charts/chart69.xml" Id="rId3" /><Relationship Type="http://schemas.openxmlformats.org/officeDocument/2006/relationships/notesSlide" Target="/ppt/notesSlides/notesSlide69.xml" Id="R47f80872cab44c4c"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43171668dab04552" /><Relationship Type="http://schemas.openxmlformats.org/officeDocument/2006/relationships/chart" Target="/ppt/slides/charts/chart6a.xml" Id="rId3" /><Relationship Type="http://schemas.openxmlformats.org/officeDocument/2006/relationships/notesSlide" Target="/ppt/notesSlides/notesSlide6a.xml" Id="R3ed706046d0e483c"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7fa0aa914c884aa8" /><Relationship Type="http://schemas.openxmlformats.org/officeDocument/2006/relationships/chart" Target="/ppt/slides/charts/chart6b.xml" Id="rId3" /><Relationship Type="http://schemas.openxmlformats.org/officeDocument/2006/relationships/notesSlide" Target="/ppt/notesSlides/notesSlide6b.xml" Id="Rde1125c11cda45dc"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cf5eb283ff46448a" /><Relationship Type="http://schemas.openxmlformats.org/officeDocument/2006/relationships/chart" Target="/ppt/slides/charts/chart6c.xml" Id="rId3" /><Relationship Type="http://schemas.openxmlformats.org/officeDocument/2006/relationships/notesSlide" Target="/ppt/notesSlides/notesSlide6c.xml" Id="R891d172cba9c40d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6409ada78f2e48d2" /><Relationship Type="http://schemas.openxmlformats.org/officeDocument/2006/relationships/chart" Target="/ppt/slides/charts/chart6d.xml" Id="rId3" /><Relationship Type="http://schemas.openxmlformats.org/officeDocument/2006/relationships/notesSlide" Target="/ppt/notesSlides/notesSlide6d.xml" Id="R00ddc99e281d46d0"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399d4a907d2d444d" /><Relationship Type="http://schemas.openxmlformats.org/officeDocument/2006/relationships/chart" Target="/ppt/slides/charts/chart6e.xml" Id="rId3" /><Relationship Type="http://schemas.openxmlformats.org/officeDocument/2006/relationships/notesSlide" Target="/ppt/notesSlides/notesSlide6e.xml" Id="Rfcee2df3d7f547d8"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54fea2aa4ff443d8" /><Relationship Type="http://schemas.openxmlformats.org/officeDocument/2006/relationships/chart" Target="/ppt/slides/charts/chart6f.xml" Id="rId3" /><Relationship Type="http://schemas.openxmlformats.org/officeDocument/2006/relationships/notesSlide" Target="/ppt/notesSlides/notesSlide6f.xml" Id="R6709ecd6ead04bb8"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1bd8cb6917344ee9" /><Relationship Type="http://schemas.openxmlformats.org/officeDocument/2006/relationships/chart" Target="/ppt/slides/charts/chart7.xml" Id="rId3" /><Relationship Type="http://schemas.openxmlformats.org/officeDocument/2006/relationships/notesSlide" Target="/ppt/notesSlides/notesSlide7.xml" Id="Re41016ed637b4d6c"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c3a5e9376e9449aa" /><Relationship Type="http://schemas.openxmlformats.org/officeDocument/2006/relationships/chart" Target="/ppt/slides/charts/chart70.xml" Id="rId3" /><Relationship Type="http://schemas.openxmlformats.org/officeDocument/2006/relationships/notesSlide" Target="/ppt/notesSlides/notesSlide70.xml" Id="Rd1e99a794fa149c4"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953f1d47faba4749" /><Relationship Type="http://schemas.openxmlformats.org/officeDocument/2006/relationships/chart" Target="/ppt/slides/charts/chart71.xml" Id="rId3" /><Relationship Type="http://schemas.openxmlformats.org/officeDocument/2006/relationships/notesSlide" Target="/ppt/notesSlides/notesSlide71.xml" Id="Rfa7105f8db134396"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b1c31fba60934bf7" /><Relationship Type="http://schemas.openxmlformats.org/officeDocument/2006/relationships/chart" Target="/ppt/slides/charts/chart72.xml" Id="rId3" /><Relationship Type="http://schemas.openxmlformats.org/officeDocument/2006/relationships/notesSlide" Target="/ppt/notesSlides/notesSlide72.xml" Id="R1fbc150e74f048a8"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50d1abc5359b4a48" /><Relationship Type="http://schemas.openxmlformats.org/officeDocument/2006/relationships/chart" Target="/ppt/slides/charts/chart73.xml" Id="rId3" /><Relationship Type="http://schemas.openxmlformats.org/officeDocument/2006/relationships/notesSlide" Target="/ppt/notesSlides/notesSlide73.xml" Id="Re2c560a1c4164b1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9f79ff214e4348e7" /><Relationship Type="http://schemas.openxmlformats.org/officeDocument/2006/relationships/chart" Target="/ppt/slides/charts/chart74.xml" Id="rId3" /><Relationship Type="http://schemas.openxmlformats.org/officeDocument/2006/relationships/notesSlide" Target="/ppt/notesSlides/notesSlide74.xml" Id="Rd8e4faa5d9d74f4f"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213e8ce940db4100" /><Relationship Type="http://schemas.openxmlformats.org/officeDocument/2006/relationships/chart" Target="/ppt/slides/charts/chart75.xml" Id="rId3" /><Relationship Type="http://schemas.openxmlformats.org/officeDocument/2006/relationships/notesSlide" Target="/ppt/notesSlides/notesSlide75.xml" Id="R4c2ca42589e4458a"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7f0b0aec8b4a40f5" /><Relationship Type="http://schemas.openxmlformats.org/officeDocument/2006/relationships/chart" Target="/ppt/slides/charts/chart76.xml" Id="rId3" /><Relationship Type="http://schemas.openxmlformats.org/officeDocument/2006/relationships/notesSlide" Target="/ppt/notesSlides/notesSlide76.xml" Id="Rbc96a5a96311458a"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82ce5dca03a44b86" /><Relationship Type="http://schemas.openxmlformats.org/officeDocument/2006/relationships/chart" Target="/ppt/slides/charts/chart77.xml" Id="rId3" /><Relationship Type="http://schemas.openxmlformats.org/officeDocument/2006/relationships/notesSlide" Target="/ppt/notesSlides/notesSlide77.xml" Id="R367522ed6f594119"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cfe42f5690514c72" /><Relationship Type="http://schemas.openxmlformats.org/officeDocument/2006/relationships/chart" Target="/ppt/slides/charts/chart78.xml" Id="rId3" /><Relationship Type="http://schemas.openxmlformats.org/officeDocument/2006/relationships/notesSlide" Target="/ppt/notesSlides/notesSlide78.xml" Id="Rf861b81ded5b4917"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d86a70bd037543c7" /><Relationship Type="http://schemas.openxmlformats.org/officeDocument/2006/relationships/chart" Target="/ppt/slides/charts/chart79.xml" Id="rId3" /><Relationship Type="http://schemas.openxmlformats.org/officeDocument/2006/relationships/notesSlide" Target="/ppt/notesSlides/notesSlide79.xml" Id="Rd7a05a67a5c64a77"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205d6983ea14465c" /><Relationship Type="http://schemas.openxmlformats.org/officeDocument/2006/relationships/chart" Target="/ppt/slides/charts/chart7a.xml" Id="rId3" /><Relationship Type="http://schemas.openxmlformats.org/officeDocument/2006/relationships/notesSlide" Target="/ppt/notesSlides/notesSlide7a.xml" Id="R6f6f12596abd4cfc"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f3a6a9c84a9b42a2" /><Relationship Type="http://schemas.openxmlformats.org/officeDocument/2006/relationships/chart" Target="/ppt/slides/charts/chart7b.xml" Id="rId3" /><Relationship Type="http://schemas.openxmlformats.org/officeDocument/2006/relationships/notesSlide" Target="/ppt/notesSlides/notesSlide7b.xml" Id="R3d9d459ccec3426e"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ef8ac12fa6c040aa" /><Relationship Type="http://schemas.openxmlformats.org/officeDocument/2006/relationships/chart" Target="/ppt/slides/charts/chart7c.xml" Id="rId3" /><Relationship Type="http://schemas.openxmlformats.org/officeDocument/2006/relationships/notesSlide" Target="/ppt/notesSlides/notesSlide7c.xml" Id="Ra98de91d5c1f4c8b"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8acc0e7de227419c" /><Relationship Type="http://schemas.openxmlformats.org/officeDocument/2006/relationships/chart" Target="/ppt/slides/charts/chart7d.xml" Id="rId3" /><Relationship Type="http://schemas.openxmlformats.org/officeDocument/2006/relationships/notesSlide" Target="/ppt/notesSlides/notesSlide7d.xml" Id="R363ff91815bb4950"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3d929d0c3c8c46be" /><Relationship Type="http://schemas.openxmlformats.org/officeDocument/2006/relationships/chart" Target="/ppt/slides/charts/chart7e.xml" Id="rId3" /><Relationship Type="http://schemas.openxmlformats.org/officeDocument/2006/relationships/notesSlide" Target="/ppt/notesSlides/notesSlide7e.xml" Id="Ra32e1cdfa330485b"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da44a230f18d48c1" /><Relationship Type="http://schemas.openxmlformats.org/officeDocument/2006/relationships/chart" Target="/ppt/slides/charts/chart7f.xml" Id="rId3" /><Relationship Type="http://schemas.openxmlformats.org/officeDocument/2006/relationships/notesSlide" Target="/ppt/notesSlides/notesSlide7f.xml" Id="R5c794bf832224611"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091e9c4960ed4bb4" /><Relationship Type="http://schemas.openxmlformats.org/officeDocument/2006/relationships/chart" Target="/ppt/slides/charts/chart8.xml" Id="rId3" /><Relationship Type="http://schemas.openxmlformats.org/officeDocument/2006/relationships/notesSlide" Target="/ppt/notesSlides/notesSlide8.xml" Id="R010a8aa583644f5d"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0ec4c7ea493841b3" /><Relationship Type="http://schemas.openxmlformats.org/officeDocument/2006/relationships/chart" Target="/ppt/slides/charts/chart80.xml" Id="rId3" /><Relationship Type="http://schemas.openxmlformats.org/officeDocument/2006/relationships/notesSlide" Target="/ppt/notesSlides/notesSlide80.xml" Id="Ra406739b191e48ce"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abcd314185634135" /><Relationship Type="http://schemas.openxmlformats.org/officeDocument/2006/relationships/chart" Target="/ppt/slides/charts/chart81.xml" Id="rId3" /><Relationship Type="http://schemas.openxmlformats.org/officeDocument/2006/relationships/notesSlide" Target="/ppt/notesSlides/notesSlide81.xml" Id="Rb02bc61ea72c400e"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74c038c47dcd4700" /><Relationship Type="http://schemas.openxmlformats.org/officeDocument/2006/relationships/chart" Target="/ppt/slides/charts/chart82.xml" Id="rId3" /><Relationship Type="http://schemas.openxmlformats.org/officeDocument/2006/relationships/notesSlide" Target="/ppt/notesSlides/notesSlide82.xml" Id="R69833a41681c42c5"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0a991bb682364eed" /><Relationship Type="http://schemas.openxmlformats.org/officeDocument/2006/relationships/chart" Target="/ppt/slides/charts/chart83.xml" Id="rId3" /><Relationship Type="http://schemas.openxmlformats.org/officeDocument/2006/relationships/notesSlide" Target="/ppt/notesSlides/notesSlide83.xml" Id="R5061315738584ccb"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4ff1c3d619f6409c" /><Relationship Type="http://schemas.openxmlformats.org/officeDocument/2006/relationships/chart" Target="/ppt/slides/charts/chart84.xml" Id="rId3" /><Relationship Type="http://schemas.openxmlformats.org/officeDocument/2006/relationships/notesSlide" Target="/ppt/notesSlides/notesSlide84.xml" Id="R785f9e12626d4f3d"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4758afcc4a5642e2" /><Relationship Type="http://schemas.openxmlformats.org/officeDocument/2006/relationships/chart" Target="/ppt/slides/charts/chart85.xml" Id="rId3" /><Relationship Type="http://schemas.openxmlformats.org/officeDocument/2006/relationships/notesSlide" Target="/ppt/notesSlides/notesSlide85.xml" Id="Rf727ef7d8aa74c17"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f4a1aa62b3a54d5c" /><Relationship Type="http://schemas.openxmlformats.org/officeDocument/2006/relationships/chart" Target="/ppt/slides/charts/chart86.xml" Id="rId3" /><Relationship Type="http://schemas.openxmlformats.org/officeDocument/2006/relationships/notesSlide" Target="/ppt/notesSlides/notesSlide86.xml" Id="Rfa090a3175b74d59"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df304a2a03be41fe" /><Relationship Type="http://schemas.openxmlformats.org/officeDocument/2006/relationships/chart" Target="/ppt/slides/charts/chart87.xml" Id="rId3" /><Relationship Type="http://schemas.openxmlformats.org/officeDocument/2006/relationships/notesSlide" Target="/ppt/notesSlides/notesSlide87.xml" Id="R011f86534a6d46c9"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7b593ed3003a4bf9" /><Relationship Type="http://schemas.openxmlformats.org/officeDocument/2006/relationships/chart" Target="/ppt/slides/charts/chart88.xml" Id="rId3" /><Relationship Type="http://schemas.openxmlformats.org/officeDocument/2006/relationships/notesSlide" Target="/ppt/notesSlides/notesSlide88.xml" Id="R6ecc46ff20cc497d"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917a395f80364e72" /><Relationship Type="http://schemas.openxmlformats.org/officeDocument/2006/relationships/chart" Target="/ppt/slides/charts/chart89.xml" Id="rId3" /><Relationship Type="http://schemas.openxmlformats.org/officeDocument/2006/relationships/notesSlide" Target="/ppt/notesSlides/notesSlide89.xml" Id="R6dcc8ebcbc5d4360"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3fc2314fec4a4551" /><Relationship Type="http://schemas.openxmlformats.org/officeDocument/2006/relationships/chart" Target="/ppt/slides/charts/chart8a.xml" Id="rId3" /><Relationship Type="http://schemas.openxmlformats.org/officeDocument/2006/relationships/notesSlide" Target="/ppt/notesSlides/notesSlide8a.xml" Id="R8b6fc4ea8e8a417e"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3c14fa7daf374e7c" /><Relationship Type="http://schemas.openxmlformats.org/officeDocument/2006/relationships/chart" Target="/ppt/slides/charts/chart9.xml" Id="rId3" /><Relationship Type="http://schemas.openxmlformats.org/officeDocument/2006/relationships/notesSlide" Target="/ppt/notesSlides/notesSlide9.xml" Id="R49149e59c7b84f5e"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0051e152287d4011" /><Relationship Type="http://schemas.openxmlformats.org/officeDocument/2006/relationships/chart" Target="/ppt/slides/charts/charta.xml" Id="rId3" /><Relationship Type="http://schemas.openxmlformats.org/officeDocument/2006/relationships/notesSlide" Target="/ppt/notesSlides/notesSlidea.xml" Id="R6d7f10dff3fb43f8"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ea0ad9bddf2048bb" /><Relationship Type="http://schemas.openxmlformats.org/officeDocument/2006/relationships/chart" Target="/ppt/slides/charts/chartb.xml" Id="rId3" /><Relationship Type="http://schemas.openxmlformats.org/officeDocument/2006/relationships/notesSlide" Target="/ppt/notesSlides/notesSlideb.xml" Id="R6ba815c6513f4a62"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94477c1c752c4620" /><Relationship Type="http://schemas.openxmlformats.org/officeDocument/2006/relationships/chart" Target="/ppt/slides/charts/chartc.xml" Id="rId3" /><Relationship Type="http://schemas.openxmlformats.org/officeDocument/2006/relationships/notesSlide" Target="/ppt/notesSlides/notesSlidec.xml" Id="R9dc52e2d90fd4de3"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bbbdb46347fc41bb" /><Relationship Type="http://schemas.openxmlformats.org/officeDocument/2006/relationships/chart" Target="/ppt/slides/charts/chartd.xml" Id="rId3" /><Relationship Type="http://schemas.openxmlformats.org/officeDocument/2006/relationships/notesSlide" Target="/ppt/notesSlides/notesSlided.xml" Id="R4f88c97c985e43c5"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98ddde1377584909" /><Relationship Type="http://schemas.openxmlformats.org/officeDocument/2006/relationships/chart" Target="/ppt/slides/charts/charte.xml" Id="rId3" /><Relationship Type="http://schemas.openxmlformats.org/officeDocument/2006/relationships/notesSlide" Target="/ppt/notesSlides/notesSlidee.xml" Id="R6badad43d92a495d"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0a9b6b6734104f27" /><Relationship Type="http://schemas.openxmlformats.org/officeDocument/2006/relationships/chart" Target="/ppt/slides/charts/chartf.xml" Id="rId3" /><Relationship Type="http://schemas.openxmlformats.org/officeDocument/2006/relationships/notesSlide" Target="/ppt/notesSlides/notesSlidef.xml" Id="R3910383673bc4187"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8.1</c:v>
                </c:pt>
                <c:pt idx="1">
                  <c:v>6.5</c:v>
                </c:pt>
                <c:pt idx="2">
                  <c:v>5.0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37.7</c:v>
                </c:pt>
                <c:pt idx="1">
                  <c:v/>
                </c:pt>
                <c:pt idx="2">
                  <c:v>31.1</c:v>
                </c:pt>
                <c:pt idx="3">
                  <c:v>44.6</c:v>
                </c:pt>
                <c:pt idx="4">
                  <c:v/>
                </c:pt>
                <c:pt idx="5">
                  <c:v>37.1</c:v>
                </c:pt>
                <c:pt idx="6">
                  <c:v>37.2</c:v>
                </c:pt>
                <c:pt idx="7">
                  <c:v>38.5</c:v>
                </c:pt>
                <c:pt idx="8">
                  <c:v/>
                </c:pt>
                <c:pt idx="9">
                  <c:v>36.0</c:v>
                </c:pt>
                <c:pt idx="10">
                  <c:v>30.8</c:v>
                </c:pt>
                <c:pt idx="11">
                  <c:v>42.7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41.4</c:v>
                </c:pt>
                <c:pt idx="1">
                  <c:v>37.7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17.7</c:v>
                </c:pt>
                <c:pt idx="1">
                  <c:v/>
                </c:pt>
                <c:pt idx="2">
                  <c:v>9.6</c:v>
                </c:pt>
                <c:pt idx="3">
                  <c:v>26.4</c:v>
                </c:pt>
                <c:pt idx="4">
                  <c:v/>
                </c:pt>
                <c:pt idx="5">
                  <c:v>16.7</c:v>
                </c:pt>
                <c:pt idx="6">
                  <c:v>15.4</c:v>
                </c:pt>
                <c:pt idx="7">
                  <c:v>20.8</c:v>
                </c:pt>
                <c:pt idx="8">
                  <c:v/>
                </c:pt>
                <c:pt idx="9">
                  <c:v>16.4</c:v>
                </c:pt>
                <c:pt idx="10">
                  <c:v>14.5</c:v>
                </c:pt>
                <c:pt idx="11">
                  <c:v>20.7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19.4</c:v>
                </c:pt>
                <c:pt idx="1">
                  <c:v>17.7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18.5</c:v>
                </c:pt>
                <c:pt idx="1">
                  <c:v/>
                </c:pt>
                <c:pt idx="2">
                  <c:v>12.2</c:v>
                </c:pt>
                <c:pt idx="3">
                  <c:v>24.6</c:v>
                </c:pt>
                <c:pt idx="4">
                  <c:v/>
                </c:pt>
                <c:pt idx="5">
                  <c:v>17.1</c:v>
                </c:pt>
                <c:pt idx="6">
                  <c:v>18.4</c:v>
                </c:pt>
                <c:pt idx="7">
                  <c:v>19.7</c:v>
                </c:pt>
                <c:pt idx="8">
                  <c:v/>
                </c:pt>
                <c:pt idx="9">
                  <c:v>20.0</c:v>
                </c:pt>
                <c:pt idx="10">
                  <c:v>22.1</c:v>
                </c:pt>
                <c:pt idx="11">
                  <c:v>16.2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20.6</c:v>
                </c:pt>
                <c:pt idx="1">
                  <c:v>20.9</c:v>
                </c:pt>
                <c:pt idx="2">
                  <c:v>24.6</c:v>
                </c:pt>
                <c:pt idx="3">
                  <c:v>12.8</c:v>
                </c:pt>
                <c:pt idx="4">
                  <c:v>18.5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11.4</c:v>
                </c:pt>
                <c:pt idx="1">
                  <c:v/>
                </c:pt>
                <c:pt idx="2">
                  <c:v>7.1</c:v>
                </c:pt>
                <c:pt idx="3">
                  <c:v>16.0</c:v>
                </c:pt>
                <c:pt idx="4">
                  <c:v/>
                </c:pt>
                <c:pt idx="5">
                  <c:v>8.4</c:v>
                </c:pt>
                <c:pt idx="6">
                  <c:v>11.8</c:v>
                </c:pt>
                <c:pt idx="7">
                  <c:v>13.8</c:v>
                </c:pt>
                <c:pt idx="8">
                  <c:v/>
                </c:pt>
                <c:pt idx="9">
                  <c:v>14.1</c:v>
                </c:pt>
                <c:pt idx="10">
                  <c:v>12.4</c:v>
                </c:pt>
                <c:pt idx="11">
                  <c:v>8.2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11.9</c:v>
                </c:pt>
                <c:pt idx="1">
                  <c:v>11.4</c:v>
                </c:pt>
                <c:pt idx="2">
                  <c:v>12.6</c:v>
                </c:pt>
                <c:pt idx="3">
                  <c:v>18.7</c:v>
                </c:pt>
                <c:pt idx="4">
                  <c:v>11.4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c:v>
                </c:pt>
                <c:pt idx="1">
                  <c:v/>
                </c:pt>
                <c:pt idx="2">
                  <c:v>3.1</c:v>
                </c:pt>
                <c:pt idx="3">
                  <c:v>8.6</c:v>
                </c:pt>
                <c:pt idx="4">
                  <c:v/>
                </c:pt>
                <c:pt idx="5">
                  <c:v>4.6</c:v>
                </c:pt>
                <c:pt idx="6">
                  <c:v>7.6</c:v>
                </c:pt>
                <c:pt idx="7">
                  <c:v>5.3</c:v>
                </c:pt>
                <c:pt idx="8">
                  <c:v/>
                </c:pt>
                <c:pt idx="9">
                  <c:v>5.4</c:v>
                </c:pt>
                <c:pt idx="10">
                  <c:v>9.9</c:v>
                </c:pt>
                <c:pt idx="11">
                  <c:v>4.0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7.2</c:v>
                </c:pt>
                <c:pt idx="1">
                  <c:v>6.1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10.1</c:v>
                </c:pt>
                <c:pt idx="1">
                  <c:v/>
                </c:pt>
                <c:pt idx="2">
                  <c:v>8.7</c:v>
                </c:pt>
                <c:pt idx="3">
                  <c:v>11.6</c:v>
                </c:pt>
                <c:pt idx="4">
                  <c:v/>
                </c:pt>
                <c:pt idx="5">
                  <c:v>6.4</c:v>
                </c:pt>
                <c:pt idx="6">
                  <c:v>9.0</c:v>
                </c:pt>
                <c:pt idx="7">
                  <c:v>14.0</c:v>
                </c:pt>
                <c:pt idx="8">
                  <c:v/>
                </c:pt>
                <c:pt idx="9">
                  <c:v>9.2</c:v>
                </c:pt>
                <c:pt idx="10">
                  <c:v>15.6</c:v>
                </c:pt>
                <c:pt idx="11">
                  <c:v>8.3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26.4</c:v>
                </c:pt>
                <c:pt idx="1">
                  <c:v>24.8</c:v>
                </c:pt>
                <c:pt idx="2">
                  <c:v>22.9</c:v>
                </c:pt>
                <c:pt idx="3">
                  <c:v>18.0</c:v>
                </c:pt>
                <c:pt idx="4">
                  <c:v>10.1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1.4</c:v>
                </c:pt>
                <c:pt idx="3">
                  <c:v>1.5</c:v>
                </c:pt>
                <c:pt idx="4">
                  <c:v/>
                </c:pt>
                <c:pt idx="5">
                  <c:v>1.8</c:v>
                </c:pt>
                <c:pt idx="6">
                  <c:v>1.5</c:v>
                </c:pt>
                <c:pt idx="7">
                  <c:v>0.9</c:v>
                </c:pt>
                <c:pt idx="8">
                  <c:v/>
                </c:pt>
                <c:pt idx="9">
                  <c:v>1.1</c:v>
                </c:pt>
                <c:pt idx="10">
                  <c:v>2.9</c:v>
                </c:pt>
                <c:pt idx="11">
                  <c:v>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5.5</c:v>
                </c:pt>
                <c:pt idx="1">
                  <c:v>6.5</c:v>
                </c:pt>
                <c:pt idx="2">
                  <c:v>3.7</c:v>
                </c:pt>
                <c:pt idx="3">
                  <c:v>4.2</c:v>
                </c:pt>
                <c:pt idx="4">
                  <c:v>1.5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c:v>
                </c:pt>
                <c:pt idx="1">
                  <c:v/>
                </c:pt>
                <c:pt idx="2">
                  <c:v>1.3</c:v>
                </c:pt>
                <c:pt idx="3">
                  <c:v>1.9</c:v>
                </c:pt>
                <c:pt idx="4">
                  <c:v/>
                </c:pt>
                <c:pt idx="5">
                  <c:v>1.0</c:v>
                </c:pt>
                <c:pt idx="6">
                  <c:v>1.5</c:v>
                </c:pt>
                <c:pt idx="7">
                  <c:v>1.8</c:v>
                </c:pt>
                <c:pt idx="8">
                  <c:v/>
                </c:pt>
                <c:pt idx="9">
                  <c:v>0.4</c:v>
                </c:pt>
                <c:pt idx="10">
                  <c:v>4.0</c:v>
                </c:pt>
                <c:pt idx="11">
                  <c:v>1.7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8.0</c:v>
                </c:pt>
                <c:pt idx="1">
                  <c:v>7.7</c:v>
                </c:pt>
                <c:pt idx="2">
                  <c:v>6.0</c:v>
                </c:pt>
                <c:pt idx="3">
                  <c:v>4.5</c:v>
                </c:pt>
                <c:pt idx="4">
                  <c:v>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0.3</c:v>
                </c:pt>
                <c:pt idx="1">
                  <c:v/>
                </c:pt>
                <c:pt idx="2">
                  <c:v>0.3</c:v>
                </c:pt>
                <c:pt idx="3">
                  <c:v>0.2</c:v>
                </c:pt>
                <c:pt idx="4">
                  <c:v/>
                </c:pt>
                <c:pt idx="5">
                  <c:v>0.0</c:v>
                </c:pt>
                <c:pt idx="6">
                  <c:v>0.0</c:v>
                </c:pt>
                <c:pt idx="7">
                  <c:v>0.2</c:v>
                </c:pt>
                <c:pt idx="8">
                  <c:v/>
                </c:pt>
                <c:pt idx="9">
                  <c:v>0.0</c:v>
                </c:pt>
                <c:pt idx="10">
                  <c:v>0.5</c:v>
                </c:pt>
                <c:pt idx="11">
                  <c:v>0.2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1.7</c:v>
                </c:pt>
                <c:pt idx="1">
                  <c:v>2.2</c:v>
                </c:pt>
                <c:pt idx="2">
                  <c:v>1.2</c:v>
                </c:pt>
                <c:pt idx="3">
                  <c:v>1.0</c:v>
                </c:pt>
                <c:pt idx="4">
                  <c:v>0.3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0.3</c:v>
                </c:pt>
                <c:pt idx="1">
                  <c:v/>
                </c:pt>
                <c:pt idx="2">
                  <c:v>0.2</c:v>
                </c:pt>
                <c:pt idx="3">
                  <c:v>0.2</c:v>
                </c:pt>
                <c:pt idx="4">
                  <c:v/>
                </c:pt>
                <c:pt idx="5">
                  <c:v>0.0</c:v>
                </c:pt>
                <c:pt idx="6">
                  <c:v>0.0</c:v>
                </c:pt>
                <c:pt idx="7">
                  <c:v>0.0</c:v>
                </c:pt>
                <c:pt idx="8">
                  <c:v/>
                </c:pt>
                <c:pt idx="9">
                  <c:v>0.0</c:v>
                </c:pt>
                <c:pt idx="10">
                  <c:v>0.5</c:v>
                </c:pt>
                <c:pt idx="11">
                  <c:v>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1.5</c:v>
                </c:pt>
                <c:pt idx="1">
                  <c:v>1.9</c:v>
                </c:pt>
                <c:pt idx="2">
                  <c:v>0.8</c:v>
                </c:pt>
                <c:pt idx="3">
                  <c:v>0.9</c:v>
                </c:pt>
                <c:pt idx="4">
                  <c:v>0.3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c:v>
                </c:pt>
                <c:pt idx="1">
                  <c:v/>
                </c:pt>
                <c:pt idx="2">
                  <c:v>1.9</c:v>
                </c:pt>
                <c:pt idx="3">
                  <c:v>0.9</c:v>
                </c:pt>
                <c:pt idx="4">
                  <c:v/>
                </c:pt>
                <c:pt idx="5">
                  <c:v>1.2</c:v>
                </c:pt>
                <c:pt idx="6">
                  <c:v>1.6</c:v>
                </c:pt>
                <c:pt idx="7">
                  <c:v>0.9</c:v>
                </c:pt>
                <c:pt idx="8">
                  <c:v/>
                </c:pt>
                <c:pt idx="9">
                  <c:v>1.3</c:v>
                </c:pt>
                <c:pt idx="10">
                  <c:v>3.3</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2.4</c:v>
                </c:pt>
                <c:pt idx="1">
                  <c:v>3.4</c:v>
                </c:pt>
                <c:pt idx="2">
                  <c:v>1.7</c:v>
                </c:pt>
                <c:pt idx="3">
                  <c:v>2.5</c:v>
                </c:pt>
                <c:pt idx="4">
                  <c:v>1.5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c:v>
                </c:pt>
                <c:pt idx="1">
                  <c:v/>
                </c:pt>
                <c:pt idx="2">
                  <c:v>2.3</c:v>
                </c:pt>
                <c:pt idx="3">
                  <c:v>2.3</c:v>
                </c:pt>
                <c:pt idx="4">
                  <c:v/>
                </c:pt>
                <c:pt idx="5">
                  <c:v>1.8</c:v>
                </c:pt>
                <c:pt idx="6">
                  <c:v>1.8</c:v>
                </c:pt>
                <c:pt idx="7">
                  <c:v>3.4</c:v>
                </c:pt>
                <c:pt idx="8">
                  <c:v/>
                </c:pt>
                <c:pt idx="9">
                  <c:v>3.4</c:v>
                </c:pt>
                <c:pt idx="10">
                  <c:v>4.3</c:v>
                </c:pt>
                <c:pt idx="11">
                  <c:v>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4.8</c:v>
                </c:pt>
                <c:pt idx="1">
                  <c:v>6.6</c:v>
                </c:pt>
                <c:pt idx="2">
                  <c:v>4.9</c:v>
                </c:pt>
                <c:pt idx="3">
                  <c:v>4.9</c:v>
                </c:pt>
                <c:pt idx="4">
                  <c:v>2.6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16.9</c:v>
                </c:pt>
                <c:pt idx="1">
                  <c:v/>
                </c:pt>
                <c:pt idx="2">
                  <c:v>18.0</c:v>
                </c:pt>
                <c:pt idx="3">
                  <c:v>15.2</c:v>
                </c:pt>
                <c:pt idx="4">
                  <c:v/>
                </c:pt>
                <c:pt idx="5">
                  <c:v>10.9</c:v>
                </c:pt>
                <c:pt idx="6">
                  <c:v>16.6</c:v>
                </c:pt>
                <c:pt idx="7">
                  <c:v>22.7</c:v>
                </c:pt>
                <c:pt idx="8">
                  <c:v/>
                </c:pt>
                <c:pt idx="9">
                  <c:v>20.3</c:v>
                </c:pt>
                <c:pt idx="10">
                  <c:v>21.1</c:v>
                </c:pt>
                <c:pt idx="11">
                  <c:v>13.7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8.1</c:v>
                </c:pt>
                <c:pt idx="1">
                  <c:v/>
                </c:pt>
                <c:pt idx="2">
                  <c:v>8.7</c:v>
                </c:pt>
                <c:pt idx="3">
                  <c:v>7.2</c:v>
                </c:pt>
                <c:pt idx="4">
                  <c:v/>
                </c:pt>
                <c:pt idx="5">
                  <c:v>6.4</c:v>
                </c:pt>
                <c:pt idx="6">
                  <c:v>8.2</c:v>
                </c:pt>
                <c:pt idx="7">
                  <c:v>9.6</c:v>
                </c:pt>
                <c:pt idx="8">
                  <c:v/>
                </c:pt>
                <c:pt idx="9">
                  <c:v>10.4</c:v>
                </c:pt>
                <c:pt idx="10">
                  <c:v>11.3</c:v>
                </c:pt>
                <c:pt idx="11">
                  <c:v>6.2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10.4</c:v>
                </c:pt>
                <c:pt idx="1">
                  <c:v/>
                </c:pt>
                <c:pt idx="2">
                  <c:v>10.5</c:v>
                </c:pt>
                <c:pt idx="3">
                  <c:v>9.3</c:v>
                </c:pt>
                <c:pt idx="4">
                  <c:v/>
                </c:pt>
                <c:pt idx="5">
                  <c:v>7.8</c:v>
                </c:pt>
                <c:pt idx="6">
                  <c:v>9.5</c:v>
                </c:pt>
                <c:pt idx="7">
                  <c:v>12.4</c:v>
                </c:pt>
                <c:pt idx="8">
                  <c:v/>
                </c:pt>
                <c:pt idx="9">
                  <c:v>12.5</c:v>
                </c:pt>
                <c:pt idx="10">
                  <c:v>15.7</c:v>
                </c:pt>
                <c:pt idx="11">
                  <c:v>7.3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c:v>
                </c:pt>
                <c:pt idx="1">
                  <c:v/>
                </c:pt>
                <c:pt idx="2">
                  <c:v>3.7</c:v>
                </c:pt>
                <c:pt idx="3">
                  <c:v>3.4</c:v>
                </c:pt>
                <c:pt idx="4">
                  <c:v/>
                </c:pt>
                <c:pt idx="5">
                  <c:v>2.5</c:v>
                </c:pt>
                <c:pt idx="6">
                  <c:v>2.6</c:v>
                </c:pt>
                <c:pt idx="7">
                  <c:v>5.1</c:v>
                </c:pt>
                <c:pt idx="8">
                  <c:v/>
                </c:pt>
                <c:pt idx="9">
                  <c:v>3.5</c:v>
                </c:pt>
                <c:pt idx="10">
                  <c:v>7.4</c:v>
                </c:pt>
                <c:pt idx="11">
                  <c:v>2.9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10.3</c:v>
                </c:pt>
                <c:pt idx="1">
                  <c:v>10.8</c:v>
                </c:pt>
                <c:pt idx="2">
                  <c:v>8.1</c:v>
                </c:pt>
                <c:pt idx="3">
                  <c:v>7.5</c:v>
                </c:pt>
                <c:pt idx="4">
                  <c:v>4.0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66.0</c:v>
                </c:pt>
                <c:pt idx="1">
                  <c:v/>
                </c:pt>
                <c:pt idx="2">
                  <c:v>67.1</c:v>
                </c:pt>
                <c:pt idx="3">
                  <c:v>64.4</c:v>
                </c:pt>
                <c:pt idx="4">
                  <c:v/>
                </c:pt>
                <c:pt idx="5">
                  <c:v>61.9</c:v>
                </c:pt>
                <c:pt idx="6">
                  <c:v>60.5</c:v>
                </c:pt>
                <c:pt idx="7">
                  <c:v>75.3</c:v>
                </c:pt>
                <c:pt idx="8">
                  <c:v/>
                </c:pt>
                <c:pt idx="9">
                  <c:v>82.9</c:v>
                </c:pt>
                <c:pt idx="10">
                  <c:v>79.7</c:v>
                </c:pt>
                <c:pt idx="11">
                  <c:v>47.8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3.4</c:v>
                </c:pt>
                <c:pt idx="1">
                  <c:v/>
                </c:pt>
                <c:pt idx="2">
                  <c:v>2.8</c:v>
                </c:pt>
                <c:pt idx="3">
                  <c:v>3.1</c:v>
                </c:pt>
                <c:pt idx="4">
                  <c:v/>
                </c:pt>
                <c:pt idx="5">
                  <c:v>2.3</c:v>
                </c:pt>
                <c:pt idx="6">
                  <c:v>2.1</c:v>
                </c:pt>
                <c:pt idx="7">
                  <c:v>4.5</c:v>
                </c:pt>
                <c:pt idx="8">
                  <c:v/>
                </c:pt>
                <c:pt idx="9">
                  <c:v>3.4</c:v>
                </c:pt>
                <c:pt idx="10">
                  <c:v>6.0</c:v>
                </c:pt>
                <c:pt idx="11">
                  <c:v>2.1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9.8</c:v>
                </c:pt>
                <c:pt idx="1">
                  <c:v>9.6</c:v>
                </c:pt>
                <c:pt idx="2">
                  <c:v>7.8</c:v>
                </c:pt>
                <c:pt idx="3">
                  <c:v>6.7</c:v>
                </c:pt>
                <c:pt idx="4">
                  <c:v>3.4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91.1</c:v>
                </c:pt>
                <c:pt idx="1">
                  <c:v/>
                </c:pt>
                <c:pt idx="2">
                  <c:v>91.3</c:v>
                </c:pt>
                <c:pt idx="3">
                  <c:v>91.5</c:v>
                </c:pt>
                <c:pt idx="4">
                  <c:v/>
                </c:pt>
                <c:pt idx="5">
                  <c:v>94.2</c:v>
                </c:pt>
                <c:pt idx="6">
                  <c:v>91.5</c:v>
                </c:pt>
                <c:pt idx="7">
                  <c:v>88.5</c:v>
                </c:pt>
                <c:pt idx="8">
                  <c:v/>
                </c:pt>
                <c:pt idx="9">
                  <c:v>88.7</c:v>
                </c:pt>
                <c:pt idx="10">
                  <c:v>88.8</c:v>
                </c:pt>
                <c:pt idx="11">
                  <c:v>93.3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97.0</c:v>
                </c:pt>
                <c:pt idx="1">
                  <c:v/>
                </c:pt>
                <c:pt idx="2">
                  <c:v>97.4</c:v>
                </c:pt>
                <c:pt idx="3">
                  <c:v>97.3</c:v>
                </c:pt>
                <c:pt idx="4">
                  <c:v/>
                </c:pt>
                <c:pt idx="5">
                  <c:v>98.7</c:v>
                </c:pt>
                <c:pt idx="6">
                  <c:v>97.9</c:v>
                </c:pt>
                <c:pt idx="7">
                  <c:v>95.5</c:v>
                </c:pt>
                <c:pt idx="8">
                  <c:v/>
                </c:pt>
                <c:pt idx="9">
                  <c:v>97.4</c:v>
                </c:pt>
                <c:pt idx="10">
                  <c:v>95.9</c:v>
                </c:pt>
                <c:pt idx="11">
                  <c:v>97.3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90.6</c:v>
                </c:pt>
                <c:pt idx="1">
                  <c:v>90.1</c:v>
                </c:pt>
                <c:pt idx="2">
                  <c:v>92.3</c:v>
                </c:pt>
                <c:pt idx="3">
                  <c:v>93.3</c:v>
                </c:pt>
                <c:pt idx="4">
                  <c:v>97.0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97.3</c:v>
                </c:pt>
                <c:pt idx="1">
                  <c:v/>
                </c:pt>
                <c:pt idx="2">
                  <c:v>97.9</c:v>
                </c:pt>
                <c:pt idx="3">
                  <c:v>97.3</c:v>
                </c:pt>
                <c:pt idx="4">
                  <c:v/>
                </c:pt>
                <c:pt idx="5">
                  <c:v>98.7</c:v>
                </c:pt>
                <c:pt idx="6">
                  <c:v>98.5</c:v>
                </c:pt>
                <c:pt idx="7">
                  <c:v>95.7</c:v>
                </c:pt>
                <c:pt idx="8">
                  <c:v/>
                </c:pt>
                <c:pt idx="9">
                  <c:v>97.5</c:v>
                </c:pt>
                <c:pt idx="10">
                  <c:v>95.9</c:v>
                </c:pt>
                <c:pt idx="11">
                  <c:v>97.9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90.9</c:v>
                </c:pt>
                <c:pt idx="1">
                  <c:v>90.9</c:v>
                </c:pt>
                <c:pt idx="2">
                  <c:v>92.6</c:v>
                </c:pt>
                <c:pt idx="3">
                  <c:v>93.9</c:v>
                </c:pt>
                <c:pt idx="4">
                  <c:v>97.3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21.4</c:v>
                </c:pt>
                <c:pt idx="1">
                  <c:v/>
                </c:pt>
                <c:pt idx="2">
                  <c:v>20.6</c:v>
                </c:pt>
                <c:pt idx="3">
                  <c:v>21.6</c:v>
                </c:pt>
                <c:pt idx="4">
                  <c:v/>
                </c:pt>
                <c:pt idx="5">
                  <c:v>15.4</c:v>
                </c:pt>
                <c:pt idx="6">
                  <c:v>19.4</c:v>
                </c:pt>
                <c:pt idx="7">
                  <c:v>28.2</c:v>
                </c:pt>
                <c:pt idx="8">
                  <c:v/>
                </c:pt>
                <c:pt idx="9">
                  <c:v>23.8</c:v>
                </c:pt>
                <c:pt idx="10">
                  <c:v>30.4</c:v>
                </c:pt>
                <c:pt idx="11">
                  <c:v>17.2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40.4</c:v>
                </c:pt>
                <c:pt idx="1">
                  <c:v>40.3</c:v>
                </c:pt>
                <c:pt idx="2">
                  <c:v>35.9</c:v>
                </c:pt>
                <c:pt idx="3">
                  <c:v>26.9</c:v>
                </c:pt>
                <c:pt idx="4">
                  <c:v>21.4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7.0</c:v>
                </c:pt>
                <c:pt idx="1">
                  <c:v/>
                </c:pt>
                <c:pt idx="2">
                  <c:v>7.7</c:v>
                </c:pt>
                <c:pt idx="3">
                  <c:v>6.4</c:v>
                </c:pt>
                <c:pt idx="4">
                  <c:v/>
                </c:pt>
                <c:pt idx="5">
                  <c:v>8.3</c:v>
                </c:pt>
                <c:pt idx="6">
                  <c:v>6.3</c:v>
                </c:pt>
                <c:pt idx="7">
                  <c:v>6.0</c:v>
                </c:pt>
                <c:pt idx="8">
                  <c:v/>
                </c:pt>
                <c:pt idx="9">
                  <c:v>7.7</c:v>
                </c:pt>
                <c:pt idx="10">
                  <c:v>11.5</c:v>
                </c:pt>
                <c:pt idx="11">
                  <c:v>4.9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13.9</c:v>
                </c:pt>
                <c:pt idx="1">
                  <c:v>15.8</c:v>
                </c:pt>
                <c:pt idx="2">
                  <c:v>12.4</c:v>
                </c:pt>
                <c:pt idx="3">
                  <c:v>10.0</c:v>
                </c:pt>
                <c:pt idx="4">
                  <c:v>7.0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9.9</c:v>
                </c:pt>
                <c:pt idx="1">
                  <c:v/>
                </c:pt>
                <c:pt idx="2">
                  <c:v>9.5</c:v>
                </c:pt>
                <c:pt idx="3">
                  <c:v>9.2</c:v>
                </c:pt>
                <c:pt idx="4">
                  <c:v/>
                </c:pt>
                <c:pt idx="5">
                  <c:v>3.3</c:v>
                </c:pt>
                <c:pt idx="6">
                  <c:v>7.4</c:v>
                </c:pt>
                <c:pt idx="7">
                  <c:v>17.6</c:v>
                </c:pt>
                <c:pt idx="8">
                  <c:v/>
                </c:pt>
                <c:pt idx="9">
                  <c:v>14.3</c:v>
                </c:pt>
                <c:pt idx="10">
                  <c:v>7.6</c:v>
                </c:pt>
                <c:pt idx="11">
                  <c:v>7.0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13.9</c:v>
                </c:pt>
                <c:pt idx="1">
                  <c:v>15.4</c:v>
                </c:pt>
                <c:pt idx="2">
                  <c:v>14.3</c:v>
                </c:pt>
                <c:pt idx="3">
                  <c:v>13.6</c:v>
                </c:pt>
                <c:pt idx="4">
                  <c:v>9.9</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c:v>
                </c:pt>
                <c:pt idx="1">
                  <c:v/>
                </c:pt>
                <c:pt idx="2">
                  <c:v>1.2</c:v>
                </c:pt>
                <c:pt idx="3">
                  <c:v>1.4</c:v>
                </c:pt>
                <c:pt idx="4">
                  <c:v/>
                </c:pt>
                <c:pt idx="5">
                  <c:v>2.0</c:v>
                </c:pt>
                <c:pt idx="6">
                  <c:v>1.0</c:v>
                </c:pt>
                <c:pt idx="7">
                  <c:v>1.3</c:v>
                </c:pt>
                <c:pt idx="8">
                  <c:v/>
                </c:pt>
                <c:pt idx="9">
                  <c:v>1.6</c:v>
                </c:pt>
                <c:pt idx="10">
                  <c:v>1.8</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3.0</c:v>
                </c:pt>
                <c:pt idx="1">
                  <c:v>3.2</c:v>
                </c:pt>
                <c:pt idx="2">
                  <c:v>2.0</c:v>
                </c:pt>
                <c:pt idx="3">
                  <c:v>3.0</c:v>
                </c:pt>
                <c:pt idx="4">
                  <c:v>1.6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0.9</c:v>
                </c:pt>
                <c:pt idx="3">
                  <c:v>0.7</c:v>
                </c:pt>
                <c:pt idx="4">
                  <c:v/>
                </c:pt>
                <c:pt idx="5">
                  <c:v>0.4</c:v>
                </c:pt>
                <c:pt idx="6">
                  <c:v>0.8</c:v>
                </c:pt>
                <c:pt idx="7">
                  <c:v>1.2</c:v>
                </c:pt>
                <c:pt idx="8">
                  <c:v/>
                </c:pt>
                <c:pt idx="9">
                  <c:v>0.9</c:v>
                </c:pt>
                <c:pt idx="10">
                  <c:v>1.9</c:v>
                </c:pt>
                <c:pt idx="11">
                  <c:v>0.4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74.5</c:v>
                </c:pt>
                <c:pt idx="1">
                  <c:v>74.5</c:v>
                </c:pt>
                <c:pt idx="2">
                  <c:v>77.1</c:v>
                </c:pt>
                <c:pt idx="3">
                  <c:v>73.8</c:v>
                </c:pt>
                <c:pt idx="4">
                  <c:v>66.0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2.8</c:v>
                </c:pt>
                <c:pt idx="1">
                  <c:v>3.3</c:v>
                </c:pt>
                <c:pt idx="2">
                  <c:v>2.2</c:v>
                </c:pt>
                <c:pt idx="3">
                  <c:v>2.1</c:v>
                </c:pt>
                <c:pt idx="4">
                  <c:v>1.0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c:v>
                </c:pt>
                <c:pt idx="1">
                  <c:v/>
                </c:pt>
                <c:pt idx="2">
                  <c:v>3.8</c:v>
                </c:pt>
                <c:pt idx="3">
                  <c:v>5.7</c:v>
                </c:pt>
                <c:pt idx="4">
                  <c:v/>
                </c:pt>
                <c:pt idx="5">
                  <c:v>3.7</c:v>
                </c:pt>
                <c:pt idx="6">
                  <c:v>5.0</c:v>
                </c:pt>
                <c:pt idx="7">
                  <c:v>5.1</c:v>
                </c:pt>
                <c:pt idx="8">
                  <c:v/>
                </c:pt>
                <c:pt idx="9">
                  <c:v>5.4</c:v>
                </c:pt>
                <c:pt idx="10">
                  <c:v>5.6</c:v>
                </c:pt>
                <c:pt idx="11">
                  <c:v>4.3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9.9</c:v>
                </c:pt>
                <c:pt idx="1">
                  <c:v>7.8</c:v>
                </c:pt>
                <c:pt idx="2">
                  <c:v>4.6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0.8</c:v>
                </c:pt>
                <c:pt idx="1">
                  <c:v/>
                </c:pt>
                <c:pt idx="2">
                  <c:v>0.7</c:v>
                </c:pt>
                <c:pt idx="3">
                  <c:v>1.0</c:v>
                </c:pt>
                <c:pt idx="4">
                  <c:v/>
                </c:pt>
                <c:pt idx="5">
                  <c:v>1.1</c:v>
                </c:pt>
                <c:pt idx="6">
                  <c:v>0.6</c:v>
                </c:pt>
                <c:pt idx="7">
                  <c:v>0.2</c:v>
                </c:pt>
                <c:pt idx="8">
                  <c:v/>
                </c:pt>
                <c:pt idx="9">
                  <c:v>1.6</c:v>
                </c:pt>
                <c:pt idx="10">
                  <c:v>1.5</c:v>
                </c:pt>
                <c:pt idx="11">
                  <c:v>0.0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2.0</c:v>
                </c:pt>
                <c:pt idx="1">
                  <c:v>2.2</c:v>
                </c:pt>
                <c:pt idx="2">
                  <c:v>0.8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c:v>
                </c:pt>
                <c:pt idx="1">
                  <c:v/>
                </c:pt>
                <c:pt idx="2">
                  <c:v>2.1</c:v>
                </c:pt>
                <c:pt idx="3">
                  <c:v>3.1</c:v>
                </c:pt>
                <c:pt idx="4">
                  <c:v/>
                </c:pt>
                <c:pt idx="5">
                  <c:v>1.7</c:v>
                </c:pt>
                <c:pt idx="6">
                  <c:v>2.2</c:v>
                </c:pt>
                <c:pt idx="7">
                  <c:v>4.3</c:v>
                </c:pt>
                <c:pt idx="8">
                  <c:v/>
                </c:pt>
                <c:pt idx="9">
                  <c:v>2.7</c:v>
                </c:pt>
                <c:pt idx="10">
                  <c:v>2.9</c:v>
                </c:pt>
                <c:pt idx="11">
                  <c:v>2.3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5.0</c:v>
                </c:pt>
                <c:pt idx="1">
                  <c:v>2.8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10.6</c:v>
                </c:pt>
                <c:pt idx="1">
                  <c:v/>
                </c:pt>
                <c:pt idx="2">
                  <c:v>13.7</c:v>
                </c:pt>
                <c:pt idx="3">
                  <c:v>6.2</c:v>
                </c:pt>
                <c:pt idx="4">
                  <c:v/>
                </c:pt>
                <c:pt idx="5">
                  <c:v>5.6</c:v>
                </c:pt>
                <c:pt idx="6">
                  <c:v>9.4</c:v>
                </c:pt>
                <c:pt idx="7">
                  <c:v>15.1</c:v>
                </c:pt>
                <c:pt idx="8">
                  <c:v/>
                </c:pt>
                <c:pt idx="9">
                  <c:v>17.7</c:v>
                </c:pt>
                <c:pt idx="10">
                  <c:v>7.4</c:v>
                </c:pt>
                <c:pt idx="11">
                  <c:v>4.7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23.2</c:v>
                </c:pt>
                <c:pt idx="1">
                  <c:v>23.0</c:v>
                </c:pt>
                <c:pt idx="2">
                  <c:v>18.7</c:v>
                </c:pt>
                <c:pt idx="3">
                  <c:v>16.2</c:v>
                </c:pt>
                <c:pt idx="4">
                  <c:v>10.6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c:v>
                </c:pt>
                <c:pt idx="1">
                  <c:v/>
                </c:pt>
                <c:pt idx="2">
                  <c:v>3.7</c:v>
                </c:pt>
                <c:pt idx="3">
                  <c:v>1.4</c:v>
                </c:pt>
                <c:pt idx="4">
                  <c:v/>
                </c:pt>
                <c:pt idx="5">
                  <c:v>2.2</c:v>
                </c:pt>
                <c:pt idx="6">
                  <c:v>2.0</c:v>
                </c:pt>
                <c:pt idx="7">
                  <c:v>2.9</c:v>
                </c:pt>
                <c:pt idx="8">
                  <c:v/>
                </c:pt>
                <c:pt idx="9">
                  <c:v>5.7</c:v>
                </c:pt>
                <c:pt idx="10">
                  <c:v>0.5</c:v>
                </c:pt>
                <c:pt idx="11">
                  <c:v>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5.8</c:v>
                </c:pt>
                <c:pt idx="1">
                  <c:v>6.6</c:v>
                </c:pt>
                <c:pt idx="2">
                  <c:v>5.2</c:v>
                </c:pt>
                <c:pt idx="3">
                  <c:v>4.4</c:v>
                </c:pt>
                <c:pt idx="4">
                  <c:v>2.6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3.2</c:v>
                </c:pt>
                <c:pt idx="1">
                  <c:v/>
                </c:pt>
                <c:pt idx="2">
                  <c:v>4.4</c:v>
                </c:pt>
                <c:pt idx="3">
                  <c:v>1.3</c:v>
                </c:pt>
                <c:pt idx="4">
                  <c:v/>
                </c:pt>
                <c:pt idx="5">
                  <c:v>1.7</c:v>
                </c:pt>
                <c:pt idx="6">
                  <c:v>2.8</c:v>
                </c:pt>
                <c:pt idx="7">
                  <c:v>3.9</c:v>
                </c:pt>
                <c:pt idx="8">
                  <c:v/>
                </c:pt>
                <c:pt idx="9">
                  <c:v>5.0</c:v>
                </c:pt>
                <c:pt idx="10">
                  <c:v>2.4</c:v>
                </c:pt>
                <c:pt idx="11">
                  <c:v>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9.5</c:v>
                </c:pt>
                <c:pt idx="1">
                  <c:v>7.7</c:v>
                </c:pt>
                <c:pt idx="2">
                  <c:v>6.4</c:v>
                </c:pt>
                <c:pt idx="3">
                  <c:v>3.2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69.5</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78.5</c:v>
                </c:pt>
                <c:pt idx="1">
                  <c:v>69.3</c:v>
                </c:pt>
                <c:pt idx="2">
                  <c:v>77.2</c:v>
                </c:pt>
                <c:pt idx="3">
                  <c:v>69.8</c:v>
                </c:pt>
                <c:pt idx="4">
                  <c:v>69.5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25.1</c:v>
                </c:pt>
                <c:pt idx="1">
                  <c:v/>
                </c:pt>
                <c:pt idx="2">
                  <c:v>21.1</c:v>
                </c:pt>
                <c:pt idx="3">
                  <c:v>29.6</c:v>
                </c:pt>
                <c:pt idx="4">
                  <c:v/>
                </c:pt>
                <c:pt idx="5">
                  <c:v>22.0</c:v>
                </c:pt>
                <c:pt idx="6">
                  <c:v>26.4</c:v>
                </c:pt>
                <c:pt idx="7">
                  <c:v>28.1</c:v>
                </c:pt>
                <c:pt idx="8">
                  <c:v/>
                </c:pt>
                <c:pt idx="9">
                  <c:v>22.7</c:v>
                </c:pt>
                <c:pt idx="10">
                  <c:v>30.7</c:v>
                </c:pt>
                <c:pt idx="11">
                  <c:v>24.2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74.1</c:v>
                </c:pt>
                <c:pt idx="1">
                  <c:v/>
                </c:pt>
                <c:pt idx="2">
                  <c:v>71.8</c:v>
                </c:pt>
                <c:pt idx="3">
                  <c:v>76.5</c:v>
                </c:pt>
                <c:pt idx="4">
                  <c:v/>
                </c:pt>
                <c:pt idx="5">
                  <c:v>68.5</c:v>
                </c:pt>
                <c:pt idx="6">
                  <c:v>72.3</c:v>
                </c:pt>
                <c:pt idx="7">
                  <c:v>83.1</c:v>
                </c:pt>
                <c:pt idx="8">
                  <c:v/>
                </c:pt>
                <c:pt idx="9">
                  <c:v>85.8</c:v>
                </c:pt>
                <c:pt idx="10">
                  <c:v/>
                </c:pt>
                <c:pt idx="11">
                  <c:v>62.2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26.6</c:v>
                </c:pt>
                <c:pt idx="1">
                  <c:v>24.6</c:v>
                </c:pt>
                <c:pt idx="2">
                  <c:v>26.5</c:v>
                </c:pt>
                <c:pt idx="3">
                  <c:v>25.6</c:v>
                </c:pt>
                <c:pt idx="4">
                  <c:v>25.1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42.3</c:v>
                </c:pt>
                <c:pt idx="1">
                  <c:v/>
                </c:pt>
                <c:pt idx="2">
                  <c:v>36.5</c:v>
                </c:pt>
                <c:pt idx="3">
                  <c:v>48.8</c:v>
                </c:pt>
                <c:pt idx="4">
                  <c:v/>
                </c:pt>
                <c:pt idx="5">
                  <c:v>44.2</c:v>
                </c:pt>
                <c:pt idx="6">
                  <c:v>40.2</c:v>
                </c:pt>
                <c:pt idx="7">
                  <c:v>43.2</c:v>
                </c:pt>
                <c:pt idx="8">
                  <c:v/>
                </c:pt>
                <c:pt idx="9">
                  <c:v>44.2</c:v>
                </c:pt>
                <c:pt idx="10">
                  <c:v>58.7</c:v>
                </c:pt>
                <c:pt idx="11">
                  <c:v>35.6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43.4</c:v>
                </c:pt>
                <c:pt idx="1">
                  <c:v>42.1</c:v>
                </c:pt>
                <c:pt idx="2">
                  <c:v>45.6</c:v>
                </c:pt>
                <c:pt idx="3">
                  <c:v>45.5</c:v>
                </c:pt>
                <c:pt idx="4">
                  <c:v>42.3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8.7</c:v>
                </c:pt>
                <c:pt idx="1">
                  <c:v/>
                </c:pt>
                <c:pt idx="2">
                  <c:v>7.4</c:v>
                </c:pt>
                <c:pt idx="3">
                  <c:v>10.7</c:v>
                </c:pt>
                <c:pt idx="4">
                  <c:v/>
                </c:pt>
                <c:pt idx="5">
                  <c:v>5.6</c:v>
                </c:pt>
                <c:pt idx="6">
                  <c:v>11.0</c:v>
                </c:pt>
                <c:pt idx="7">
                  <c:v>9.3</c:v>
                </c:pt>
                <c:pt idx="8">
                  <c:v/>
                </c:pt>
                <c:pt idx="9">
                  <c:v>7.2</c:v>
                </c:pt>
                <c:pt idx="10">
                  <c:v>16.4</c:v>
                </c:pt>
                <c:pt idx="11">
                  <c:v>6.6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11.1</c:v>
                </c:pt>
                <c:pt idx="1">
                  <c:v>10.3</c:v>
                </c:pt>
                <c:pt idx="2">
                  <c:v>8.7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51.1</c:v>
                </c:pt>
                <c:pt idx="1">
                  <c:v/>
                </c:pt>
                <c:pt idx="2">
                  <c:v>60.1</c:v>
                </c:pt>
                <c:pt idx="3">
                  <c:v>41.0</c:v>
                </c:pt>
                <c:pt idx="4">
                  <c:v/>
                </c:pt>
                <c:pt idx="5">
                  <c:v>61.0</c:v>
                </c:pt>
                <c:pt idx="6">
                  <c:v>47.3</c:v>
                </c:pt>
                <c:pt idx="7">
                  <c:v>44.4</c:v>
                </c:pt>
                <c:pt idx="8">
                  <c:v/>
                </c:pt>
                <c:pt idx="9">
                  <c:v>48.9</c:v>
                </c:pt>
                <c:pt idx="10">
                  <c:v>47.8</c:v>
                </c:pt>
                <c:pt idx="11">
                  <c:v>51.1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48.4</c:v>
                </c:pt>
                <c:pt idx="1">
                  <c:v>46.8</c:v>
                </c:pt>
                <c:pt idx="2">
                  <c:v>51.1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47.6</c:v>
                </c:pt>
                <c:pt idx="1">
                  <c:v/>
                </c:pt>
                <c:pt idx="2">
                  <c:v>57.4</c:v>
                </c:pt>
                <c:pt idx="3">
                  <c:v>37.8</c:v>
                </c:pt>
                <c:pt idx="4">
                  <c:v/>
                </c:pt>
                <c:pt idx="5">
                  <c:v>48.9</c:v>
                </c:pt>
                <c:pt idx="6">
                  <c:v>49.4</c:v>
                </c:pt>
                <c:pt idx="7">
                  <c:v>44.8</c:v>
                </c:pt>
                <c:pt idx="8">
                  <c:v/>
                </c:pt>
                <c:pt idx="9">
                  <c:v>45.2</c:v>
                </c:pt>
                <c:pt idx="10">
                  <c:v>37.7</c:v>
                </c:pt>
                <c:pt idx="11">
                  <c:v>54.8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46.6</c:v>
                </c:pt>
                <c:pt idx="1">
                  <c:v>44.9</c:v>
                </c:pt>
                <c:pt idx="2">
                  <c:v>45.0</c:v>
                </c:pt>
                <c:pt idx="3">
                  <c:v>47.6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13.0</c:v>
                </c:pt>
                <c:pt idx="1">
                  <c:v/>
                </c:pt>
                <c:pt idx="2">
                  <c:v>10.0</c:v>
                </c:pt>
                <c:pt idx="3">
                  <c:v>15.9</c:v>
                </c:pt>
                <c:pt idx="4">
                  <c:v/>
                </c:pt>
                <c:pt idx="5">
                  <c:v>12.9</c:v>
                </c:pt>
                <c:pt idx="6">
                  <c:v>12.1</c:v>
                </c:pt>
                <c:pt idx="7">
                  <c:v>12.9</c:v>
                </c:pt>
                <c:pt idx="8">
                  <c:v/>
                </c:pt>
                <c:pt idx="9">
                  <c:v>12.8</c:v>
                </c:pt>
                <c:pt idx="10">
                  <c:v>19.6</c:v>
                </c:pt>
                <c:pt idx="11">
                  <c:v>9.4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18.1</c:v>
                </c:pt>
                <c:pt idx="1">
                  <c:v>11.2</c:v>
                </c:pt>
                <c:pt idx="2">
                  <c:v>14.8</c:v>
                </c:pt>
                <c:pt idx="3">
                  <c:v>13.0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27.5</c:v>
                </c:pt>
                <c:pt idx="1">
                  <c:v/>
                </c:pt>
                <c:pt idx="2">
                  <c:v>36.6</c:v>
                </c:pt>
                <c:pt idx="3">
                  <c:v>18.2</c:v>
                </c:pt>
                <c:pt idx="4">
                  <c:v/>
                </c:pt>
                <c:pt idx="5">
                  <c:v>29.8</c:v>
                </c:pt>
                <c:pt idx="6">
                  <c:v>25.5</c:v>
                </c:pt>
                <c:pt idx="7">
                  <c:v>27.2</c:v>
                </c:pt>
                <c:pt idx="8">
                  <c:v/>
                </c:pt>
                <c:pt idx="9">
                  <c:v>28.5</c:v>
                </c:pt>
                <c:pt idx="10">
                  <c:v>24.0</c:v>
                </c:pt>
                <c:pt idx="11">
                  <c:v>28.3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28.7</c:v>
                </c:pt>
                <c:pt idx="1">
                  <c:v>28.6</c:v>
                </c:pt>
                <c:pt idx="2">
                  <c:v>25.1</c:v>
                </c:pt>
                <c:pt idx="3">
                  <c:v>27.5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32.4</c:v>
                </c:pt>
                <c:pt idx="1">
                  <c:v/>
                </c:pt>
                <c:pt idx="2">
                  <c:v>31.4</c:v>
                </c:pt>
                <c:pt idx="3">
                  <c:v>32.0</c:v>
                </c:pt>
                <c:pt idx="4">
                  <c:v/>
                </c:pt>
                <c:pt idx="5">
                  <c:v>30.3</c:v>
                </c:pt>
                <c:pt idx="6">
                  <c:v>30.0</c:v>
                </c:pt>
                <c:pt idx="7">
                  <c:v>36.5</c:v>
                </c:pt>
                <c:pt idx="8">
                  <c:v/>
                </c:pt>
                <c:pt idx="9">
                  <c:v>46.4</c:v>
                </c:pt>
                <c:pt idx="10">
                  <c:v>31.0</c:v>
                </c:pt>
                <c:pt idx="11">
                  <c:v>20.5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43.8</c:v>
                </c:pt>
                <c:pt idx="1">
                  <c:v>42.5</c:v>
                </c:pt>
                <c:pt idx="2">
                  <c:v>43.5</c:v>
                </c:pt>
                <c:pt idx="3">
                  <c:v>44.1</c:v>
                </c:pt>
                <c:pt idx="4">
                  <c:v>32.4</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46.1</c:v>
                </c:pt>
                <c:pt idx="1">
                  <c:v/>
                </c:pt>
                <c:pt idx="2">
                  <c:v>46.2</c:v>
                </c:pt>
                <c:pt idx="3">
                  <c:v>45.8</c:v>
                </c:pt>
                <c:pt idx="4">
                  <c:v/>
                </c:pt>
                <c:pt idx="5">
                  <c:v>41.7</c:v>
                </c:pt>
                <c:pt idx="6">
                  <c:v>45.5</c:v>
                </c:pt>
                <c:pt idx="7">
                  <c:v>51.3</c:v>
                </c:pt>
                <c:pt idx="8">
                  <c:v/>
                </c:pt>
                <c:pt idx="9">
                  <c:v>49.5</c:v>
                </c:pt>
                <c:pt idx="10">
                  <c:v>49.9</c:v>
                </c:pt>
                <c:pt idx="11">
                  <c:v>42.2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80.3</c:v>
                </c:pt>
                <c:pt idx="1">
                  <c:v>83.8</c:v>
                </c:pt>
                <c:pt idx="2">
                  <c:v>78.8</c:v>
                </c:pt>
                <c:pt idx="3">
                  <c:v>74.1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32.7</c:v>
                </c:pt>
                <c:pt idx="1">
                  <c:v>37.2</c:v>
                </c:pt>
                <c:pt idx="2">
                  <c:v>42.9</c:v>
                </c:pt>
                <c:pt idx="3">
                  <c:v>46.1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61.2</c:v>
                </c:pt>
                <c:pt idx="1">
                  <c:v/>
                </c:pt>
                <c:pt idx="2">
                  <c:v>65.1</c:v>
                </c:pt>
                <c:pt idx="3">
                  <c:v>58.0</c:v>
                </c:pt>
                <c:pt idx="4">
                  <c:v/>
                </c:pt>
                <c:pt idx="5">
                  <c:v>62.4</c:v>
                </c:pt>
                <c:pt idx="6">
                  <c:v>63.0</c:v>
                </c:pt>
                <c:pt idx="7">
                  <c:v>59.4</c:v>
                </c:pt>
                <c:pt idx="8">
                  <c:v/>
                </c:pt>
                <c:pt idx="9">
                  <c:v>63.1</c:v>
                </c:pt>
                <c:pt idx="10">
                  <c:v>59.1</c:v>
                </c:pt>
                <c:pt idx="11">
                  <c:v>60.5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64.9</c:v>
                </c:pt>
                <c:pt idx="1">
                  <c:v>63.1</c:v>
                </c:pt>
                <c:pt idx="2">
                  <c:v>63.9</c:v>
                </c:pt>
                <c:pt idx="3">
                  <c:v>63.0</c:v>
                </c:pt>
                <c:pt idx="4">
                  <c:v>61.2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17.6</c:v>
                </c:pt>
                <c:pt idx="1">
                  <c:v/>
                </c:pt>
                <c:pt idx="2">
                  <c:v>18.6</c:v>
                </c:pt>
                <c:pt idx="3">
                  <c:v>17.0</c:v>
                </c:pt>
                <c:pt idx="4">
                  <c:v/>
                </c:pt>
                <c:pt idx="5">
                  <c:v>17.8</c:v>
                </c:pt>
                <c:pt idx="6">
                  <c:v>19.2</c:v>
                </c:pt>
                <c:pt idx="7">
                  <c:v>15.5</c:v>
                </c:pt>
                <c:pt idx="8">
                  <c:v/>
                </c:pt>
                <c:pt idx="9">
                  <c:v>18.0</c:v>
                </c:pt>
                <c:pt idx="10">
                  <c:v>17.0</c:v>
                </c:pt>
                <c:pt idx="11">
                  <c:v>16.6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29.5</c:v>
                </c:pt>
                <c:pt idx="1">
                  <c:v>22.1</c:v>
                </c:pt>
                <c:pt idx="2">
                  <c:v>24.5</c:v>
                </c:pt>
                <c:pt idx="3">
                  <c:v>18.6</c:v>
                </c:pt>
                <c:pt idx="4">
                  <c:v>17.6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61.6</c:v>
                </c:pt>
                <c:pt idx="1">
                  <c:v/>
                </c:pt>
                <c:pt idx="2">
                  <c:v>68.8</c:v>
                </c:pt>
                <c:pt idx="3">
                  <c:v>54.3</c:v>
                </c:pt>
                <c:pt idx="4">
                  <c:v/>
                </c:pt>
                <c:pt idx="5">
                  <c:v>68.4</c:v>
                </c:pt>
                <c:pt idx="6">
                  <c:v>59.1</c:v>
                </c:pt>
                <c:pt idx="7">
                  <c:v>57.9</c:v>
                </c:pt>
                <c:pt idx="8">
                  <c:v/>
                </c:pt>
                <c:pt idx="9">
                  <c:v>60.2</c:v>
                </c:pt>
                <c:pt idx="10">
                  <c:v>52.7</c:v>
                </c:pt>
                <c:pt idx="11">
                  <c:v>67.8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60.0</c:v>
                </c:pt>
                <c:pt idx="1">
                  <c:v>58.4</c:v>
                </c:pt>
                <c:pt idx="2">
                  <c:v>60.2</c:v>
                </c:pt>
                <c:pt idx="3">
                  <c:v>61.2</c:v>
                </c:pt>
                <c:pt idx="4">
                  <c:v>61.6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21.7</c:v>
                </c:pt>
                <c:pt idx="1">
                  <c:v/>
                </c:pt>
                <c:pt idx="2">
                  <c:v>21.6</c:v>
                </c:pt>
                <c:pt idx="3">
                  <c:v>21.6</c:v>
                </c:pt>
                <c:pt idx="4">
                  <c:v/>
                </c:pt>
                <c:pt idx="5">
                  <c:v>19.8</c:v>
                </c:pt>
                <c:pt idx="6">
                  <c:v>23.0</c:v>
                </c:pt>
                <c:pt idx="7">
                  <c:v>21.4</c:v>
                </c:pt>
                <c:pt idx="8">
                  <c:v/>
                </c:pt>
                <c:pt idx="9">
                  <c:v>26.8</c:v>
                </c:pt>
                <c:pt idx="10">
                  <c:v>19.6</c:v>
                </c:pt>
                <c:pt idx="11">
                  <c:v>16.7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20.8</c:v>
                </c:pt>
                <c:pt idx="1">
                  <c:v>23.6</c:v>
                </c:pt>
                <c:pt idx="2">
                  <c:v>26.0</c:v>
                </c:pt>
                <c:pt idx="3">
                  <c:v>26.0</c:v>
                </c:pt>
                <c:pt idx="4">
                  <c:v>21.7</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55.0</c:v>
                </c:pt>
                <c:pt idx="1">
                  <c:v/>
                </c:pt>
                <c:pt idx="2">
                  <c:v>57.9</c:v>
                </c:pt>
                <c:pt idx="3">
                  <c:v>52.2</c:v>
                </c:pt>
                <c:pt idx="4">
                  <c:v/>
                </c:pt>
                <c:pt idx="5">
                  <c:v>69.2</c:v>
                </c:pt>
                <c:pt idx="6">
                  <c:v>54.3</c:v>
                </c:pt>
                <c:pt idx="7">
                  <c:v>41.7</c:v>
                </c:pt>
                <c:pt idx="8">
                  <c:v/>
                </c:pt>
                <c:pt idx="9">
                  <c:v>50.4</c:v>
                </c:pt>
                <c:pt idx="10">
                  <c:v>50.4</c:v>
                </c:pt>
                <c:pt idx="11">
                  <c:v>59.1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55.6</c:v>
                </c:pt>
                <c:pt idx="1">
                  <c:v>53.7</c:v>
                </c:pt>
                <c:pt idx="2">
                  <c:v>55.0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77.6</c:v>
                </c:pt>
                <c:pt idx="1">
                  <c:v/>
                </c:pt>
                <c:pt idx="2">
                  <c:v>76.1</c:v>
                </c:pt>
                <c:pt idx="3">
                  <c:v>80.1</c:v>
                </c:pt>
                <c:pt idx="4">
                  <c:v/>
                </c:pt>
                <c:pt idx="5">
                  <c:v>82.3</c:v>
                </c:pt>
                <c:pt idx="6">
                  <c:v>79.2</c:v>
                </c:pt>
                <c:pt idx="7">
                  <c:v>72.5</c:v>
                </c:pt>
                <c:pt idx="8">
                  <c:v/>
                </c:pt>
                <c:pt idx="9">
                  <c:v>74.5</c:v>
                </c:pt>
                <c:pt idx="10">
                  <c:v>66.0</c:v>
                </c:pt>
                <c:pt idx="11">
                  <c:v>84.7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16.0</c:v>
                </c:pt>
                <c:pt idx="1">
                  <c:v/>
                </c:pt>
                <c:pt idx="2">
                  <c:v>10.7</c:v>
                </c:pt>
                <c:pt idx="3">
                  <c:v>21.7</c:v>
                </c:pt>
                <c:pt idx="4">
                  <c:v/>
                </c:pt>
                <c:pt idx="5">
                  <c:v>12.9</c:v>
                </c:pt>
                <c:pt idx="6">
                  <c:v>16.0</c:v>
                </c:pt>
                <c:pt idx="7">
                  <c:v>17.1</c:v>
                </c:pt>
                <c:pt idx="8">
                  <c:v/>
                </c:pt>
                <c:pt idx="9">
                  <c:v>15.9</c:v>
                </c:pt>
                <c:pt idx="10">
                  <c:v>20.3</c:v>
                </c:pt>
                <c:pt idx="11">
                  <c:v>14.0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6.5</c:v>
                </c:pt>
                <c:pt idx="1">
                  <c:v/>
                </c:pt>
                <c:pt idx="2">
                  <c:v>6.8</c:v>
                </c:pt>
                <c:pt idx="3">
                  <c:v>5.3</c:v>
                </c:pt>
                <c:pt idx="4">
                  <c:v/>
                </c:pt>
                <c:pt idx="5">
                  <c:v>7.1</c:v>
                </c:pt>
                <c:pt idx="6">
                  <c:v>5.1</c:v>
                </c:pt>
                <c:pt idx="7">
                  <c:v>5.1</c:v>
                </c:pt>
                <c:pt idx="8">
                  <c:v/>
                </c:pt>
                <c:pt idx="9">
                  <c:v>6.8</c:v>
                </c:pt>
                <c:pt idx="10">
                  <c:v>4.2</c:v>
                </c:pt>
                <c:pt idx="11">
                  <c:v>6.3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12.3</c:v>
                </c:pt>
                <c:pt idx="1">
                  <c:v/>
                </c:pt>
                <c:pt idx="2">
                  <c:v>4.7</c:v>
                </c:pt>
                <c:pt idx="3">
                  <c:v>19.8</c:v>
                </c:pt>
                <c:pt idx="4">
                  <c:v/>
                </c:pt>
                <c:pt idx="5">
                  <c:v>10.6</c:v>
                </c:pt>
                <c:pt idx="6">
                  <c:v>12.5</c:v>
                </c:pt>
                <c:pt idx="7">
                  <c:v>13.5</c:v>
                </c:pt>
                <c:pt idx="8">
                  <c:v/>
                </c:pt>
                <c:pt idx="9">
                  <c:v>11.1</c:v>
                </c:pt>
                <c:pt idx="10">
                  <c:v>20.5</c:v>
                </c:pt>
                <c:pt idx="11">
                  <c:v>10.2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16.0</c:v>
                </c:pt>
                <c:pt idx="1">
                  <c:v>13.0</c:v>
                </c:pt>
                <c:pt idx="2">
                  <c:v>12.3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4.1</c:v>
                </c:pt>
                <c:pt idx="1">
                  <c:v/>
                </c:pt>
                <c:pt idx="2">
                  <c:v>4.1</c:v>
                </c:pt>
                <c:pt idx="3">
                  <c:v>3.9</c:v>
                </c:pt>
                <c:pt idx="4">
                  <c:v/>
                </c:pt>
                <c:pt idx="5">
                  <c:v>2.7</c:v>
                </c:pt>
                <c:pt idx="6">
                  <c:v>3.6</c:v>
                </c:pt>
                <c:pt idx="7">
                  <c:v>5.1</c:v>
                </c:pt>
                <c:pt idx="8">
                  <c:v/>
                </c:pt>
                <c:pt idx="9">
                  <c:v>5.8</c:v>
                </c:pt>
                <c:pt idx="10">
                  <c:v>7.1</c:v>
                </c:pt>
                <c:pt idx="11">
                  <c:v>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6.6</c:v>
                </c:pt>
                <c:pt idx="1">
                  <c:v/>
                </c:pt>
                <c:pt idx="2">
                  <c:v>5.7</c:v>
                </c:pt>
                <c:pt idx="3">
                  <c:v>7.3</c:v>
                </c:pt>
                <c:pt idx="4">
                  <c:v/>
                </c:pt>
                <c:pt idx="5">
                  <c:v>2.3</c:v>
                </c:pt>
                <c:pt idx="6">
                  <c:v>8.2</c:v>
                </c:pt>
                <c:pt idx="7">
                  <c:v>8.6</c:v>
                </c:pt>
                <c:pt idx="8">
                  <c:v/>
                </c:pt>
                <c:pt idx="9">
                  <c:v>6.6</c:v>
                </c:pt>
                <c:pt idx="10">
                  <c:v>10.0</c:v>
                </c:pt>
                <c:pt idx="11">
                  <c:v>5.5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10.3</c:v>
                </c:pt>
                <c:pt idx="1">
                  <c:v>6.6</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c:v>
                </c:pt>
                <c:pt idx="1">
                  <c:v/>
                </c:pt>
                <c:pt idx="2">
                  <c:v>4.0</c:v>
                </c:pt>
                <c:pt idx="3">
                  <c:v>5.0</c:v>
                </c:pt>
                <c:pt idx="4">
                  <c:v/>
                </c:pt>
                <c:pt idx="5">
                  <c:v>1.5</c:v>
                </c:pt>
                <c:pt idx="6">
                  <c:v>3.6</c:v>
                </c:pt>
                <c:pt idx="7">
                  <c:v>7.9</c:v>
                </c:pt>
                <c:pt idx="8">
                  <c:v/>
                </c:pt>
                <c:pt idx="9">
                  <c:v>6.1</c:v>
                </c:pt>
                <c:pt idx="10">
                  <c:v>4.7</c:v>
                </c:pt>
                <c:pt idx="11">
                  <c:v>3.5</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7.1</c:v>
                </c:pt>
                <c:pt idx="1">
                  <c:v>6.9</c:v>
                </c:pt>
                <c:pt idx="2">
                  <c:v>5.0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c:v>
                </c:pt>
                <c:pt idx="1">
                  <c:v/>
                </c:pt>
                <c:pt idx="2">
                  <c:v>0.8</c:v>
                </c:pt>
                <c:pt idx="3">
                  <c:v>2.0</c:v>
                </c:pt>
                <c:pt idx="4">
                  <c:v/>
                </c:pt>
                <c:pt idx="5">
                  <c:v>0.9</c:v>
                </c:pt>
                <c:pt idx="6">
                  <c:v>1.5</c:v>
                </c:pt>
                <c:pt idx="7">
                  <c:v>1.5</c:v>
                </c:pt>
                <c:pt idx="8">
                  <c:v/>
                </c:pt>
                <c:pt idx="9">
                  <c:v>2.0</c:v>
                </c:pt>
                <c:pt idx="10">
                  <c:v>0.9</c:v>
                </c:pt>
                <c:pt idx="11">
                  <c:v>1.1</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40.8</c:v>
                </c:pt>
                <c:pt idx="1">
                  <c:v/>
                </c:pt>
                <c:pt idx="2">
                  <c:v>35.9</c:v>
                </c:pt>
                <c:pt idx="3">
                  <c:v>46.5</c:v>
                </c:pt>
                <c:pt idx="4">
                  <c:v/>
                </c:pt>
                <c:pt idx="5">
                  <c:v>37.7</c:v>
                </c:pt>
                <c:pt idx="6">
                  <c:v>42.1</c:v>
                </c:pt>
                <c:pt idx="7">
                  <c:v>42.5</c:v>
                </c:pt>
                <c:pt idx="8">
                  <c:v/>
                </c:pt>
                <c:pt idx="9">
                  <c:v>34.3</c:v>
                </c:pt>
                <c:pt idx="10">
                  <c:v>38.8</c:v>
                </c:pt>
                <c:pt idx="11">
                  <c:v>48.2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35.7</c:v>
                </c:pt>
                <c:pt idx="1">
                  <c:v>40.8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25.3</c:v>
                </c:pt>
                <c:pt idx="1">
                  <c:v/>
                </c:pt>
                <c:pt idx="2">
                  <c:v>24.3</c:v>
                </c:pt>
                <c:pt idx="3">
                  <c:v>25.3</c:v>
                </c:pt>
                <c:pt idx="4">
                  <c:v/>
                </c:pt>
                <c:pt idx="5">
                  <c:v>23.0</c:v>
                </c:pt>
                <c:pt idx="6">
                  <c:v>20.9</c:v>
                </c:pt>
                <c:pt idx="7">
                  <c:v>30.8</c:v>
                </c:pt>
                <c:pt idx="8">
                  <c:v/>
                </c:pt>
                <c:pt idx="9">
                  <c:v>29.8</c:v>
                </c:pt>
                <c:pt idx="10">
                  <c:v>26.0</c:v>
                </c:pt>
                <c:pt idx="11">
                  <c:v>21.3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26.4</c:v>
                </c:pt>
                <c:pt idx="1">
                  <c:v>25.3</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67.5</c:v>
                </c:pt>
                <c:pt idx="1">
                  <c:v/>
                </c:pt>
                <c:pt idx="2">
                  <c:v>71.1</c:v>
                </c:pt>
                <c:pt idx="3">
                  <c:v>63.6</c:v>
                </c:pt>
                <c:pt idx="4">
                  <c:v/>
                </c:pt>
                <c:pt idx="5">
                  <c:v>66.5</c:v>
                </c:pt>
                <c:pt idx="6">
                  <c:v>66.6</c:v>
                </c:pt>
                <c:pt idx="7">
                  <c:v>68.3</c:v>
                </c:pt>
                <c:pt idx="8">
                  <c:v/>
                </c:pt>
                <c:pt idx="9">
                  <c:v>70.2</c:v>
                </c:pt>
                <c:pt idx="10">
                  <c:v>68.1</c:v>
                </c:pt>
                <c:pt idx="11">
                  <c:v>63.0</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69.1</c:v>
                </c:pt>
                <c:pt idx="1">
                  <c:v>67.5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39.2</c:v>
                </c:pt>
                <c:pt idx="1">
                  <c:v/>
                </c:pt>
                <c:pt idx="2">
                  <c:v>39.2</c:v>
                </c:pt>
                <c:pt idx="3">
                  <c:v>38.7</c:v>
                </c:pt>
                <c:pt idx="4">
                  <c:v/>
                </c:pt>
                <c:pt idx="5">
                  <c:v>39.5</c:v>
                </c:pt>
                <c:pt idx="6">
                  <c:v>35.0</c:v>
                </c:pt>
                <c:pt idx="7">
                  <c:v>41.8</c:v>
                </c:pt>
                <c:pt idx="8">
                  <c:v/>
                </c:pt>
                <c:pt idx="9">
                  <c:v>40.5</c:v>
                </c:pt>
                <c:pt idx="10">
                  <c:v>46.5</c:v>
                </c:pt>
                <c:pt idx="11">
                  <c:v>36.3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39.7</c:v>
                </c:pt>
                <c:pt idx="1">
                  <c:v>39.2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52.5</c:v>
                </c:pt>
                <c:pt idx="1">
                  <c:v/>
                </c:pt>
                <c:pt idx="2">
                  <c:v>49.8</c:v>
                </c:pt>
                <c:pt idx="3">
                  <c:v>56.2</c:v>
                </c:pt>
                <c:pt idx="4">
                  <c:v/>
                </c:pt>
                <c:pt idx="5">
                  <c:v>50.9</c:v>
                </c:pt>
                <c:pt idx="6">
                  <c:v>55.1</c:v>
                </c:pt>
                <c:pt idx="7">
                  <c:v>52.9</c:v>
                </c:pt>
                <c:pt idx="8">
                  <c:v/>
                </c:pt>
                <c:pt idx="9">
                  <c:v>43.0</c:v>
                </c:pt>
                <c:pt idx="10">
                  <c:v>49.1</c:v>
                </c:pt>
                <c:pt idx="11">
                  <c:v>61.2</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46.8</c:v>
                </c:pt>
                <c:pt idx="1">
                  <c:v>52.5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33.5</c:v>
                </c:pt>
                <c:pt idx="1">
                  <c:v/>
                </c:pt>
                <c:pt idx="2">
                  <c:v>28.3</c:v>
                </c:pt>
                <c:pt idx="3">
                  <c:v>39.5</c:v>
                </c:pt>
                <c:pt idx="4">
                  <c:v/>
                </c:pt>
                <c:pt idx="5">
                  <c:v>30.8</c:v>
                </c:pt>
                <c:pt idx="6">
                  <c:v>30.8</c:v>
                </c:pt>
                <c:pt idx="7">
                  <c:v>39.1</c:v>
                </c:pt>
                <c:pt idx="8">
                  <c:v/>
                </c:pt>
                <c:pt idx="9">
                  <c:v>43.1</c:v>
                </c:pt>
                <c:pt idx="10">
                  <c:v>30.6</c:v>
                </c:pt>
                <c:pt idx="11">
                  <c:v>27.3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5.9</c:v>
                </c:pt>
                <c:pt idx="1">
                  <c:v>8.2</c:v>
                </c:pt>
                <c:pt idx="2">
                  <c:v>6.4</c:v>
                </c:pt>
                <c:pt idx="3">
                  <c:v>6.8</c:v>
                </c:pt>
                <c:pt idx="4">
                  <c:v>4.1</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3"/>
                <c:pt idx="0">
                  <c:v>2013</c:v>
                </c:pt>
                <c:pt idx="1">
                  <c:v>2015</c:v>
                </c:pt>
              </c:numCache>
            </c:numRef>
          </c:cat>
          <c:val>
            <c:numRef>
              <c:f>Sheet1!$B$2:$B$3</c:f>
              <c:numCache>
                <c:formatCode>General</c:formatCode>
                <c:ptCount val="13"/>
                <c:pt idx="0">
                  <c:v>33.0</c:v>
                </c:pt>
                <c:pt idx="1">
                  <c:v>33.5</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12.6</c:v>
                </c:pt>
                <c:pt idx="1">
                  <c:v/>
                </c:pt>
                <c:pt idx="2">
                  <c:v>12.7</c:v>
                </c:pt>
                <c:pt idx="3">
                  <c:v>12.1</c:v>
                </c:pt>
                <c:pt idx="4">
                  <c:v/>
                </c:pt>
                <c:pt idx="5">
                  <c:v>11.9</c:v>
                </c:pt>
                <c:pt idx="6">
                  <c:v>11.7</c:v>
                </c:pt>
                <c:pt idx="7">
                  <c:v>13.2</c:v>
                </c:pt>
                <c:pt idx="8">
                  <c:v/>
                </c:pt>
                <c:pt idx="9">
                  <c:v>14.3</c:v>
                </c:pt>
                <c:pt idx="10">
                  <c:v>12.8</c:v>
                </c:pt>
                <c:pt idx="11">
                  <c:v>10.9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57.3</c:v>
                </c:pt>
                <c:pt idx="1">
                  <c:v/>
                </c:pt>
                <c:pt idx="2">
                  <c:v>56.9</c:v>
                </c:pt>
                <c:pt idx="3">
                  <c:v>59.4</c:v>
                </c:pt>
                <c:pt idx="4">
                  <c:v/>
                </c:pt>
                <c:pt idx="5">
                  <c:v>60.9</c:v>
                </c:pt>
                <c:pt idx="6">
                  <c:v>61.3</c:v>
                </c:pt>
                <c:pt idx="7">
                  <c:v>51.2</c:v>
                </c:pt>
                <c:pt idx="8">
                  <c:v/>
                </c:pt>
                <c:pt idx="9">
                  <c:v>60.5</c:v>
                </c:pt>
                <c:pt idx="10">
                  <c:v>59.2</c:v>
                </c:pt>
                <c:pt idx="11">
                  <c:v>54.6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53.2</c:v>
                </c:pt>
                <c:pt idx="1">
                  <c:v/>
                </c:pt>
                <c:pt idx="2">
                  <c:v>54.4</c:v>
                </c:pt>
                <c:pt idx="3">
                  <c:v>51.7</c:v>
                </c:pt>
                <c:pt idx="4">
                  <c:v/>
                </c:pt>
                <c:pt idx="5">
                  <c:v>30.1</c:v>
                </c:pt>
                <c:pt idx="6">
                  <c:v>56.3</c:v>
                </c:pt>
                <c:pt idx="7">
                  <c:v>73.1</c:v>
                </c:pt>
                <c:pt idx="8">
                  <c:v/>
                </c:pt>
                <c:pt idx="9">
                  <c:v>54.8</c:v>
                </c:pt>
                <c:pt idx="10">
                  <c:v>41.0</c:v>
                </c:pt>
                <c:pt idx="11">
                  <c:v>56.7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71.3</c:v>
                </c:pt>
                <c:pt idx="1">
                  <c:v>62.3</c:v>
                </c:pt>
                <c:pt idx="2">
                  <c:v>56.2</c:v>
                </c:pt>
                <c:pt idx="3">
                  <c:v>57.3</c:v>
                </c:pt>
                <c:pt idx="4">
                  <c:v>53.2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79.9</c:v>
                </c:pt>
                <c:pt idx="1">
                  <c:v/>
                </c:pt>
                <c:pt idx="2">
                  <c:v>81.4</c:v>
                </c:pt>
                <c:pt idx="3">
                  <c:v>79.6</c:v>
                </c:pt>
                <c:pt idx="4">
                  <c:v/>
                </c:pt>
                <c:pt idx="5">
                  <c:v>83.1</c:v>
                </c:pt>
                <c:pt idx="6">
                  <c:v>78.6</c:v>
                </c:pt>
                <c:pt idx="7">
                  <c:v>79.6</c:v>
                </c:pt>
                <c:pt idx="8">
                  <c:v/>
                </c:pt>
                <c:pt idx="9">
                  <c:v>85.3</c:v>
                </c:pt>
                <c:pt idx="10">
                  <c:v>74.5</c:v>
                </c:pt>
                <c:pt idx="11">
                  <c:v>79.8</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35.4</c:v>
                </c:pt>
                <c:pt idx="1">
                  <c:v/>
                </c:pt>
                <c:pt idx="2">
                  <c:v>57.4</c:v>
                </c:pt>
                <c:pt idx="3">
                  <c:v>12.3</c:v>
                </c:pt>
                <c:pt idx="4">
                  <c:v/>
                </c:pt>
                <c:pt idx="5">
                  <c:v>32.3</c:v>
                </c:pt>
                <c:pt idx="6">
                  <c:v>34.9</c:v>
                </c:pt>
                <c:pt idx="7">
                  <c:v>39.1</c:v>
                </c:pt>
                <c:pt idx="8">
                  <c:v/>
                </c:pt>
                <c:pt idx="9">
                  <c:v>38.5</c:v>
                </c:pt>
                <c:pt idx="10">
                  <c:v>33.0</c:v>
                </c:pt>
                <c:pt idx="11">
                  <c:v>33.9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3.9</c:v>
                </c:pt>
                <c:pt idx="1">
                  <c:v/>
                </c:pt>
                <c:pt idx="2">
                  <c:v>4.1</c:v>
                </c:pt>
                <c:pt idx="3">
                  <c:v>3.2</c:v>
                </c:pt>
                <c:pt idx="4">
                  <c:v/>
                </c:pt>
                <c:pt idx="5">
                  <c:v>4.0</c:v>
                </c:pt>
                <c:pt idx="6">
                  <c:v>4.0</c:v>
                </c:pt>
                <c:pt idx="7">
                  <c:v>2.8</c:v>
                </c:pt>
                <c:pt idx="8">
                  <c:v/>
                </c:pt>
                <c:pt idx="9">
                  <c:v>5.8</c:v>
                </c:pt>
                <c:pt idx="10">
                  <c:v>4.5</c:v>
                </c:pt>
                <c:pt idx="11">
                  <c:v>1.7</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c:v>
                </c:pt>
                <c:pt idx="1">
                  <c:v/>
                </c:pt>
                <c:pt idx="2">
                  <c:v>2.4</c:v>
                </c:pt>
                <c:pt idx="3">
                  <c:v>1.2</c:v>
                </c:pt>
                <c:pt idx="4">
                  <c:v/>
                </c:pt>
                <c:pt idx="5">
                  <c:v>2.3</c:v>
                </c:pt>
                <c:pt idx="6">
                  <c:v>1.5</c:v>
                </c:pt>
                <c:pt idx="7">
                  <c:v>1.6</c:v>
                </c:pt>
                <c:pt idx="8">
                  <c:v/>
                </c:pt>
                <c:pt idx="9">
                  <c:v>1.5</c:v>
                </c:pt>
                <c:pt idx="10">
                  <c:v>2.9</c:v>
                </c:pt>
                <c:pt idx="11">
                  <c:v>1.6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9.6</c:v>
                </c:pt>
                <c:pt idx="1">
                  <c:v/>
                </c:pt>
                <c:pt idx="2">
                  <c:v>5.3</c:v>
                </c:pt>
                <c:pt idx="3">
                  <c:v>13.8</c:v>
                </c:pt>
                <c:pt idx="4">
                  <c:v/>
                </c:pt>
                <c:pt idx="5">
                  <c:v>10.5</c:v>
                </c:pt>
                <c:pt idx="6">
                  <c:v>9.0</c:v>
                </c:pt>
                <c:pt idx="7">
                  <c:v>8.6</c:v>
                </c:pt>
                <c:pt idx="8">
                  <c:v/>
                </c:pt>
                <c:pt idx="9">
                  <c:v>13.5</c:v>
                </c:pt>
                <c:pt idx="10">
                  <c:v>12.6</c:v>
                </c:pt>
                <c:pt idx="11">
                  <c:v>4.9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18.3</c:v>
                </c:pt>
                <c:pt idx="1">
                  <c:v/>
                </c:pt>
                <c:pt idx="2">
                  <c:v>16.4</c:v>
                </c:pt>
                <c:pt idx="3">
                  <c:v>19.2</c:v>
                </c:pt>
                <c:pt idx="4">
                  <c:v/>
                </c:pt>
                <c:pt idx="5">
                  <c:v>16.1</c:v>
                </c:pt>
                <c:pt idx="6">
                  <c:v>18.4</c:v>
                </c:pt>
                <c:pt idx="7">
                  <c:v>19.4</c:v>
                </c:pt>
                <c:pt idx="8">
                  <c:v/>
                </c:pt>
                <c:pt idx="9">
                  <c:v>18.0</c:v>
                </c:pt>
                <c:pt idx="10">
                  <c:v>24.3</c:v>
                </c:pt>
                <c:pt idx="11">
                  <c:v>16.3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17.0</c:v>
                </c:pt>
                <c:pt idx="1">
                  <c:v/>
                </c:pt>
                <c:pt idx="2">
                  <c:v>14.2</c:v>
                </c:pt>
                <c:pt idx="3">
                  <c:v>19.9</c:v>
                </c:pt>
                <c:pt idx="4">
                  <c:v/>
                </c:pt>
                <c:pt idx="5">
                  <c:v>12.9</c:v>
                </c:pt>
                <c:pt idx="6">
                  <c:v>17.7</c:v>
                </c:pt>
                <c:pt idx="7">
                  <c:v>19.8</c:v>
                </c:pt>
                <c:pt idx="8">
                  <c:v/>
                </c:pt>
                <c:pt idx="9">
                  <c:v>19.3</c:v>
                </c:pt>
                <c:pt idx="10">
                  <c:v>20.0</c:v>
                </c:pt>
                <c:pt idx="11">
                  <c:v>15.3</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28.4</c:v>
                </c:pt>
                <c:pt idx="1">
                  <c:v>30.3</c:v>
                </c:pt>
                <c:pt idx="2">
                  <c:v>20.9</c:v>
                </c:pt>
                <c:pt idx="3">
                  <c:v>20.9</c:v>
                </c:pt>
                <c:pt idx="4">
                  <c:v>17.0</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23.8</c:v>
                </c:pt>
                <c:pt idx="1">
                  <c:v/>
                </c:pt>
                <c:pt idx="2">
                  <c:v>31.9</c:v>
                </c:pt>
                <c:pt idx="3">
                  <c:v>14.7</c:v>
                </c:pt>
                <c:pt idx="4">
                  <c:v/>
                </c:pt>
                <c:pt idx="5">
                  <c:v>19.0</c:v>
                </c:pt>
                <c:pt idx="6">
                  <c:v>23.7</c:v>
                </c:pt>
                <c:pt idx="7">
                  <c:v>27.9</c:v>
                </c:pt>
                <c:pt idx="8">
                  <c:v/>
                </c:pt>
                <c:pt idx="9">
                  <c:v>20.8</c:v>
                </c:pt>
                <c:pt idx="10">
                  <c:v>18.6</c:v>
                </c:pt>
                <c:pt idx="11">
                  <c:v>28.6</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3"/>
                <c:pt idx="0">
                  <c:v>2009</c:v>
                </c:pt>
                <c:pt idx="1">
                  <c:v>2011</c:v>
                </c:pt>
                <c:pt idx="2">
                  <c:v>2013</c:v>
                </c:pt>
                <c:pt idx="3">
                  <c:v>2015</c:v>
                </c:pt>
              </c:numCache>
            </c:numRef>
          </c:cat>
          <c:val>
            <c:numRef>
              <c:f>Sheet1!$B$2:$B$5</c:f>
              <c:numCache>
                <c:formatCode>General</c:formatCode>
                <c:ptCount val="13"/>
                <c:pt idx="0">
                  <c:v>27.9</c:v>
                </c:pt>
                <c:pt idx="1">
                  <c:v>21.2</c:v>
                </c:pt>
                <c:pt idx="2">
                  <c:v>23.0</c:v>
                </c:pt>
                <c:pt idx="3">
                  <c:v>23.8</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53.2</c:v>
                </c:pt>
                <c:pt idx="1">
                  <c:v/>
                </c:pt>
                <c:pt idx="2">
                  <c:v>61.9</c:v>
                </c:pt>
                <c:pt idx="3">
                  <c:v>42.5</c:v>
                </c:pt>
                <c:pt idx="4">
                  <c:v/>
                </c:pt>
                <c:pt idx="5">
                  <c:v>55.8</c:v>
                </c:pt>
                <c:pt idx="6">
                  <c:v>48.3</c:v>
                </c:pt>
                <c:pt idx="7">
                  <c:v>53.3</c:v>
                </c:pt>
                <c:pt idx="8">
                  <c:v/>
                </c:pt>
                <c:pt idx="9">
                  <c:v>73.4</c:v>
                </c:pt>
                <c:pt idx="10">
                  <c:v>50.9</c:v>
                </c:pt>
                <c:pt idx="11">
                  <c:v>35.9</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3"/>
                <c:pt idx="0">
                  <c:v>2007</c:v>
                </c:pt>
                <c:pt idx="1">
                  <c:v>2009</c:v>
                </c:pt>
                <c:pt idx="2">
                  <c:v>2011</c:v>
                </c:pt>
                <c:pt idx="3">
                  <c:v>2013</c:v>
                </c:pt>
                <c:pt idx="4">
                  <c:v>2015</c:v>
                </c:pt>
              </c:numCache>
            </c:numRef>
          </c:cat>
          <c:val>
            <c:numRef>
              <c:f>Sheet1!$B$2:$B$6</c:f>
              <c:numCache>
                <c:formatCode>General</c:formatCode>
                <c:ptCount val="13"/>
                <c:pt idx="0">
                  <c:v>67.7</c:v>
                </c:pt>
                <c:pt idx="1">
                  <c:v>63.9</c:v>
                </c:pt>
                <c:pt idx="2">
                  <c:v>60.5</c:v>
                </c:pt>
                <c:pt idx="3">
                  <c:v>59.3</c:v>
                </c:pt>
                <c:pt idx="4">
                  <c:v>53.2</c:v>
                </c:pt>
              </c:numCache>
            </c:numRef>
          </c:val>
          <c:smooth val="0"/>
        </c:ser>
        <c:dLbls>
          <c:showLegendKey val="0"/>
          <c:showVal val="0"/>
          <c:showCatName val="0"/>
          <c:showSerName val="0"/>
          <c:showPercent val="0"/>
          <c:showBubbleSize val="0"/>
        </c:dLbls>
        <c:marker val="1"/>
        <c:smooth val="0"/>
        <c:axId val="126419288"/>
        <c:axId val="126418896"/>
      </c:lineChart>
      <c:catAx>
        <c:axId val="1264192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26418896"/>
        <c:crosses val="autoZero"/>
        <c:auto val="1"/>
        <c:lblAlgn val="ctr"/>
        <c:lblOffset val="100"/>
        <c:noMultiLvlLbl val="0"/>
      </c:catAx>
      <c:valAx>
        <c:axId val="126418896"/>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264192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c:v>
                </c:pt>
                <c:pt idx="1">
                  <c:v/>
                </c:pt>
                <c:pt idx="2">
                  <c:v>4.9</c:v>
                </c:pt>
                <c:pt idx="3">
                  <c:v>4.9</c:v>
                </c:pt>
                <c:pt idx="4">
                  <c:v/>
                </c:pt>
                <c:pt idx="5">
                  <c:v>6.0</c:v>
                </c:pt>
                <c:pt idx="6">
                  <c:v>3.5</c:v>
                </c:pt>
                <c:pt idx="7">
                  <c:v>4.7</c:v>
                </c:pt>
                <c:pt idx="8">
                  <c:v/>
                </c:pt>
                <c:pt idx="9">
                  <c:v>6.5</c:v>
                </c:pt>
                <c:pt idx="10">
                  <c:v>6.2</c:v>
                </c:pt>
                <c:pt idx="11">
                  <c:v>3.4</c:v>
                </c:pt>
              </c:numCache>
            </c:numRef>
          </c:val>
        </c:ser>
        <c:dLbls>
          <c:showLegendKey val="0"/>
          <c:showVal val="0"/>
          <c:showCatName val="0"/>
          <c:showSerName val="0"/>
          <c:showPercent val="0"/>
          <c:showBubbleSize val="0"/>
        </c:dLbls>
        <c:gapWidth val="34"/>
        <c:overlap val="100"/>
        <c:axId val="125387120"/>
        <c:axId val="125387504"/>
      </c:barChart>
      <c:catAx>
        <c:axId val="12538712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25387504"/>
        <c:crosses val="autoZero"/>
        <c:auto val="1"/>
        <c:lblAlgn val="ctr"/>
        <c:lblOffset val="100"/>
        <c:noMultiLvlLbl val="0"/>
      </c:catAx>
      <c:valAx>
        <c:axId val="125387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5387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QN12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Bullied on School Property,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QN13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Electronically Bullied,*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*Including through e-mail, chat rooms, instant messaging, web sites, or texting</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QN14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Seriously Thought About Killing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QN15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a Plan About How They Would Kill Themselves,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QN16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to Kill Themselves,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QN17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8th &gt; 6th;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Tried Cigarette Smoking,*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*Even one or two puffs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QN18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a Whole Cigarette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QN19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Frequently Smoked Cigarettes,*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20 or more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QNFRCIG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Daily,*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all 30 days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QNDAYCIG</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Smoked More Than 10 Cigarettes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students who currently smoked cigarettes on the days they smoked</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Usually Obtained Their Own Cigarettes by Buying Them in a Store or Gas Station,*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 among the students who currently smoked cigarettes</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*Chewing tobacco, snuff, or dip on at least 1 day during the 30 days before the survey</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Electronic Vapor Products,*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a:t>
            </a:r>
          </a:p>
          <a:p>
            <a:r>
              <a:rPr lang="en-US" sz="900" b="1" baseline="50000" dirty="0">
                <a:solidFill>
                  <a:srgbClr val="FFCC00"/>
                </a:solidFill>
              </a:rPr>
              <a:t>†</a:t>
            </a:r>
            <a:r>
              <a:rPr lang="en-US" sz="1100" dirty="0" smtClean="0">
                <a:solidFill>
                  <a:srgbClr val="FFCC00"/>
                </a:solidFill>
              </a:rPr>
              <a:t>8th &gt; 6th;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Electronic Vapor Products,*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*E-cigarettes, e-cigars, e-pipes, vape pipes, vaping pens, e-hookahs, and hookah pens such as blu, NJOY, or Starbuzz on at least 1 day during the 30 days before the survey</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Tobacco,*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8th &gt; 6th, 8th &gt; 7th;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Smoked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*Current cigarette, smokeless tobacco, cigar, or electronic vapor product use on at least 1 day during the 30 days before the survey </a:t>
            </a:r>
          </a:p>
          <a:p>
            <a:r>
              <a:rPr lang="en-US" sz="900" b="1" baseline="50000" dirty="0">
                <a:solidFill>
                  <a:srgbClr val="FFCC00"/>
                </a:solidFill>
              </a:rPr>
              <a:t>†</a:t>
            </a:r>
            <a:r>
              <a:rPr lang="en-US" sz="1100" dirty="0" smtClean="0">
                <a:solidFill>
                  <a:srgbClr val="FFCC00"/>
                </a:solidFill>
              </a:rPr>
              <a:t>6th &gt; 8th;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QNNOTOB4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QNNOTOB3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Use Cigarettes, Cigars, or Smokeless Tobacco,*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QNNOTOB3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6th &gt; 8th, 7th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QNNOTOB2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Currently Smoke Cigarettes or Cigars,*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at least 1 day during the 30 days before the survey</a:t>
            </a:r>
          </a:p>
          <a:p>
            <a:r>
              <a:rPr lang="en-US" sz="900" b="1" baseline="50000" dirty="0">
                <a:solidFill>
                  <a:srgbClr val="FFCC00"/>
                </a:solidFill>
              </a:rPr>
              <a:t>†</a:t>
            </a:r>
            <a:r>
              <a:rPr lang="en-US" sz="1100" dirty="0" smtClean="0">
                <a:solidFill>
                  <a:srgbClr val="FFCC00"/>
                </a:solidFill>
              </a:rPr>
              <a:t>Increased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QNNOTOB2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8th &gt; 6th, 8th &gt; 7th;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Drank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Drank Alcohol for the First Time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8th &gt; 6th,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Marijuana,*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QN29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Tried Marijuana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Bicycle Helmet,*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had ridden a bicycle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Any Form of Cocaine,*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powder, crack, or freebase during their life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Used Inhalants,*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*Sniffed glue, breathed the contents of spray cans, or inhaled any paints or sprays to get high during their life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QN32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Steroids Without a Doctor's Prescription,*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*Pills or shots during their life</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QN33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Took Prescription Drugs Without a Doctor's Prescription,*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their life</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QN34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8th &gt; 6th;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Ever Had Sexual Intercourse,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M &gt; F;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Before Age 11 Years,*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the first time</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M &gt; F;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Sexual Intercourse with Three or More Persons,*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their life</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QN37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Used a Condom,*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last sexual intercourse among students who ever had sexual intercourse</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8th &gt; 6th; H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8th &gt; 6th;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Described Themselves As Slightly or Very Overweight,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QN39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F &gt; M; B &gt; W,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Trying to Lose Weight,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QN40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7th &gt; 6th;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Breakfast,*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QN41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M &gt; F; 6th &gt; 7th, 6th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Ate Breakfast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QNBK7DAY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5 or More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QN42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Participate in at Least 60 Minutes of Physical Activity on at Least 1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QNPA0DAY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Physically Active at Least 60 Minutes Per Day on All 7 Days,*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QNPA7DAY</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Watched Television 3 or More Hours Per Day,*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QN43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Helmet When Rollerblading or Skateboarding,*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*Among students who used rollerblades or rode a skateboard</a:t>
            </a:r>
          </a:p>
          <a:p>
            <a:r>
              <a:rPr lang="en-US" sz="900" b="1" baseline="50000" dirty="0">
                <a:solidFill>
                  <a:srgbClr val="FFCC00"/>
                </a:solidFill>
              </a:rPr>
              <a:t>†</a:t>
            </a:r>
            <a:r>
              <a:rPr lang="en-US" sz="1100" dirty="0" smtClean="0">
                <a:solidFill>
                  <a:srgbClr val="FFCC00"/>
                </a:solidFill>
              </a:rPr>
              <a:t>Decreased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Video or Computer Games or Used a Computer 3 or More Hours Per Day,*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QN44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1 or More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QN45</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Attended Physical Education Classes on All 5 Days,*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QNDLYPE</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M &gt; F; 6th &gt; 8th;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Played on at Least One Sports Team,*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past 12 months</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QN46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Ever Been Told by a Doctor or Nurse That They Had Asthma,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No change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QN47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M &gt; F; 6th &gt; 7th, 6th &gt; 8th, 7th &gt; 8th; W &gt; B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Had 8 or More Hours of Sleep,*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night</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QN48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Made Mostly A's or B's in School,*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12 months before the survey</a:t>
            </a:r>
          </a:p>
          <a:p>
            <a:r>
              <a:rPr lang="en-US" sz="900" b="1" baseline="50000" dirty="0">
                <a:solidFill>
                  <a:srgbClr val="FFCC00"/>
                </a:solidFill>
              </a:rPr>
              <a:t>†</a:t>
            </a:r>
            <a:r>
              <a:rPr lang="en-US" sz="1100" dirty="0" smtClean="0">
                <a:solidFill>
                  <a:srgbClr val="FFCC00"/>
                </a:solidFill>
              </a:rPr>
              <a:t>6th &gt; 8th; B &gt; 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Said Things to Them or to Other People About Them to Purposefully Hurt Them,*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900" b="1" baseline="50000" dirty="0">
                <a:solidFill>
                  <a:srgbClr val="FFCC00"/>
                </a:solidFill>
              </a:rPr>
              <a:t>†</a:t>
            </a:r>
            <a:r>
              <a:rPr lang="en-US" sz="1100" dirty="0" smtClean="0">
                <a:solidFill>
                  <a:srgbClr val="FFCC00"/>
                </a:solidFill>
              </a:rPr>
              <a:t>F &gt; M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Reported Their Boyfriend or Girlfriend Hit, Slapped, or Physically Hurt Them on Purpose,*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*Among students who had a boyfriend or girlfriend during the 12 months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F &gt; M;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Something to Purposely Hurt Themselves Without Wanting to Die,*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cutting, scraping, or burning themselves on purpose during the 12 months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QN52</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7th &gt; 6th, 8th &gt; 6th; H &gt; B,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Drank Alcohol,*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*Other than a few sips, during the 30 days before the survey</a:t>
            </a:r>
          </a:p>
          <a:p>
            <a:r>
              <a:rPr lang="en-US" sz="900" b="1" baseline="50000" dirty="0">
                <a:solidFill>
                  <a:srgbClr val="FFCC00"/>
                </a:solidFill>
              </a:rPr>
              <a:t>†</a:t>
            </a:r>
            <a:r>
              <a:rPr lang="en-US" sz="1100" dirty="0" smtClean="0">
                <a:solidFill>
                  <a:srgbClr val="FFCC00"/>
                </a:solidFill>
              </a:rPr>
              <a:t>Decreased 2013-2015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QN53</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Used Marijuana,*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*During the 30 days before the survey</a:t>
            </a:r>
          </a:p>
          <a:p>
            <a:r>
              <a:rPr lang="en-US" sz="900" b="1" baseline="50000" dirty="0">
                <a:solidFill>
                  <a:srgbClr val="FFCC00"/>
                </a:solidFill>
              </a:rPr>
              <a:t>†</a:t>
            </a:r>
            <a:r>
              <a:rPr lang="en-US" sz="1100" dirty="0" smtClean="0">
                <a:solidFill>
                  <a:srgbClr val="FFCC00"/>
                </a:solidFill>
              </a:rPr>
              <a:t>Decreased 2011-2015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2011-2015 - QN54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Currently Taking a Prescription Drug Without a Doctor's Prescription,*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OxyContin, Percocet, Vicodin, codeine, Adderall, Ritalin, or Xanax, during the 30 days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F &gt; M;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Fruit Juice,*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orange juice, apple juice, or grape juice, not counting punch, Kool-Aid, sports drinks, or other fruit-flavored drinks, one or more times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QN56</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8th &gt; 6th, 8th &gt; 7th;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Fruit,*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fruit juice,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QN57</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M &gt; F;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Green Salad,*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QN58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Eat Other Vegetables,*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*Not counting green salad, potatoes, or carrots, one or more times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QN59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a Can, Bottle, or Glass of Soda or Pop,*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smtClean="0">
                <a:solidFill>
                  <a:srgbClr val="FFCC00"/>
                </a:solidFill>
              </a:rPr>
              <a:t>Increased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QN60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F &gt; M; 8th &gt; 7th; B &gt; 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Never or Rarely Wore a Seat Belt,*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*When riding in a car</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QN8</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Milk,* 2013-2015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*One or more glasses the day before the survey</a:t>
            </a:r>
          </a:p>
          <a:p>
            <a:r>
              <a:rPr lang="en-US" sz="900" b="1" baseline="50000" dirty="0">
                <a:solidFill>
                  <a:srgbClr val="FFCC00"/>
                </a:solidFill>
              </a:rPr>
              <a:t>†</a:t>
            </a:r>
            <a:r>
              <a:rPr lang="en-US" sz="1100" dirty="0" smtClean="0">
                <a:solidFill>
                  <a:srgbClr val="FFCC00"/>
                </a:solidFill>
              </a:rPr>
              <a:t>No change 2013-2015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2013-2015 - QN61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Water,*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*Counting tap, bottle and unflavored sparkling water, one or more times the day before the survey</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Did Not Drink Caffeinated Drinks,*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smtClean="0">
                <a:solidFill>
                  <a:srgbClr val="FFCC00"/>
                </a:solidFill>
              </a:rPr>
              <a:t>6th &gt; 8th, 7th &gt; 8th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by Sex,</a:t>
            </a:r>
            <a:r>
              <a:rPr lang="en-US" sz="1800" b="1" dirty="0" smtClean="0">
                <a:solidFill>
                  <a:srgbClr val="FFCC00"/>
                </a:solidFill>
              </a:rPr>
              <a:t> Grade,</a:t>
            </a:r>
            <a:r>
              <a:rPr lang="en-US" sz="1800" b="1" dirty="0" smtClean="0">
                <a:solidFill>
                  <a:srgbClr val="FFCC00"/>
                </a:solidFill>
              </a:rPr>
              <a:t>*</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7th &gt; 6th, 8th &gt; 6th, 8th &gt; 7th; 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Been Taught About AIDS or HIV Infection in School,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QN64</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Strongly Agree or Agree That Their Parents or Other Adults in Their Family Have Clear Rules and Consequences for Their Behavior,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Play Violent Video Games 2 or More Hours Per Week,*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games that are rated M</a:t>
            </a:r>
          </a:p>
          <a:p>
            <a:r>
              <a:rPr lang="en-US" sz="900" b="1" baseline="50000" dirty="0">
                <a:solidFill>
                  <a:srgbClr val="FFCC00"/>
                </a:solidFill>
              </a:rPr>
              <a:t>†</a:t>
            </a:r>
            <a:r>
              <a:rPr lang="en-US" sz="1100" dirty="0" smtClean="0">
                <a:solidFill>
                  <a:srgbClr val="FFCC00"/>
                </a:solidFill>
              </a:rPr>
              <a:t>M &gt; F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Typically Sleep at Night Somewhere Other Than Home with or Without Their Parents or Guardians,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Are Deaf or Have Serious Difficulty Hearing,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Seeing,* by Sex,</a:t>
            </a:r>
            <a:r>
              <a:rPr lang="en-US" sz="1700" b="1" baseline="40000" dirty="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*Even when wearing glasses</a:t>
            </a:r>
          </a:p>
          <a:p>
            <a:r>
              <a:rPr lang="en-US" sz="900" b="1" baseline="50000" dirty="0">
                <a:solidFill>
                  <a:srgbClr val="FFCC00"/>
                </a:solidFill>
              </a:rPr>
              <a:t>†</a:t>
            </a:r>
            <a:r>
              <a:rPr lang="en-US" sz="1100" dirty="0" smtClean="0">
                <a:solidFill>
                  <a:srgbClr val="FFCC00"/>
                </a:solidFill>
              </a:rPr>
              <a:t>F &gt; M;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Have Serious Difficulty Concentrating, Remembering, or Making Decisions,* by Sex,</a:t>
            </a:r>
            <a:r>
              <a:rPr lang="en-US" sz="1800" b="1" dirty="0" smtClean="0">
                <a:solidFill>
                  <a:srgbClr val="FFCC00"/>
                </a:solidFill>
              </a:rPr>
              <a:t> Grade,</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*Because of a physical, mental, or emotional condition</a:t>
            </a:r>
          </a:p>
          <a:p>
            <a:r>
              <a:rPr lang="en-US" sz="900" b="1" baseline="50000" dirty="0">
                <a:solidFill>
                  <a:srgbClr val="FFCC00"/>
                </a:solidFill>
              </a:rPr>
              <a:t>†</a:t>
            </a:r>
            <a:r>
              <a:rPr lang="en-US" sz="1100" dirty="0" smtClean="0">
                <a:solidFill>
                  <a:srgbClr val="FFCC00"/>
                </a:solidFill>
              </a:rPr>
              <a:t>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F &gt; M; 7th &gt; 6th, 8th &gt; 6th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Rode with a Driver Who Had Been Drinking Alcohol,*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 car</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QN9</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M &gt; F; 8th &gt; 6th, 8th &gt; 7th;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Carried a Weapon,* 2009-2015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a gun, knife, or club</a:t>
            </a:r>
          </a:p>
          <a:p>
            <a:r>
              <a:rPr lang="en-US" sz="900" b="1" baseline="50000" dirty="0">
                <a:solidFill>
                  <a:srgbClr val="FFCC00"/>
                </a:solidFill>
              </a:rPr>
              <a:t>†</a:t>
            </a:r>
            <a:r>
              <a:rPr lang="en-US" sz="1100" dirty="0" smtClean="0">
                <a:solidFill>
                  <a:srgbClr val="FFCC00"/>
                </a:solidFill>
              </a:rPr>
              <a:t>No change 2009-2015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2009-2015 - QN10</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by Sex,</a:t>
            </a:r>
            <a:r>
              <a:rPr lang="en-US" sz="1800" b="1" dirty="0" smtClean="0">
                <a:solidFill>
                  <a:srgbClr val="FFCC00"/>
                </a:solidFill>
              </a:rPr>
              <a:t>*</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M &gt; F;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 a Physical Fight, 2007-2015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
            </a:r>
          </a:p>
          <a:p>
            <a:r>
              <a:rPr lang="en-US" sz="900" b="1" baseline="50000" dirty="0">
                <a:solidFill>
                  <a:srgbClr val="FFCC00"/>
                </a:solidFill>
              </a:rPr>
              <a:t>*</a:t>
            </a:r>
            <a:r>
              <a:rPr lang="en-US" sz="1100" dirty="0" smtClean="0">
                <a:solidFill>
                  <a:srgbClr val="FFCC00"/>
                </a:solidFill>
              </a:rPr>
              <a:t>Decreased 2007-2015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2007-2015 - QN11</a:t>
            </a:r>
            <a:endParaRPr lang="en-US" sz="1600" i="1" dirty="0"/>
          </a:p>
        </p:txBody>
      </p:sp>
      <p:graphicFrame>
        <p:nvGraphicFramePr>
          <p:cNvPr id="6" name="Chart 5"/>
          <p:cNvGraphicFramePr/>
          <p:nvPr>
            <p:extLst>
              <p:ext uri="{D42A27DB-BD31-4B8C-83A1-F6EECF244321}">
                <p14:modId xmlns:p14="http://schemas.microsoft.com/office/powerpoint/2010/main" val="3076147991"/>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Middle School Students Who Were Injured in a Physical Fight,* by Sex,</a:t>
            </a:r>
            <a:r>
              <a:rPr lang="en-US" sz="1800" b="1" dirty="0" smtClean="0">
                <a:solidFill>
                  <a:srgbClr val="FFCC00"/>
                </a:solidFill>
              </a:rPr>
              <a:t> Grade,</a:t>
            </a:r>
            <a:r>
              <a:rPr lang="en-US" sz="1800" b="1" dirty="0" smtClean="0">
                <a:solidFill>
                  <a:srgbClr val="FFCC00"/>
                </a:solidFill>
              </a:rPr>
              <a:t> and Race/Ethnicity,</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*Injuries had to be treated by a doctor or nurse</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2015 -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28616E9-DFC2-47C2-AE81-8CCE2A3A1C0B}"/>
</file>

<file path=customXml/itemProps2.xml><?xml version="1.0" encoding="utf-8"?>
<ds:datastoreItem xmlns:ds="http://schemas.openxmlformats.org/officeDocument/2006/customXml" ds:itemID="{4B9C1036-56FB-4EF4-A862-EEC6AC7E0437}"/>
</file>

<file path=customXml/itemProps3.xml><?xml version="1.0" encoding="utf-8"?>
<ds:datastoreItem xmlns:ds="http://schemas.openxmlformats.org/officeDocument/2006/customXml" ds:itemID="{2E8FC514-0FE0-4F6D-94DF-3E6DF655BB2D}"/>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68</cp:revision>
  <dcterms:created xsi:type="dcterms:W3CDTF">2012-05-31T17:35:52Z</dcterms:created>
  <dcterms:modified xsi:type="dcterms:W3CDTF">2016-02-18T18:32:57Z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