
<file path=[Content_Types].xml><?xml version="1.0" encoding="utf-8"?>
<Types xmlns="http://schemas.openxmlformats.org/package/2006/content-types">
  <Default Extension="png" ContentType="image/png"/>
  <Default Extension="bin" ContentType="application/vnd.openxmlformats-officedocument.spreadsheetml.shee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slides/slide3.xml" ContentType="application/vnd.openxmlformats-officedocument.presentationml.slide+xml"/>
  <Override PartName="/ppt/slides/charts/chart3.xml" ContentType="application/vnd.openxmlformats-officedocument.drawingml.chart+xml"/>
  <Override PartName="/ppt/notesSlides/notesSlide3.xml" ContentType="application/vnd.openxmlformats-officedocument.presentationml.notesSlide+xml"/>
  <Override PartName="/ppt/slides/slide4.xml" ContentType="application/vnd.openxmlformats-officedocument.presentationml.slide+xml"/>
  <Override PartName="/ppt/slides/charts/chart4.xml" ContentType="application/vnd.openxmlformats-officedocument.drawingml.chart+xml"/>
  <Override PartName="/ppt/notesSlides/notesSlide4.xml" ContentType="application/vnd.openxmlformats-officedocument.presentationml.notesSlide+xml"/>
  <Override PartName="/ppt/slides/slide5.xml" ContentType="application/vnd.openxmlformats-officedocument.presentationml.slide+xml"/>
  <Override PartName="/ppt/slides/charts/chart5.xml" ContentType="application/vnd.openxmlformats-officedocument.drawingml.chart+xml"/>
  <Override PartName="/ppt/notesSlides/notesSlide5.xml" ContentType="application/vnd.openxmlformats-officedocument.presentationml.notesSlide+xml"/>
  <Override PartName="/ppt/slides/slide6.xml" ContentType="application/vnd.openxmlformats-officedocument.presentationml.slide+xml"/>
  <Override PartName="/ppt/slides/charts/chart6.xml" ContentType="application/vnd.openxmlformats-officedocument.drawingml.chart+xml"/>
  <Override PartName="/ppt/notesSlides/notesSlide6.xml" ContentType="application/vnd.openxmlformats-officedocument.presentationml.notesSlide+xml"/>
  <Override PartName="/ppt/slides/slide7.xml" ContentType="application/vnd.openxmlformats-officedocument.presentationml.slide+xml"/>
  <Override PartName="/ppt/slides/charts/chart7.xml" ContentType="application/vnd.openxmlformats-officedocument.drawingml.chart+xml"/>
  <Override PartName="/ppt/notesSlides/notesSlide7.xml" ContentType="application/vnd.openxmlformats-officedocument.presentationml.notesSlide+xml"/>
  <Override PartName="/ppt/slides/slide8.xml" ContentType="application/vnd.openxmlformats-officedocument.presentationml.slide+xml"/>
  <Override PartName="/ppt/slides/charts/chart8.xml" ContentType="application/vnd.openxmlformats-officedocument.drawingml.chart+xml"/>
  <Override PartName="/ppt/notesSlides/notesSlide8.xml" ContentType="application/vnd.openxmlformats-officedocument.presentationml.notesSlide+xml"/>
  <Override PartName="/ppt/slides/slide9.xml" ContentType="application/vnd.openxmlformats-officedocument.presentationml.slide+xml"/>
  <Override PartName="/ppt/slides/charts/chart9.xml" ContentType="application/vnd.openxmlformats-officedocument.drawingml.chart+xml"/>
  <Override PartName="/ppt/notesSlides/notesSlide9.xml" ContentType="application/vnd.openxmlformats-officedocument.presentationml.notesSlide+xml"/>
  <Override PartName="/ppt/slides/slidea.xml" ContentType="application/vnd.openxmlformats-officedocument.presentationml.slide+xml"/>
  <Override PartName="/ppt/slides/charts/charta.xml" ContentType="application/vnd.openxmlformats-officedocument.drawingml.chart+xml"/>
  <Override PartName="/ppt/notesSlides/notesSlidea.xml" ContentType="application/vnd.openxmlformats-officedocument.presentationml.notesSlide+xml"/>
  <Override PartName="/ppt/slides/slideb.xml" ContentType="application/vnd.openxmlformats-officedocument.presentationml.slide+xml"/>
  <Override PartName="/ppt/slides/charts/chartb.xml" ContentType="application/vnd.openxmlformats-officedocument.drawingml.chart+xml"/>
  <Override PartName="/ppt/notesSlides/notesSlideb.xml" ContentType="application/vnd.openxmlformats-officedocument.presentationml.notesSlide+xml"/>
  <Override PartName="/ppt/slides/slidec.xml" ContentType="application/vnd.openxmlformats-officedocument.presentationml.slide+xml"/>
  <Override PartName="/ppt/slides/charts/chartc.xml" ContentType="application/vnd.openxmlformats-officedocument.drawingml.chart+xml"/>
  <Override PartName="/ppt/notesSlides/notesSlidec.xml" ContentType="application/vnd.openxmlformats-officedocument.presentationml.notesSlide+xml"/>
  <Override PartName="/ppt/slides/slided.xml" ContentType="application/vnd.openxmlformats-officedocument.presentationml.slide+xml"/>
  <Override PartName="/ppt/slides/charts/chartd.xml" ContentType="application/vnd.openxmlformats-officedocument.drawingml.chart+xml"/>
  <Override PartName="/ppt/notesSlides/notesSlided.xml" ContentType="application/vnd.openxmlformats-officedocument.presentationml.notesSlide+xml"/>
  <Override PartName="/ppt/slides/slidee.xml" ContentType="application/vnd.openxmlformats-officedocument.presentationml.slide+xml"/>
  <Override PartName="/ppt/slides/charts/charte.xml" ContentType="application/vnd.openxmlformats-officedocument.drawingml.chart+xml"/>
  <Override PartName="/ppt/notesSlides/notesSlidee.xml" ContentType="application/vnd.openxmlformats-officedocument.presentationml.notesSlide+xml"/>
  <Override PartName="/ppt/slides/slidef.xml" ContentType="application/vnd.openxmlformats-officedocument.presentationml.slide+xml"/>
  <Override PartName="/ppt/slides/charts/chartf.xml" ContentType="application/vnd.openxmlformats-officedocument.drawingml.chart+xml"/>
  <Override PartName="/ppt/notesSlides/notesSlidef.xml" ContentType="application/vnd.openxmlformats-officedocument.presentationml.notesSlide+xml"/>
  <Override PartName="/ppt/slides/slide10.xml" ContentType="application/vnd.openxmlformats-officedocument.presentationml.slide+xml"/>
  <Override PartName="/ppt/slides/charts/chart10.xml" ContentType="application/vnd.openxmlformats-officedocument.drawingml.chart+xml"/>
  <Override PartName="/ppt/notesSlides/notesSlide10.xml" ContentType="application/vnd.openxmlformats-officedocument.presentationml.notesSlide+xml"/>
  <Override PartName="/ppt/slides/slide11.xml" ContentType="application/vnd.openxmlformats-officedocument.presentationml.slide+xml"/>
  <Override PartName="/ppt/slides/charts/chart11.xml" ContentType="application/vnd.openxmlformats-officedocument.drawingml.chart+xml"/>
  <Override PartName="/ppt/notesSlides/notesSlide11.xml" ContentType="application/vnd.openxmlformats-officedocument.presentationml.notesSlide+xml"/>
  <Override PartName="/ppt/slides/slide12.xml" ContentType="application/vnd.openxmlformats-officedocument.presentationml.slide+xml"/>
  <Override PartName="/ppt/slides/charts/chart12.xml" ContentType="application/vnd.openxmlformats-officedocument.drawingml.chart+xml"/>
  <Override PartName="/ppt/notesSlides/notesSlide12.xml" ContentType="application/vnd.openxmlformats-officedocument.presentationml.notesSlide+xml"/>
  <Override PartName="/ppt/slides/slide13.xml" ContentType="application/vnd.openxmlformats-officedocument.presentationml.slide+xml"/>
  <Override PartName="/ppt/slides/charts/chart13.xml" ContentType="application/vnd.openxmlformats-officedocument.drawingml.chart+xml"/>
  <Override PartName="/ppt/notesSlides/notesSlide13.xml" ContentType="application/vnd.openxmlformats-officedocument.presentationml.notesSlide+xml"/>
  <Override PartName="/ppt/slides/slide14.xml" ContentType="application/vnd.openxmlformats-officedocument.presentationml.slide+xml"/>
  <Override PartName="/ppt/slides/charts/chart14.xml" ContentType="application/vnd.openxmlformats-officedocument.drawingml.chart+xml"/>
  <Override PartName="/ppt/notesSlides/notesSlide14.xml" ContentType="application/vnd.openxmlformats-officedocument.presentationml.notesSlide+xml"/>
  <Override PartName="/ppt/slides/slide15.xml" ContentType="application/vnd.openxmlformats-officedocument.presentationml.slide+xml"/>
  <Override PartName="/ppt/slides/charts/chart15.xml" ContentType="application/vnd.openxmlformats-officedocument.drawingml.chart+xml"/>
  <Override PartName="/ppt/notesSlides/notesSlide15.xml" ContentType="application/vnd.openxmlformats-officedocument.presentationml.notesSlide+xml"/>
  <Override PartName="/ppt/slides/slide16.xml" ContentType="application/vnd.openxmlformats-officedocument.presentationml.slide+xml"/>
  <Override PartName="/ppt/slides/charts/chart16.xml" ContentType="application/vnd.openxmlformats-officedocument.drawingml.chart+xml"/>
  <Override PartName="/ppt/notesSlides/notesSlide16.xml" ContentType="application/vnd.openxmlformats-officedocument.presentationml.notesSlide+xml"/>
  <Override PartName="/ppt/slides/slide17.xml" ContentType="application/vnd.openxmlformats-officedocument.presentationml.slide+xml"/>
  <Override PartName="/ppt/slides/charts/chart17.xml" ContentType="application/vnd.openxmlformats-officedocument.drawingml.chart+xml"/>
  <Override PartName="/ppt/notesSlides/notesSlide17.xml" ContentType="application/vnd.openxmlformats-officedocument.presentationml.notesSlide+xml"/>
  <Override PartName="/ppt/slides/slide18.xml" ContentType="application/vnd.openxmlformats-officedocument.presentationml.slide+xml"/>
  <Override PartName="/ppt/slides/charts/chart18.xml" ContentType="application/vnd.openxmlformats-officedocument.drawingml.chart+xml"/>
  <Override PartName="/ppt/notesSlides/notesSlide18.xml" ContentType="application/vnd.openxmlformats-officedocument.presentationml.notesSlide+xml"/>
  <Override PartName="/ppt/slides/slide19.xml" ContentType="application/vnd.openxmlformats-officedocument.presentationml.slide+xml"/>
  <Override PartName="/ppt/slides/charts/chart19.xml" ContentType="application/vnd.openxmlformats-officedocument.drawingml.chart+xml"/>
  <Override PartName="/ppt/notesSlides/notesSlide19.xml" ContentType="application/vnd.openxmlformats-officedocument.presentationml.notesSlide+xml"/>
  <Override PartName="/ppt/slides/slide1a.xml" ContentType="application/vnd.openxmlformats-officedocument.presentationml.slide+xml"/>
  <Override PartName="/ppt/slides/charts/chart1a.xml" ContentType="application/vnd.openxmlformats-officedocument.drawingml.chart+xml"/>
  <Override PartName="/ppt/notesSlides/notesSlide1a.xml" ContentType="application/vnd.openxmlformats-officedocument.presentationml.notesSlide+xml"/>
  <Override PartName="/ppt/slides/slide1b.xml" ContentType="application/vnd.openxmlformats-officedocument.presentationml.slide+xml"/>
  <Override PartName="/ppt/slides/charts/chart1b.xml" ContentType="application/vnd.openxmlformats-officedocument.drawingml.chart+xml"/>
  <Override PartName="/ppt/notesSlides/notesSlide1b.xml" ContentType="application/vnd.openxmlformats-officedocument.presentationml.notesSlide+xml"/>
  <Override PartName="/ppt/slides/slide1c.xml" ContentType="application/vnd.openxmlformats-officedocument.presentationml.slide+xml"/>
  <Override PartName="/ppt/slides/charts/chart1c.xml" ContentType="application/vnd.openxmlformats-officedocument.drawingml.chart+xml"/>
  <Override PartName="/ppt/notesSlides/notesSlide1c.xml" ContentType="application/vnd.openxmlformats-officedocument.presentationml.notesSlide+xml"/>
  <Override PartName="/ppt/slides/slide1d.xml" ContentType="application/vnd.openxmlformats-officedocument.presentationml.slide+xml"/>
  <Override PartName="/ppt/slides/charts/chart1d.xml" ContentType="application/vnd.openxmlformats-officedocument.drawingml.chart+xml"/>
  <Override PartName="/ppt/notesSlides/notesSlide1d.xml" ContentType="application/vnd.openxmlformats-officedocument.presentationml.notesSlide+xml"/>
  <Override PartName="/ppt/slides/slide1e.xml" ContentType="application/vnd.openxmlformats-officedocument.presentationml.slide+xml"/>
  <Override PartName="/ppt/slides/charts/chart1e.xml" ContentType="application/vnd.openxmlformats-officedocument.drawingml.chart+xml"/>
  <Override PartName="/ppt/notesSlides/notesSlide1e.xml" ContentType="application/vnd.openxmlformats-officedocument.presentationml.notesSlide+xml"/>
  <Override PartName="/ppt/slides/slide1f.xml" ContentType="application/vnd.openxmlformats-officedocument.presentationml.slide+xml"/>
  <Override PartName="/ppt/slides/charts/chart1f.xml" ContentType="application/vnd.openxmlformats-officedocument.drawingml.chart+xml"/>
  <Override PartName="/ppt/notesSlides/notesSlide1f.xml" ContentType="application/vnd.openxmlformats-officedocument.presentationml.notesSlide+xml"/>
  <Override PartName="/ppt/slides/slide20.xml" ContentType="application/vnd.openxmlformats-officedocument.presentationml.slide+xml"/>
  <Override PartName="/ppt/slides/charts/chart20.xml" ContentType="application/vnd.openxmlformats-officedocument.drawingml.chart+xml"/>
  <Override PartName="/ppt/notesSlides/notesSlide20.xml" ContentType="application/vnd.openxmlformats-officedocument.presentationml.notesSlide+xml"/>
  <Override PartName="/ppt/slides/slide21.xml" ContentType="application/vnd.openxmlformats-officedocument.presentationml.slide+xml"/>
  <Override PartName="/ppt/slides/charts/chart21.xml" ContentType="application/vnd.openxmlformats-officedocument.drawingml.chart+xml"/>
  <Override PartName="/ppt/notesSlides/notesSlide21.xml" ContentType="application/vnd.openxmlformats-officedocument.presentationml.notesSlide+xml"/>
  <Override PartName="/ppt/slides/slide22.xml" ContentType="application/vnd.openxmlformats-officedocument.presentationml.slide+xml"/>
  <Override PartName="/ppt/slides/charts/chart22.xml" ContentType="application/vnd.openxmlformats-officedocument.drawingml.chart+xml"/>
  <Override PartName="/ppt/notesSlides/notesSlide22.xml" ContentType="application/vnd.openxmlformats-officedocument.presentationml.notesSlide+xml"/>
  <Override PartName="/ppt/slides/slide23.xml" ContentType="application/vnd.openxmlformats-officedocument.presentationml.slide+xml"/>
  <Override PartName="/ppt/slides/charts/chart23.xml" ContentType="application/vnd.openxmlformats-officedocument.drawingml.chart+xml"/>
  <Override PartName="/ppt/notesSlides/notesSlide23.xml" ContentType="application/vnd.openxmlformats-officedocument.presentationml.notesSlide+xml"/>
  <Override PartName="/ppt/slides/slide24.xml" ContentType="application/vnd.openxmlformats-officedocument.presentationml.slide+xml"/>
  <Override PartName="/ppt/slides/charts/chart24.xml" ContentType="application/vnd.openxmlformats-officedocument.drawingml.chart+xml"/>
  <Override PartName="/ppt/notesSlides/notesSlide24.xml" ContentType="application/vnd.openxmlformats-officedocument.presentationml.notesSlide+xml"/>
  <Override PartName="/ppt/slides/slide25.xml" ContentType="application/vnd.openxmlformats-officedocument.presentationml.slide+xml"/>
  <Override PartName="/ppt/slides/charts/chart25.xml" ContentType="application/vnd.openxmlformats-officedocument.drawingml.chart+xml"/>
  <Override PartName="/ppt/notesSlides/notesSlide25.xml" ContentType="application/vnd.openxmlformats-officedocument.presentationml.notesSlide+xml"/>
  <Override PartName="/ppt/slides/slide26.xml" ContentType="application/vnd.openxmlformats-officedocument.presentationml.slide+xml"/>
  <Override PartName="/ppt/slides/charts/chart26.xml" ContentType="application/vnd.openxmlformats-officedocument.drawingml.chart+xml"/>
  <Override PartName="/ppt/notesSlides/notesSlide26.xml" ContentType="application/vnd.openxmlformats-officedocument.presentationml.notesSlide+xml"/>
  <Override PartName="/ppt/slides/slide27.xml" ContentType="application/vnd.openxmlformats-officedocument.presentationml.slide+xml"/>
  <Override PartName="/ppt/slides/charts/chart27.xml" ContentType="application/vnd.openxmlformats-officedocument.drawingml.chart+xml"/>
  <Override PartName="/ppt/notesSlides/notesSlide27.xml" ContentType="application/vnd.openxmlformats-officedocument.presentationml.notesSlide+xml"/>
  <Override PartName="/ppt/slides/slide28.xml" ContentType="application/vnd.openxmlformats-officedocument.presentationml.slide+xml"/>
  <Override PartName="/ppt/slides/charts/chart28.xml" ContentType="application/vnd.openxmlformats-officedocument.drawingml.chart+xml"/>
  <Override PartName="/ppt/notesSlides/notesSlide28.xml" ContentType="application/vnd.openxmlformats-officedocument.presentationml.notesSlide+xml"/>
  <Override PartName="/ppt/slides/slide29.xml" ContentType="application/vnd.openxmlformats-officedocument.presentationml.slide+xml"/>
  <Override PartName="/ppt/slides/charts/chart29.xml" ContentType="application/vnd.openxmlformats-officedocument.drawingml.chart+xml"/>
  <Override PartName="/ppt/notesSlides/notesSlide29.xml" ContentType="application/vnd.openxmlformats-officedocument.presentationml.notesSlide+xml"/>
  <Override PartName="/ppt/slides/slide2a.xml" ContentType="application/vnd.openxmlformats-officedocument.presentationml.slide+xml"/>
  <Override PartName="/ppt/slides/charts/chart2a.xml" ContentType="application/vnd.openxmlformats-officedocument.drawingml.chart+xml"/>
  <Override PartName="/ppt/notesSlides/notesSlide2a.xml" ContentType="application/vnd.openxmlformats-officedocument.presentationml.notesSlide+xml"/>
  <Override PartName="/ppt/slides/slide2b.xml" ContentType="application/vnd.openxmlformats-officedocument.presentationml.slide+xml"/>
  <Override PartName="/ppt/slides/charts/chart2b.xml" ContentType="application/vnd.openxmlformats-officedocument.drawingml.chart+xml"/>
  <Override PartName="/ppt/notesSlides/notesSlide2b.xml" ContentType="application/vnd.openxmlformats-officedocument.presentationml.notesSlide+xml"/>
  <Override PartName="/ppt/slides/slide2c.xml" ContentType="application/vnd.openxmlformats-officedocument.presentationml.slide+xml"/>
  <Override PartName="/ppt/slides/charts/chart2c.xml" ContentType="application/vnd.openxmlformats-officedocument.drawingml.chart+xml"/>
  <Override PartName="/ppt/notesSlides/notesSlide2c.xml" ContentType="application/vnd.openxmlformats-officedocument.presentationml.notesSlide+xml"/>
  <Override PartName="/ppt/slides/slide2d.xml" ContentType="application/vnd.openxmlformats-officedocument.presentationml.slide+xml"/>
  <Override PartName="/ppt/slides/charts/chart2d.xml" ContentType="application/vnd.openxmlformats-officedocument.drawingml.chart+xml"/>
  <Override PartName="/ppt/notesSlides/notesSlide2d.xml" ContentType="application/vnd.openxmlformats-officedocument.presentationml.notesSlide+xml"/>
  <Override PartName="/ppt/slides/slide2e.xml" ContentType="application/vnd.openxmlformats-officedocument.presentationml.slide+xml"/>
  <Override PartName="/ppt/slides/charts/chart2e.xml" ContentType="application/vnd.openxmlformats-officedocument.drawingml.chart+xml"/>
  <Override PartName="/ppt/notesSlides/notesSlide2e.xml" ContentType="application/vnd.openxmlformats-officedocument.presentationml.notesSlide+xml"/>
  <Override PartName="/ppt/slides/slide2f.xml" ContentType="application/vnd.openxmlformats-officedocument.presentationml.slide+xml"/>
  <Override PartName="/ppt/slides/charts/chart2f.xml" ContentType="application/vnd.openxmlformats-officedocument.drawingml.chart+xml"/>
  <Override PartName="/ppt/notesSlides/notesSlide2f.xml" ContentType="application/vnd.openxmlformats-officedocument.presentationml.notesSlide+xml"/>
  <Override PartName="/ppt/slides/slide30.xml" ContentType="application/vnd.openxmlformats-officedocument.presentationml.slide+xml"/>
  <Override PartName="/ppt/slides/charts/chart30.xml" ContentType="application/vnd.openxmlformats-officedocument.drawingml.chart+xml"/>
  <Override PartName="/ppt/notesSlides/notesSlide30.xml" ContentType="application/vnd.openxmlformats-officedocument.presentationml.notesSlide+xml"/>
  <Override PartName="/ppt/slides/slide31.xml" ContentType="application/vnd.openxmlformats-officedocument.presentationml.slide+xml"/>
  <Override PartName="/ppt/slides/charts/chart31.xml" ContentType="application/vnd.openxmlformats-officedocument.drawingml.chart+xml"/>
  <Override PartName="/ppt/notesSlides/notesSlide31.xml" ContentType="application/vnd.openxmlformats-officedocument.presentationml.notesSlide+xml"/>
  <Override PartName="/ppt/slides/slide32.xml" ContentType="application/vnd.openxmlformats-officedocument.presentationml.slide+xml"/>
  <Override PartName="/ppt/slides/charts/chart32.xml" ContentType="application/vnd.openxmlformats-officedocument.drawingml.chart+xml"/>
  <Override PartName="/ppt/notesSlides/notesSlide32.xml" ContentType="application/vnd.openxmlformats-officedocument.presentationml.notesSlide+xml"/>
  <Override PartName="/ppt/slides/slide33.xml" ContentType="application/vnd.openxmlformats-officedocument.presentationml.slide+xml"/>
  <Override PartName="/ppt/slides/charts/chart33.xml" ContentType="application/vnd.openxmlformats-officedocument.drawingml.chart+xml"/>
  <Override PartName="/ppt/notesSlides/notesSlide33.xml" ContentType="application/vnd.openxmlformats-officedocument.presentationml.notesSlide+xml"/>
  <Override PartName="/ppt/slides/slide34.xml" ContentType="application/vnd.openxmlformats-officedocument.presentationml.slide+xml"/>
  <Override PartName="/ppt/slides/charts/chart34.xml" ContentType="application/vnd.openxmlformats-officedocument.drawingml.chart+xml"/>
  <Override PartName="/ppt/notesSlides/notesSlide34.xml" ContentType="application/vnd.openxmlformats-officedocument.presentationml.notesSlide+xml"/>
  <Override PartName="/ppt/slides/slide35.xml" ContentType="application/vnd.openxmlformats-officedocument.presentationml.slide+xml"/>
  <Override PartName="/ppt/slides/charts/chart35.xml" ContentType="application/vnd.openxmlformats-officedocument.drawingml.chart+xml"/>
  <Override PartName="/ppt/notesSlides/notesSlide35.xml" ContentType="application/vnd.openxmlformats-officedocument.presentationml.notesSlide+xml"/>
  <Override PartName="/ppt/slides/slide36.xml" ContentType="application/vnd.openxmlformats-officedocument.presentationml.slide+xml"/>
  <Override PartName="/ppt/slides/charts/chart36.xml" ContentType="application/vnd.openxmlformats-officedocument.drawingml.chart+xml"/>
  <Override PartName="/ppt/notesSlides/notesSlide36.xml" ContentType="application/vnd.openxmlformats-officedocument.presentationml.notesSlide+xml"/>
  <Override PartName="/ppt/slides/slide37.xml" ContentType="application/vnd.openxmlformats-officedocument.presentationml.slide+xml"/>
  <Override PartName="/ppt/slides/charts/chart37.xml" ContentType="application/vnd.openxmlformats-officedocument.drawingml.chart+xml"/>
  <Override PartName="/ppt/notesSlides/notesSlide37.xml" ContentType="application/vnd.openxmlformats-officedocument.presentationml.notesSlide+xml"/>
  <Override PartName="/ppt/slides/slide38.xml" ContentType="application/vnd.openxmlformats-officedocument.presentationml.slide+xml"/>
  <Override PartName="/ppt/slides/charts/chart38.xml" ContentType="application/vnd.openxmlformats-officedocument.drawingml.chart+xml"/>
  <Override PartName="/ppt/notesSlides/notesSlide38.xml" ContentType="application/vnd.openxmlformats-officedocument.presentationml.notesSlide+xml"/>
  <Override PartName="/ppt/slides/slide39.xml" ContentType="application/vnd.openxmlformats-officedocument.presentationml.slide+xml"/>
  <Override PartName="/ppt/slides/charts/chart39.xml" ContentType="application/vnd.openxmlformats-officedocument.drawingml.chart+xml"/>
  <Override PartName="/ppt/notesSlides/notesSlide39.xml" ContentType="application/vnd.openxmlformats-officedocument.presentationml.notesSlide+xml"/>
  <Override PartName="/ppt/slides/slide3a.xml" ContentType="application/vnd.openxmlformats-officedocument.presentationml.slide+xml"/>
  <Override PartName="/ppt/slides/charts/chart3a.xml" ContentType="application/vnd.openxmlformats-officedocument.drawingml.chart+xml"/>
  <Override PartName="/ppt/notesSlides/notesSlide3a.xml" ContentType="application/vnd.openxmlformats-officedocument.presentationml.notesSlide+xml"/>
  <Override PartName="/ppt/slides/slide3b.xml" ContentType="application/vnd.openxmlformats-officedocument.presentationml.slide+xml"/>
  <Override PartName="/ppt/slides/charts/chart3b.xml" ContentType="application/vnd.openxmlformats-officedocument.drawingml.chart+xml"/>
  <Override PartName="/ppt/notesSlides/notesSlide3b.xml" ContentType="application/vnd.openxmlformats-officedocument.presentationml.notesSlide+xml"/>
  <Override PartName="/ppt/slides/slide3c.xml" ContentType="application/vnd.openxmlformats-officedocument.presentationml.slide+xml"/>
  <Override PartName="/ppt/slides/charts/chart3c.xml" ContentType="application/vnd.openxmlformats-officedocument.drawingml.chart+xml"/>
  <Override PartName="/ppt/notesSlides/notesSlide3c.xml" ContentType="application/vnd.openxmlformats-officedocument.presentationml.notesSlide+xml"/>
  <Override PartName="/ppt/slides/slide3d.xml" ContentType="application/vnd.openxmlformats-officedocument.presentationml.slide+xml"/>
  <Override PartName="/ppt/slides/charts/chart3d.xml" ContentType="application/vnd.openxmlformats-officedocument.drawingml.chart+xml"/>
  <Override PartName="/ppt/notesSlides/notesSlide3d.xml" ContentType="application/vnd.openxmlformats-officedocument.presentationml.notesSlide+xml"/>
  <Override PartName="/ppt/slides/slide3e.xml" ContentType="application/vnd.openxmlformats-officedocument.presentationml.slide+xml"/>
  <Override PartName="/ppt/slides/charts/chart3e.xml" ContentType="application/vnd.openxmlformats-officedocument.drawingml.chart+xml"/>
  <Override PartName="/ppt/notesSlides/notesSlide3e.xml" ContentType="application/vnd.openxmlformats-officedocument.presentationml.notesSlide+xml"/>
  <Override PartName="/ppt/slides/slide3f.xml" ContentType="application/vnd.openxmlformats-officedocument.presentationml.slide+xml"/>
  <Override PartName="/ppt/slides/charts/chart3f.xml" ContentType="application/vnd.openxmlformats-officedocument.drawingml.chart+xml"/>
  <Override PartName="/ppt/notesSlides/notesSlide3f.xml" ContentType="application/vnd.openxmlformats-officedocument.presentationml.notesSlide+xml"/>
  <Override PartName="/ppt/slides/slide40.xml" ContentType="application/vnd.openxmlformats-officedocument.presentationml.slide+xml"/>
  <Override PartName="/ppt/slides/charts/chart40.xml" ContentType="application/vnd.openxmlformats-officedocument.drawingml.chart+xml"/>
  <Override PartName="/ppt/notesSlides/notesSlide40.xml" ContentType="application/vnd.openxmlformats-officedocument.presentationml.notesSlide+xml"/>
  <Override PartName="/ppt/slides/slide41.xml" ContentType="application/vnd.openxmlformats-officedocument.presentationml.slide+xml"/>
  <Override PartName="/ppt/slides/charts/chart41.xml" ContentType="application/vnd.openxmlformats-officedocument.drawingml.chart+xml"/>
  <Override PartName="/ppt/notesSlides/notesSlide41.xml" ContentType="application/vnd.openxmlformats-officedocument.presentationml.notesSlide+xml"/>
  <Override PartName="/ppt/slides/slide42.xml" ContentType="application/vnd.openxmlformats-officedocument.presentationml.slide+xml"/>
  <Override PartName="/ppt/slides/charts/chart42.xml" ContentType="application/vnd.openxmlformats-officedocument.drawingml.chart+xml"/>
  <Override PartName="/ppt/notesSlides/notesSlide42.xml" ContentType="application/vnd.openxmlformats-officedocument.presentationml.notesSlide+xml"/>
  <Override PartName="/ppt/slides/slide43.xml" ContentType="application/vnd.openxmlformats-officedocument.presentationml.slide+xml"/>
  <Override PartName="/ppt/slides/charts/chart43.xml" ContentType="application/vnd.openxmlformats-officedocument.drawingml.chart+xml"/>
  <Override PartName="/ppt/notesSlides/notesSlide43.xml" ContentType="application/vnd.openxmlformats-officedocument.presentationml.notesSlide+xml"/>
  <Override PartName="/ppt/slides/slide44.xml" ContentType="application/vnd.openxmlformats-officedocument.presentationml.slide+xml"/>
  <Override PartName="/ppt/slides/charts/chart44.xml" ContentType="application/vnd.openxmlformats-officedocument.drawingml.chart+xml"/>
  <Override PartName="/ppt/notesSlides/notesSlide44.xml" ContentType="application/vnd.openxmlformats-officedocument.presentationml.notesSlide+xml"/>
  <Override PartName="/ppt/slides/slide45.xml" ContentType="application/vnd.openxmlformats-officedocument.presentationml.slide+xml"/>
  <Override PartName="/ppt/slides/charts/chart45.xml" ContentType="application/vnd.openxmlformats-officedocument.drawingml.chart+xml"/>
  <Override PartName="/ppt/notesSlides/notesSlide45.xml" ContentType="application/vnd.openxmlformats-officedocument.presentationml.notesSlide+xml"/>
  <Override PartName="/ppt/slides/slide46.xml" ContentType="application/vnd.openxmlformats-officedocument.presentationml.slide+xml"/>
  <Override PartName="/ppt/slides/charts/chart46.xml" ContentType="application/vnd.openxmlformats-officedocument.drawingml.chart+xml"/>
  <Override PartName="/ppt/notesSlides/notesSlide46.xml" ContentType="application/vnd.openxmlformats-officedocument.presentationml.notesSlide+xml"/>
  <Override PartName="/ppt/slides/slide47.xml" ContentType="application/vnd.openxmlformats-officedocument.presentationml.slide+xml"/>
  <Override PartName="/ppt/slides/charts/chart47.xml" ContentType="application/vnd.openxmlformats-officedocument.drawingml.chart+xml"/>
  <Override PartName="/ppt/notesSlides/notesSlide47.xml" ContentType="application/vnd.openxmlformats-officedocument.presentationml.notesSlide+xml"/>
  <Override PartName="/ppt/slides/slide48.xml" ContentType="application/vnd.openxmlformats-officedocument.presentationml.slide+xml"/>
  <Override PartName="/ppt/slides/charts/chart48.xml" ContentType="application/vnd.openxmlformats-officedocument.drawingml.chart+xml"/>
  <Override PartName="/ppt/notesSlides/notesSlide48.xml" ContentType="application/vnd.openxmlformats-officedocument.presentationml.notesSlide+xml"/>
  <Override PartName="/ppt/slides/slide49.xml" ContentType="application/vnd.openxmlformats-officedocument.presentationml.slide+xml"/>
  <Override PartName="/ppt/slides/charts/chart49.xml" ContentType="application/vnd.openxmlformats-officedocument.drawingml.chart+xml"/>
  <Override PartName="/ppt/notesSlides/notesSlide49.xml" ContentType="application/vnd.openxmlformats-officedocument.presentationml.notesSlide+xml"/>
  <Override PartName="/ppt/slides/slide4a.xml" ContentType="application/vnd.openxmlformats-officedocument.presentationml.slide+xml"/>
  <Override PartName="/ppt/slides/charts/chart4a.xml" ContentType="application/vnd.openxmlformats-officedocument.drawingml.chart+xml"/>
  <Override PartName="/ppt/notesSlides/notesSlide4a.xml" ContentType="application/vnd.openxmlformats-officedocument.presentationml.notesSlide+xml"/>
  <Override PartName="/ppt/slides/slide4b.xml" ContentType="application/vnd.openxmlformats-officedocument.presentationml.slide+xml"/>
  <Override PartName="/ppt/slides/charts/chart4b.xml" ContentType="application/vnd.openxmlformats-officedocument.drawingml.chart+xml"/>
  <Override PartName="/ppt/notesSlides/notesSlide4b.xml" ContentType="application/vnd.openxmlformats-officedocument.presentationml.notesSlide+xml"/>
  <Override PartName="/ppt/slides/slide4c.xml" ContentType="application/vnd.openxmlformats-officedocument.presentationml.slide+xml"/>
  <Override PartName="/ppt/slides/charts/chart4c.xml" ContentType="application/vnd.openxmlformats-officedocument.drawingml.chart+xml"/>
  <Override PartName="/ppt/notesSlides/notesSlide4c.xml" ContentType="application/vnd.openxmlformats-officedocument.presentationml.notesSlide+xml"/>
  <Override PartName="/ppt/slides/slide4d.xml" ContentType="application/vnd.openxmlformats-officedocument.presentationml.slide+xml"/>
  <Override PartName="/ppt/slides/charts/chart4d.xml" ContentType="application/vnd.openxmlformats-officedocument.drawingml.chart+xml"/>
  <Override PartName="/ppt/notesSlides/notesSlide4d.xml" ContentType="application/vnd.openxmlformats-officedocument.presentationml.notesSlide+xml"/>
  <Override PartName="/ppt/slides/slide4e.xml" ContentType="application/vnd.openxmlformats-officedocument.presentationml.slide+xml"/>
  <Override PartName="/ppt/slides/charts/chart4e.xml" ContentType="application/vnd.openxmlformats-officedocument.drawingml.chart+xml"/>
  <Override PartName="/ppt/notesSlides/notesSlide4e.xml" ContentType="application/vnd.openxmlformats-officedocument.presentationml.notesSlide+xml"/>
  <Override PartName="/ppt/slides/slide4f.xml" ContentType="application/vnd.openxmlformats-officedocument.presentationml.slide+xml"/>
  <Override PartName="/ppt/slides/charts/chart4f.xml" ContentType="application/vnd.openxmlformats-officedocument.drawingml.chart+xml"/>
  <Override PartName="/ppt/notesSlides/notesSlide4f.xml" ContentType="application/vnd.openxmlformats-officedocument.presentationml.notesSlide+xml"/>
  <Override PartName="/ppt/slides/slide50.xml" ContentType="application/vnd.openxmlformats-officedocument.presentationml.slide+xml"/>
  <Override PartName="/ppt/slides/charts/chart50.xml" ContentType="application/vnd.openxmlformats-officedocument.drawingml.chart+xml"/>
  <Override PartName="/ppt/notesSlides/notesSlide50.xml" ContentType="application/vnd.openxmlformats-officedocument.presentationml.notesSlide+xml"/>
  <Override PartName="/ppt/slides/slide51.xml" ContentType="application/vnd.openxmlformats-officedocument.presentationml.slide+xml"/>
  <Override PartName="/ppt/slides/charts/chart51.xml" ContentType="application/vnd.openxmlformats-officedocument.drawingml.chart+xml"/>
  <Override PartName="/ppt/notesSlides/notesSlide51.xml" ContentType="application/vnd.openxmlformats-officedocument.presentationml.notesSlide+xml"/>
  <Override PartName="/ppt/slides/slide52.xml" ContentType="application/vnd.openxmlformats-officedocument.presentationml.slide+xml"/>
  <Override PartName="/ppt/slides/charts/chart52.xml" ContentType="application/vnd.openxmlformats-officedocument.drawingml.chart+xml"/>
  <Override PartName="/ppt/notesSlides/notesSlide52.xml" ContentType="application/vnd.openxmlformats-officedocument.presentationml.notesSlide+xml"/>
  <Override PartName="/ppt/slides/slide53.xml" ContentType="application/vnd.openxmlformats-officedocument.presentationml.slide+xml"/>
  <Override PartName="/ppt/slides/charts/chart53.xml" ContentType="application/vnd.openxmlformats-officedocument.drawingml.chart+xml"/>
  <Override PartName="/ppt/notesSlides/notesSlide53.xml" ContentType="application/vnd.openxmlformats-officedocument.presentationml.notesSlide+xml"/>
  <Override PartName="/ppt/slides/slide54.xml" ContentType="application/vnd.openxmlformats-officedocument.presentationml.slide+xml"/>
  <Override PartName="/ppt/slides/charts/chart54.xml" ContentType="application/vnd.openxmlformats-officedocument.drawingml.chart+xml"/>
  <Override PartName="/ppt/notesSlides/notesSlide54.xml" ContentType="application/vnd.openxmlformats-officedocument.presentationml.notesSlide+xml"/>
  <Override PartName="/ppt/slides/slide55.xml" ContentType="application/vnd.openxmlformats-officedocument.presentationml.slide+xml"/>
  <Override PartName="/ppt/slides/charts/chart55.xml" ContentType="application/vnd.openxmlformats-officedocument.drawingml.chart+xml"/>
  <Override PartName="/ppt/notesSlides/notesSlide55.xml" ContentType="application/vnd.openxmlformats-officedocument.presentationml.notesSlide+xml"/>
  <Override PartName="/ppt/slides/slide56.xml" ContentType="application/vnd.openxmlformats-officedocument.presentationml.slide+xml"/>
  <Override PartName="/ppt/slides/charts/chart56.xml" ContentType="application/vnd.openxmlformats-officedocument.drawingml.chart+xml"/>
  <Override PartName="/ppt/notesSlides/notesSlide56.xml" ContentType="application/vnd.openxmlformats-officedocument.presentationml.notesSlide+xml"/>
  <Override PartName="/ppt/slides/slide57.xml" ContentType="application/vnd.openxmlformats-officedocument.presentationml.slide+xml"/>
  <Override PartName="/ppt/slides/charts/chart57.xml" ContentType="application/vnd.openxmlformats-officedocument.drawingml.chart+xml"/>
  <Override PartName="/ppt/notesSlides/notesSlide57.xml" ContentType="application/vnd.openxmlformats-officedocument.presentationml.notesSlide+xml"/>
  <Override PartName="/ppt/slides/slide58.xml" ContentType="application/vnd.openxmlformats-officedocument.presentationml.slide+xml"/>
  <Override PartName="/ppt/slides/charts/chart58.xml" ContentType="application/vnd.openxmlformats-officedocument.drawingml.chart+xml"/>
  <Override PartName="/ppt/notesSlides/notesSlide58.xml" ContentType="application/vnd.openxmlformats-officedocument.presentationml.notesSlide+xml"/>
  <Override PartName="/ppt/slides/slide59.xml" ContentType="application/vnd.openxmlformats-officedocument.presentationml.slide+xml"/>
  <Override PartName="/ppt/slides/charts/chart59.xml" ContentType="application/vnd.openxmlformats-officedocument.drawingml.chart+xml"/>
  <Override PartName="/ppt/notesSlides/notesSlide59.xml" ContentType="application/vnd.openxmlformats-officedocument.presentationml.notesSlide+xml"/>
  <Override PartName="/ppt/slides/slide5a.xml" ContentType="application/vnd.openxmlformats-officedocument.presentationml.slide+xml"/>
  <Override PartName="/ppt/slides/charts/chart5a.xml" ContentType="application/vnd.openxmlformats-officedocument.drawingml.chart+xml"/>
  <Override PartName="/ppt/notesSlides/notesSlide5a.xml" ContentType="application/vnd.openxmlformats-officedocument.presentationml.notesSlide+xml"/>
  <Override PartName="/ppt/slides/slide5b.xml" ContentType="application/vnd.openxmlformats-officedocument.presentationml.slide+xml"/>
  <Override PartName="/ppt/slides/charts/chart5b.xml" ContentType="application/vnd.openxmlformats-officedocument.drawingml.chart+xml"/>
  <Override PartName="/ppt/notesSlides/notesSlide5b.xml" ContentType="application/vnd.openxmlformats-officedocument.presentationml.notesSlide+xml"/>
  <Override PartName="/ppt/slides/slide5c.xml" ContentType="application/vnd.openxmlformats-officedocument.presentationml.slide+xml"/>
  <Override PartName="/ppt/slides/charts/chart5c.xml" ContentType="application/vnd.openxmlformats-officedocument.drawingml.chart+xml"/>
  <Override PartName="/ppt/notesSlides/notesSlide5c.xml" ContentType="application/vnd.openxmlformats-officedocument.presentationml.notesSlide+xml"/>
  <Override PartName="/ppt/slides/slide5d.xml" ContentType="application/vnd.openxmlformats-officedocument.presentationml.slide+xml"/>
  <Override PartName="/ppt/slides/charts/chart5d.xml" ContentType="application/vnd.openxmlformats-officedocument.drawingml.chart+xml"/>
  <Override PartName="/ppt/notesSlides/notesSlide5d.xml" ContentType="application/vnd.openxmlformats-officedocument.presentationml.notesSlide+xml"/>
  <Override PartName="/ppt/slides/slide5e.xml" ContentType="application/vnd.openxmlformats-officedocument.presentationml.slide+xml"/>
  <Override PartName="/ppt/slides/charts/chart5e.xml" ContentType="application/vnd.openxmlformats-officedocument.drawingml.chart+xml"/>
  <Override PartName="/ppt/notesSlides/notesSlide5e.xml" ContentType="application/vnd.openxmlformats-officedocument.presentationml.notesSlide+xml"/>
  <Override PartName="/ppt/slides/slide5f.xml" ContentType="application/vnd.openxmlformats-officedocument.presentationml.slide+xml"/>
  <Override PartName="/ppt/slides/charts/chart5f.xml" ContentType="application/vnd.openxmlformats-officedocument.drawingml.chart+xml"/>
  <Override PartName="/ppt/notesSlides/notesSlide5f.xml" ContentType="application/vnd.openxmlformats-officedocument.presentationml.notesSlide+xml"/>
  <Override PartName="/ppt/slides/slide60.xml" ContentType="application/vnd.openxmlformats-officedocument.presentationml.slide+xml"/>
  <Override PartName="/ppt/slides/charts/chart60.xml" ContentType="application/vnd.openxmlformats-officedocument.drawingml.chart+xml"/>
  <Override PartName="/ppt/notesSlides/notesSlide60.xml" ContentType="application/vnd.openxmlformats-officedocument.presentationml.notesSlide+xml"/>
  <Override PartName="/ppt/slides/slide61.xml" ContentType="application/vnd.openxmlformats-officedocument.presentationml.slide+xml"/>
  <Override PartName="/ppt/slides/charts/chart61.xml" ContentType="application/vnd.openxmlformats-officedocument.drawingml.chart+xml"/>
  <Override PartName="/ppt/notesSlides/notesSlide61.xml" ContentType="application/vnd.openxmlformats-officedocument.presentationml.notesSlide+xml"/>
  <Override PartName="/ppt/slides/slide62.xml" ContentType="application/vnd.openxmlformats-officedocument.presentationml.slide+xml"/>
  <Override PartName="/ppt/slides/charts/chart62.xml" ContentType="application/vnd.openxmlformats-officedocument.drawingml.chart+xml"/>
  <Override PartName="/ppt/notesSlides/notesSlide62.xml" ContentType="application/vnd.openxmlformats-officedocument.presentationml.notesSlide+xml"/>
  <Override PartName="/ppt/slides/slide63.xml" ContentType="application/vnd.openxmlformats-officedocument.presentationml.slide+xml"/>
  <Override PartName="/ppt/slides/charts/chart63.xml" ContentType="application/vnd.openxmlformats-officedocument.drawingml.chart+xml"/>
  <Override PartName="/ppt/notesSlides/notesSlide63.xml" ContentType="application/vnd.openxmlformats-officedocument.presentationml.notesSlide+xml"/>
  <Override PartName="/ppt/slides/slide64.xml" ContentType="application/vnd.openxmlformats-officedocument.presentationml.slide+xml"/>
  <Override PartName="/ppt/slides/charts/chart64.xml" ContentType="application/vnd.openxmlformats-officedocument.drawingml.chart+xml"/>
  <Override PartName="/ppt/notesSlides/notesSlide64.xml" ContentType="application/vnd.openxmlformats-officedocument.presentationml.notesSlide+xml"/>
  <Override PartName="/ppt/slides/slide65.xml" ContentType="application/vnd.openxmlformats-officedocument.presentationml.slide+xml"/>
  <Override PartName="/ppt/slides/charts/chart65.xml" ContentType="application/vnd.openxmlformats-officedocument.drawingml.chart+xml"/>
  <Override PartName="/ppt/notesSlides/notesSlide65.xml" ContentType="application/vnd.openxmlformats-officedocument.presentationml.notesSlide+xml"/>
  <Override PartName="/ppt/slides/slide66.xml" ContentType="application/vnd.openxmlformats-officedocument.presentationml.slide+xml"/>
  <Override PartName="/ppt/slides/charts/chart66.xml" ContentType="application/vnd.openxmlformats-officedocument.drawingml.chart+xml"/>
  <Override PartName="/ppt/notesSlides/notesSlide66.xml" ContentType="application/vnd.openxmlformats-officedocument.presentationml.notesSlide+xml"/>
  <Override PartName="/ppt/slides/slide67.xml" ContentType="application/vnd.openxmlformats-officedocument.presentationml.slide+xml"/>
  <Override PartName="/ppt/slides/charts/chart67.xml" ContentType="application/vnd.openxmlformats-officedocument.drawingml.chart+xml"/>
  <Override PartName="/ppt/notesSlides/notesSlide67.xml" ContentType="application/vnd.openxmlformats-officedocument.presentationml.notesSlide+xml"/>
  <Override PartName="/ppt/slides/slide68.xml" ContentType="application/vnd.openxmlformats-officedocument.presentationml.slide+xml"/>
  <Override PartName="/ppt/slides/charts/chart68.xml" ContentType="application/vnd.openxmlformats-officedocument.drawingml.chart+xml"/>
  <Override PartName="/ppt/notesSlides/notesSlide68.xml" ContentType="application/vnd.openxmlformats-officedocument.presentationml.notesSlide+xml"/>
  <Override PartName="/ppt/slides/slide69.xml" ContentType="application/vnd.openxmlformats-officedocument.presentationml.slide+xml"/>
  <Override PartName="/ppt/slides/charts/chart69.xml" ContentType="application/vnd.openxmlformats-officedocument.drawingml.chart+xml"/>
  <Override PartName="/ppt/notesSlides/notesSlide69.xml" ContentType="application/vnd.openxmlformats-officedocument.presentationml.notesSlide+xml"/>
  <Override PartName="/ppt/slides/slide6a.xml" ContentType="application/vnd.openxmlformats-officedocument.presentationml.slide+xml"/>
  <Override PartName="/ppt/slides/charts/chart6a.xml" ContentType="application/vnd.openxmlformats-officedocument.drawingml.chart+xml"/>
  <Override PartName="/ppt/notesSlides/notesSlide6a.xml" ContentType="application/vnd.openxmlformats-officedocument.presentationml.notesSlide+xml"/>
  <Override PartName="/ppt/slides/slide6b.xml" ContentType="application/vnd.openxmlformats-officedocument.presentationml.slide+xml"/>
  <Override PartName="/ppt/slides/charts/chart6b.xml" ContentType="application/vnd.openxmlformats-officedocument.drawingml.chart+xml"/>
  <Override PartName="/ppt/notesSlides/notesSlide6b.xml" ContentType="application/vnd.openxmlformats-officedocument.presentationml.notesSlide+xml"/>
  <Override PartName="/ppt/slides/slide6c.xml" ContentType="application/vnd.openxmlformats-officedocument.presentationml.slide+xml"/>
  <Override PartName="/ppt/slides/charts/chart6c.xml" ContentType="application/vnd.openxmlformats-officedocument.drawingml.chart+xml"/>
  <Override PartName="/ppt/notesSlides/notesSlide6c.xml" ContentType="application/vnd.openxmlformats-officedocument.presentationml.notesSlide+xml"/>
  <Override PartName="/ppt/slides/slide6d.xml" ContentType="application/vnd.openxmlformats-officedocument.presentationml.slide+xml"/>
  <Override PartName="/ppt/slides/charts/chart6d.xml" ContentType="application/vnd.openxmlformats-officedocument.drawingml.chart+xml"/>
  <Override PartName="/ppt/notesSlides/notesSlide6d.xml" ContentType="application/vnd.openxmlformats-officedocument.presentationml.notesSlide+xml"/>
  <Override PartName="/ppt/slides/slide6e.xml" ContentType="application/vnd.openxmlformats-officedocument.presentationml.slide+xml"/>
  <Override PartName="/ppt/slides/charts/chart6e.xml" ContentType="application/vnd.openxmlformats-officedocument.drawingml.chart+xml"/>
  <Override PartName="/ppt/notesSlides/notesSlide6e.xml" ContentType="application/vnd.openxmlformats-officedocument.presentationml.notesSlide+xml"/>
  <Override PartName="/ppt/slides/slide6f.xml" ContentType="application/vnd.openxmlformats-officedocument.presentationml.slide+xml"/>
  <Override PartName="/ppt/slides/charts/chart6f.xml" ContentType="application/vnd.openxmlformats-officedocument.drawingml.chart+xml"/>
  <Override PartName="/ppt/notesSlides/notesSlide6f.xml" ContentType="application/vnd.openxmlformats-officedocument.presentationml.notesSlide+xml"/>
  <Override PartName="/ppt/slides/slide70.xml" ContentType="application/vnd.openxmlformats-officedocument.presentationml.slide+xml"/>
  <Override PartName="/ppt/slides/charts/chart70.xml" ContentType="application/vnd.openxmlformats-officedocument.drawingml.chart+xml"/>
  <Override PartName="/ppt/notesSlides/notesSlide70.xml" ContentType="application/vnd.openxmlformats-officedocument.presentationml.notesSlide+xml"/>
  <Override PartName="/ppt/slides/slide71.xml" ContentType="application/vnd.openxmlformats-officedocument.presentationml.slide+xml"/>
  <Override PartName="/ppt/slides/charts/chart71.xml" ContentType="application/vnd.openxmlformats-officedocument.drawingml.chart+xml"/>
  <Override PartName="/ppt/notesSlides/notesSlide71.xml" ContentType="application/vnd.openxmlformats-officedocument.presentationml.notesSlide+xml"/>
  <Override PartName="/ppt/slides/slide72.xml" ContentType="application/vnd.openxmlformats-officedocument.presentationml.slide+xml"/>
  <Override PartName="/ppt/slides/charts/chart72.xml" ContentType="application/vnd.openxmlformats-officedocument.drawingml.chart+xml"/>
  <Override PartName="/ppt/notesSlides/notesSlide72.xml" ContentType="application/vnd.openxmlformats-officedocument.presentationml.notesSlide+xml"/>
  <Override PartName="/ppt/slides/slide73.xml" ContentType="application/vnd.openxmlformats-officedocument.presentationml.slide+xml"/>
  <Override PartName="/ppt/slides/charts/chart73.xml" ContentType="application/vnd.openxmlformats-officedocument.drawingml.chart+xml"/>
  <Override PartName="/ppt/notesSlides/notesSlide73.xml" ContentType="application/vnd.openxmlformats-officedocument.presentationml.notesSlide+xml"/>
  <Override PartName="/ppt/slides/slide74.xml" ContentType="application/vnd.openxmlformats-officedocument.presentationml.slide+xml"/>
  <Override PartName="/ppt/slides/charts/chart74.xml" ContentType="application/vnd.openxmlformats-officedocument.drawingml.chart+xml"/>
  <Override PartName="/ppt/notesSlides/notesSlide74.xml" ContentType="application/vnd.openxmlformats-officedocument.presentationml.notesSlide+xml"/>
  <Override PartName="/ppt/slides/slide75.xml" ContentType="application/vnd.openxmlformats-officedocument.presentationml.slide+xml"/>
  <Override PartName="/ppt/slides/charts/chart75.xml" ContentType="application/vnd.openxmlformats-officedocument.drawingml.chart+xml"/>
  <Override PartName="/ppt/notesSlides/notesSlide75.xml" ContentType="application/vnd.openxmlformats-officedocument.presentationml.notesSlide+xml"/>
  <Override PartName="/ppt/slides/slide76.xml" ContentType="application/vnd.openxmlformats-officedocument.presentationml.slide+xml"/>
  <Override PartName="/ppt/slides/charts/chart76.xml" ContentType="application/vnd.openxmlformats-officedocument.drawingml.chart+xml"/>
  <Override PartName="/ppt/notesSlides/notesSlide76.xml" ContentType="application/vnd.openxmlformats-officedocument.presentationml.notesSlide+xml"/>
  <Override PartName="/ppt/slides/slide77.xml" ContentType="application/vnd.openxmlformats-officedocument.presentationml.slide+xml"/>
  <Override PartName="/ppt/slides/charts/chart77.xml" ContentType="application/vnd.openxmlformats-officedocument.drawingml.chart+xml"/>
  <Override PartName="/ppt/notesSlides/notesSlide77.xml" ContentType="application/vnd.openxmlformats-officedocument.presentationml.notesSlide+xml"/>
  <Override PartName="/ppt/slides/slide78.xml" ContentType="application/vnd.openxmlformats-officedocument.presentationml.slide+xml"/>
  <Override PartName="/ppt/slides/charts/chart78.xml" ContentType="application/vnd.openxmlformats-officedocument.drawingml.chart+xml"/>
  <Override PartName="/ppt/notesSlides/notesSlide78.xml" ContentType="application/vnd.openxmlformats-officedocument.presentationml.notesSlide+xml"/>
  <Override PartName="/ppt/slides/slide79.xml" ContentType="application/vnd.openxmlformats-officedocument.presentationml.slide+xml"/>
  <Override PartName="/ppt/slides/charts/chart79.xml" ContentType="application/vnd.openxmlformats-officedocument.drawingml.chart+xml"/>
  <Override PartName="/ppt/notesSlides/notesSlide79.xml" ContentType="application/vnd.openxmlformats-officedocument.presentationml.notesSlide+xml"/>
  <Override PartName="/ppt/slides/slide7a.xml" ContentType="application/vnd.openxmlformats-officedocument.presentationml.slide+xml"/>
  <Override PartName="/ppt/slides/charts/chart7a.xml" ContentType="application/vnd.openxmlformats-officedocument.drawingml.chart+xml"/>
  <Override PartName="/ppt/notesSlides/notesSlide7a.xml" ContentType="application/vnd.openxmlformats-officedocument.presentationml.notesSlide+xml"/>
  <Override PartName="/ppt/slides/slide7b.xml" ContentType="application/vnd.openxmlformats-officedocument.presentationml.slide+xml"/>
  <Override PartName="/ppt/slides/charts/chart7b.xml" ContentType="application/vnd.openxmlformats-officedocument.drawingml.chart+xml"/>
  <Override PartName="/ppt/notesSlides/notesSlide7b.xml" ContentType="application/vnd.openxmlformats-officedocument.presentationml.notesSlide+xml"/>
  <Override PartName="/ppt/slides/slide7c.xml" ContentType="application/vnd.openxmlformats-officedocument.presentationml.slide+xml"/>
  <Override PartName="/ppt/slides/charts/chart7c.xml" ContentType="application/vnd.openxmlformats-officedocument.drawingml.chart+xml"/>
  <Override PartName="/ppt/notesSlides/notesSlide7c.xml" ContentType="application/vnd.openxmlformats-officedocument.presentationml.notesSlide+xml"/>
  <Override PartName="/ppt/slides/slide7d.xml" ContentType="application/vnd.openxmlformats-officedocument.presentationml.slide+xml"/>
  <Override PartName="/ppt/slides/charts/chart7d.xml" ContentType="application/vnd.openxmlformats-officedocument.drawingml.chart+xml"/>
  <Override PartName="/ppt/notesSlides/notesSlide7d.xml" ContentType="application/vnd.openxmlformats-officedocument.presentationml.notesSlide+xml"/>
  <Override PartName="/ppt/slides/slide7e.xml" ContentType="application/vnd.openxmlformats-officedocument.presentationml.slide+xml"/>
  <Override PartName="/ppt/slides/charts/chart7e.xml" ContentType="application/vnd.openxmlformats-officedocument.drawingml.chart+xml"/>
  <Override PartName="/ppt/notesSlides/notesSlide7e.xml" ContentType="application/vnd.openxmlformats-officedocument.presentationml.notesSlide+xml"/>
  <Override PartName="/ppt/slides/slide7f.xml" ContentType="application/vnd.openxmlformats-officedocument.presentationml.slide+xml"/>
  <Override PartName="/ppt/slides/charts/chart7f.xml" ContentType="application/vnd.openxmlformats-officedocument.drawingml.chart+xml"/>
  <Override PartName="/ppt/notesSlides/notesSlide7f.xml" ContentType="application/vnd.openxmlformats-officedocument.presentationml.notesSlide+xml"/>
  <Override PartName="/ppt/slides/slide80.xml" ContentType="application/vnd.openxmlformats-officedocument.presentationml.slide+xml"/>
  <Override PartName="/ppt/slides/charts/chart80.xml" ContentType="application/vnd.openxmlformats-officedocument.drawingml.chart+xml"/>
  <Override PartName="/ppt/notesSlides/notesSlide80.xml" ContentType="application/vnd.openxmlformats-officedocument.presentationml.notesSlide+xml"/>
  <Override PartName="/ppt/slides/slide81.xml" ContentType="application/vnd.openxmlformats-officedocument.presentationml.slide+xml"/>
  <Override PartName="/ppt/slides/charts/chart81.xml" ContentType="application/vnd.openxmlformats-officedocument.drawingml.chart+xml"/>
  <Override PartName="/ppt/notesSlides/notesSlide81.xml" ContentType="application/vnd.openxmlformats-officedocument.presentationml.notesSlide+xml"/>
  <Override PartName="/ppt/slides/slide82.xml" ContentType="application/vnd.openxmlformats-officedocument.presentationml.slide+xml"/>
  <Override PartName="/ppt/slides/charts/chart82.xml" ContentType="application/vnd.openxmlformats-officedocument.drawingml.chart+xml"/>
  <Override PartName="/ppt/notesSlides/notesSlide82.xml" ContentType="application/vnd.openxmlformats-officedocument.presentationml.notesSlide+xml"/>
  <Override PartName="/ppt/slides/slide83.xml" ContentType="application/vnd.openxmlformats-officedocument.presentationml.slide+xml"/>
  <Override PartName="/ppt/slides/charts/chart83.xml" ContentType="application/vnd.openxmlformats-officedocument.drawingml.chart+xml"/>
  <Override PartName="/ppt/notesSlides/notesSlide83.xml" ContentType="application/vnd.openxmlformats-officedocument.presentationml.notesSlide+xml"/>
  <Override PartName="/ppt/slides/slide84.xml" ContentType="application/vnd.openxmlformats-officedocument.presentationml.slide+xml"/>
  <Override PartName="/ppt/slides/charts/chart84.xml" ContentType="application/vnd.openxmlformats-officedocument.drawingml.chart+xml"/>
  <Override PartName="/ppt/notesSlides/notesSlide84.xml" ContentType="application/vnd.openxmlformats-officedocument.presentationml.notesSlide+xml"/>
  <Override PartName="/ppt/slides/slide85.xml" ContentType="application/vnd.openxmlformats-officedocument.presentationml.slide+xml"/>
  <Override PartName="/ppt/slides/charts/chart85.xml" ContentType="application/vnd.openxmlformats-officedocument.drawingml.chart+xml"/>
  <Override PartName="/ppt/notesSlides/notesSlide85.xml" ContentType="application/vnd.openxmlformats-officedocument.presentationml.notesSlide+xml"/>
  <Override PartName="/ppt/slides/slide86.xml" ContentType="application/vnd.openxmlformats-officedocument.presentationml.slide+xml"/>
  <Override PartName="/ppt/slides/charts/chart86.xml" ContentType="application/vnd.openxmlformats-officedocument.drawingml.chart+xml"/>
  <Override PartName="/ppt/notesSlides/notesSlide86.xml" ContentType="application/vnd.openxmlformats-officedocument.presentationml.notesSlide+xml"/>
  <Override PartName="/ppt/slides/slide87.xml" ContentType="application/vnd.openxmlformats-officedocument.presentationml.slide+xml"/>
  <Override PartName="/ppt/slides/charts/chart87.xml" ContentType="application/vnd.openxmlformats-officedocument.drawingml.chart+xml"/>
  <Override PartName="/ppt/notesSlides/notesSlide87.xml" ContentType="application/vnd.openxmlformats-officedocument.presentationml.notesSlide+xml"/>
  <Override PartName="/ppt/slides/slide88.xml" ContentType="application/vnd.openxmlformats-officedocument.presentationml.slide+xml"/>
  <Override PartName="/ppt/slides/charts/chart88.xml" ContentType="application/vnd.openxmlformats-officedocument.drawingml.chart+xml"/>
  <Override PartName="/ppt/notesSlides/notesSlide88.xml" ContentType="application/vnd.openxmlformats-officedocument.presentationml.notesSlide+xml"/>
  <Override PartName="/ppt/slides/slide89.xml" ContentType="application/vnd.openxmlformats-officedocument.presentationml.slide+xml"/>
  <Override PartName="/ppt/slides/charts/chart89.xml" ContentType="application/vnd.openxmlformats-officedocument.drawingml.chart+xml"/>
  <Override PartName="/ppt/notesSlides/notesSlide89.xml" ContentType="application/vnd.openxmlformats-officedocument.presentationml.notesSlide+xml"/>
  <Override PartName="/ppt/slides/slide8a.xml" ContentType="application/vnd.openxmlformats-officedocument.presentationml.slide+xml"/>
  <Override PartName="/ppt/slides/charts/chart8a.xml" ContentType="application/vnd.openxmlformats-officedocument.drawingml.chart+xml"/>
  <Override PartName="/ppt/notesSlides/notesSlide8a.xml" ContentType="application/vnd.openxmlformats-officedocument.presentationml.notesSlide+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60" r:id="R77f6a627e3c0483d"/>
    <p:sldId id="261" r:id="R892e1a3b3dc942c3"/>
    <p:sldId id="262" r:id="R7cf7cf6f7a9d45b0"/>
    <p:sldId id="263" r:id="R4415f801c3c3427e"/>
    <p:sldId id="264" r:id="R0bb7e19de05846ef"/>
    <p:sldId id="265" r:id="Rf903f670536f457d"/>
    <p:sldId id="266" r:id="R8e09ec59d1c04f95"/>
    <p:sldId id="267" r:id="R790234b451fd4037"/>
    <p:sldId id="268" r:id="R5ca6276fa31c4e18"/>
    <p:sldId id="269" r:id="R30d1383e168f4b1a"/>
    <p:sldId id="270" r:id="R24b093e4f4914d80"/>
    <p:sldId id="271" r:id="R0cd96c912da341bf"/>
    <p:sldId id="272" r:id="Rc694800953fa4337"/>
    <p:sldId id="273" r:id="R11b816d1ccff47db"/>
    <p:sldId id="274" r:id="Rf7482bfc5a634f95"/>
    <p:sldId id="275" r:id="R784e35dbe9104088"/>
    <p:sldId id="276" r:id="R2961e68affb0462a"/>
    <p:sldId id="277" r:id="R5e6ace130aeb4ae4"/>
    <p:sldId id="278" r:id="Rf8388d92518748b4"/>
    <p:sldId id="279" r:id="R51a5ad5dd77a4465"/>
    <p:sldId id="280" r:id="R859feb42e9624ada"/>
    <p:sldId id="281" r:id="Rfb4780df29f2445b"/>
    <p:sldId id="282" r:id="Rdfc23f49f4b445c0"/>
    <p:sldId id="283" r:id="R8c8d5a12469d480e"/>
    <p:sldId id="284" r:id="R6d2794160ecd4915"/>
    <p:sldId id="285" r:id="Re5c1a1f2865a4c8d"/>
    <p:sldId id="286" r:id="Rf7749980f8284cd1"/>
    <p:sldId id="287" r:id="R00fd198f850c407e"/>
    <p:sldId id="288" r:id="Rf5b3f7f841764674"/>
    <p:sldId id="289" r:id="Rd0149951e3fd4c9a"/>
    <p:sldId id="290" r:id="R432fa4d7c8f94c4a"/>
    <p:sldId id="291" r:id="Rb162c8a17dd24cc9"/>
    <p:sldId id="292" r:id="R419e1bd0b1564a57"/>
    <p:sldId id="293" r:id="R1d16a61abc3a436b"/>
    <p:sldId id="294" r:id="R85628e66d8004aa9"/>
    <p:sldId id="295" r:id="Ra6b47b01e32f4695"/>
    <p:sldId id="296" r:id="R63960b98e3ca45d5"/>
    <p:sldId id="297" r:id="Ra9d82de8e98c47ca"/>
    <p:sldId id="298" r:id="R4acb209ae2584551"/>
    <p:sldId id="299" r:id="Rc09e512b78364fe2"/>
    <p:sldId id="300" r:id="R69f576a0d9f748a4"/>
    <p:sldId id="301" r:id="Rfcb116690afd4650"/>
    <p:sldId id="302" r:id="R97ed361f672c40ea"/>
    <p:sldId id="303" r:id="R5ee127a54ce045d3"/>
    <p:sldId id="304" r:id="R6cfb6ea7787c4f5e"/>
    <p:sldId id="305" r:id="Raede827ac3b84509"/>
    <p:sldId id="306" r:id="R8f4122d28ec04e2e"/>
    <p:sldId id="307" r:id="R363b3a61b932408b"/>
    <p:sldId id="308" r:id="R5910038b96104653"/>
    <p:sldId id="309" r:id="R51dff06018f64897"/>
    <p:sldId id="310" r:id="R54db639c0d83473a"/>
    <p:sldId id="311" r:id="Rd6633296c16a4666"/>
    <p:sldId id="312" r:id="Raed8370e63634812"/>
    <p:sldId id="313" r:id="R477321c8f24c4a7b"/>
    <p:sldId id="314" r:id="R46699dae71444722"/>
    <p:sldId id="315" r:id="R2db412720645449a"/>
    <p:sldId id="316" r:id="R52b8b887fc21400b"/>
    <p:sldId id="317" r:id="R3ec445b42edc405f"/>
    <p:sldId id="318" r:id="Rc365c8fef5384c48"/>
    <p:sldId id="319" r:id="Ra4bb412965fb4b5c"/>
    <p:sldId id="320" r:id="R400d25a47f784eb6"/>
    <p:sldId id="321" r:id="R333836af82d247f5"/>
    <p:sldId id="322" r:id="R9aabe4dcbbb541c4"/>
    <p:sldId id="323" r:id="Rc1fb7c88d0544eb9"/>
    <p:sldId id="324" r:id="R3a015f783f44468b"/>
    <p:sldId id="325" r:id="R004e5411391645ff"/>
    <p:sldId id="326" r:id="R1cce0455924e4c93"/>
    <p:sldId id="327" r:id="Rcac9d37a9e9242cf"/>
    <p:sldId id="328" r:id="R36f80a94ab624fb2"/>
    <p:sldId id="329" r:id="Rb7101cf27fa7461a"/>
    <p:sldId id="330" r:id="Rcceca3cebf944c65"/>
    <p:sldId id="331" r:id="Rb04f5875b26043ed"/>
    <p:sldId id="332" r:id="Rd7b3af69aa07485d"/>
    <p:sldId id="333" r:id="R8fff35fd7bb84238"/>
    <p:sldId id="334" r:id="Ra5c5200cb56e4776"/>
    <p:sldId id="335" r:id="R1f86e23759054fa3"/>
    <p:sldId id="336" r:id="R20c397547d3a4e22"/>
    <p:sldId id="337" r:id="R4a4705689c294d69"/>
    <p:sldId id="338" r:id="R93c29172afca4d58"/>
    <p:sldId id="339" r:id="R08190b6d0d5a48e8"/>
    <p:sldId id="340" r:id="R9ac4bc12f2bf44d3"/>
    <p:sldId id="341" r:id="R19d477b1d3084d19"/>
    <p:sldId id="342" r:id="Ra47abf308aa642a8"/>
    <p:sldId id="343" r:id="Re7210cecc690416d"/>
    <p:sldId id="344" r:id="Rebef4a5cf8874414"/>
    <p:sldId id="345" r:id="R8dca6bdebec7479d"/>
    <p:sldId id="346" r:id="R83c631ba42ab495a"/>
    <p:sldId id="347" r:id="R7b36bd7c3d244590"/>
    <p:sldId id="348" r:id="Rac3cf2d9b93c4229"/>
    <p:sldId id="349" r:id="R6f0420027b6840ff"/>
    <p:sldId id="350" r:id="R6a8d168368fc4715"/>
    <p:sldId id="351" r:id="R5e73355cda2244e1"/>
    <p:sldId id="352" r:id="Rd0b4df47244c4fc7"/>
    <p:sldId id="353" r:id="R9bf9156c4fff49b6"/>
    <p:sldId id="354" r:id="Rac8fbcc337414055"/>
    <p:sldId id="355" r:id="R032d61f631914a03"/>
    <p:sldId id="356" r:id="Rf7e3ceb2f8c14ed3"/>
    <p:sldId id="357" r:id="Rfae51bfcd0c44805"/>
    <p:sldId id="358" r:id="R2b1cff95b75f45f3"/>
    <p:sldId id="359" r:id="R815bc2df890e4a7e"/>
    <p:sldId id="360" r:id="R44ca5e86806b4461"/>
    <p:sldId id="361" r:id="R79e9f57206a54cb0"/>
    <p:sldId id="362" r:id="R59717f9129d64f22"/>
    <p:sldId id="363" r:id="Re51cc83f618149b8"/>
    <p:sldId id="364" r:id="R5f326f445b294019"/>
    <p:sldId id="365" r:id="R5437cd248af84057"/>
    <p:sldId id="366" r:id="R8c4930c23d1e4253"/>
    <p:sldId id="367" r:id="R878f7e13c1ef4886"/>
    <p:sldId id="368" r:id="R01113f2008a8468c"/>
    <p:sldId id="369" r:id="R3b3b74dfffca4017"/>
    <p:sldId id="370" r:id="R22d18a47c7e94b2d"/>
    <p:sldId id="371" r:id="Ra5d6726c9aee4770"/>
    <p:sldId id="372" r:id="Rd6f01bfcb7fe46a0"/>
    <p:sldId id="373" r:id="Rc9be4f863f2d4864"/>
    <p:sldId id="374" r:id="R6a2e01a8d5bf4449"/>
    <p:sldId id="375" r:id="R1a46a5df37b94c01"/>
    <p:sldId id="376" r:id="Rbf978765c24b454e"/>
    <p:sldId id="377" r:id="Rd970a3ca0ec74b84"/>
    <p:sldId id="378" r:id="R81cf2d650c9c4060"/>
    <p:sldId id="379" r:id="R37f3caa08485406d"/>
    <p:sldId id="380" r:id="Rf36526d92f4e4064"/>
    <p:sldId id="381" r:id="Rac10d6a4a13c49e6"/>
    <p:sldId id="382" r:id="Re3d9106267454693"/>
    <p:sldId id="383" r:id="Rf61729bea98b4a50"/>
    <p:sldId id="384" r:id="R5afcd37478fc4caf"/>
    <p:sldId id="385" r:id="R13539abcde3242a3"/>
    <p:sldId id="386" r:id="R7d1c8ab9aeca4fce"/>
    <p:sldId id="387" r:id="R51762b6af1a34e59"/>
    <p:sldId id="388" r:id="Rb268b2bc3e6c4553"/>
    <p:sldId id="389" r:id="R3fa894d6caeb4d94"/>
    <p:sldId id="390" r:id="Rea69f03d4cc646e2"/>
    <p:sldId id="391" r:id="Rd5af5f12e0cd4446"/>
    <p:sldId id="392" r:id="Rdf3b9bd18bc548bc"/>
    <p:sldId id="393" r:id="Red3f7f9e07344ece"/>
    <p:sldId id="394" r:id="R67c045fc608044eb"/>
    <p:sldId id="395" r:id="R71ead63e936e474c"/>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472F"/>
    <a:srgbClr val="339966"/>
    <a:srgbClr val="1D4D6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5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8c8d5a12469d480e" Type="http://schemas.openxmlformats.org/officeDocument/2006/relationships/slide" Target="/ppt/slides/slide1a.xml"/><Relationship Id="R333836af82d247f5" Type="http://schemas.openxmlformats.org/officeDocument/2006/relationships/slide" Target="/ppt/slides/slide40.xml"/><Relationship Id="Rac3cf2d9b93c4229" Type="http://schemas.openxmlformats.org/officeDocument/2006/relationships/slide" Target="/ppt/slides/slide5b.xml"/><Relationship Id="Rb162c8a17dd24cc9" Type="http://schemas.openxmlformats.org/officeDocument/2006/relationships/slide" Target="/ppt/slides/slide22.xml"/><Relationship Id="R1a46a5df37b94c01" Type="http://schemas.openxmlformats.org/officeDocument/2006/relationships/slide" Target="/ppt/slides/slide76.xml"/><Relationship Id="Rf7482bfc5a634f95" Type="http://schemas.openxmlformats.org/officeDocument/2006/relationships/slide" Target="/ppt/slides/slide11.xml"/><Relationship Id="R01113f2008a8468c" Type="http://schemas.openxmlformats.org/officeDocument/2006/relationships/slide" Target="/ppt/slides/slide6f.xml"/><Relationship Id="rId11" Type="http://schemas.openxmlformats.org/officeDocument/2006/relationships/customXml" Target="../customXml/item3.xml"/><Relationship Id="rId5" Type="http://schemas.openxmlformats.org/officeDocument/2006/relationships/presProps" Target="presProps.xml"/><Relationship Id="R0cd96c912da341bf" Type="http://schemas.openxmlformats.org/officeDocument/2006/relationships/slide" Target="/ppt/slides/slidee.xml"/><Relationship Id="R2db412720645449a" Type="http://schemas.openxmlformats.org/officeDocument/2006/relationships/slide" Target="/ppt/slides/slide3a.xml"/><Relationship Id="R032d61f631914a03" Type="http://schemas.openxmlformats.org/officeDocument/2006/relationships/slide" Target="/ppt/slides/slide62.xml"/><Relationship Id="R79e9f57206a54cb0" Type="http://schemas.openxmlformats.org/officeDocument/2006/relationships/slide" Target="/ppt/slides/slide68.xml"/><Relationship Id="R3b3b74dfffca4017" Type="http://schemas.openxmlformats.org/officeDocument/2006/relationships/slide" Target="/ppt/slides/slide70.xml"/><Relationship Id="Rb268b2bc3e6c4553" Type="http://schemas.openxmlformats.org/officeDocument/2006/relationships/slide" Target="/ppt/slides/slide83.xml"/><Relationship Id="R5ca6276fa31c4e18" Type="http://schemas.openxmlformats.org/officeDocument/2006/relationships/slide" Target="/ppt/slides/slideb.xml"/><Relationship Id="Ra6b47b01e32f4695" Type="http://schemas.openxmlformats.org/officeDocument/2006/relationships/slide" Target="/ppt/slides/slide26.xml"/><Relationship Id="Rfcb116690afd4650" Type="http://schemas.openxmlformats.org/officeDocument/2006/relationships/slide" Target="/ppt/slides/slide2c.xml"/><Relationship Id="Rfae51bfcd0c44805" Type="http://schemas.openxmlformats.org/officeDocument/2006/relationships/slide" Target="/ppt/slides/slide64.xml"/><Relationship Id="R81cf2d650c9c4060" Type="http://schemas.openxmlformats.org/officeDocument/2006/relationships/slide" Target="/ppt/slides/slide79.xml"/><Relationship Id="R51762b6af1a34e59" Type="http://schemas.openxmlformats.org/officeDocument/2006/relationships/slide" Target="/ppt/slides/slide82.xml"/><Relationship Id="R67c045fc608044eb" Type="http://schemas.openxmlformats.org/officeDocument/2006/relationships/slide" Target="/ppt/slides/slide89.xml"/><Relationship Id="R5e73355cda2244e1" Type="http://schemas.openxmlformats.org/officeDocument/2006/relationships/slide" Target="/ppt/slides/slide5e.xml"/><Relationship Id="Rac8fbcc337414055" Type="http://schemas.openxmlformats.org/officeDocument/2006/relationships/slide" Target="/ppt/slides/slide61.xml"/><Relationship Id="R22d18a47c7e94b2d" Type="http://schemas.openxmlformats.org/officeDocument/2006/relationships/slide" Target="/ppt/slides/slide71.xml"/><Relationship Id="R8e09ec59d1c04f95" Type="http://schemas.openxmlformats.org/officeDocument/2006/relationships/slide" Target="/ppt/slides/slide9.xml"/><Relationship Id="R5910038b96104653" Type="http://schemas.openxmlformats.org/officeDocument/2006/relationships/slide" Target="/ppt/slides/slide33.xml"/><Relationship Id="R6a8d168368fc4715" Type="http://schemas.openxmlformats.org/officeDocument/2006/relationships/slide" Target="/ppt/slides/slide5d.xml"/><Relationship Id="R5437cd248af84057" Type="http://schemas.openxmlformats.org/officeDocument/2006/relationships/slide" Target="/ppt/slides/slide6c.xml"/><Relationship Id="Rf61729bea98b4a50" Type="http://schemas.openxmlformats.org/officeDocument/2006/relationships/slide" Target="/ppt/slides/slide7e.xml"/><Relationship Id="Ra9d82de8e98c47ca" Type="http://schemas.openxmlformats.org/officeDocument/2006/relationships/slide" Target="/ppt/slides/slide28.xml"/><Relationship Id="R52b8b887fc21400b" Type="http://schemas.openxmlformats.org/officeDocument/2006/relationships/slide" Target="/ppt/slides/slide3b.xml"/><Relationship Id="R36f80a94ab624fb2" Type="http://schemas.openxmlformats.org/officeDocument/2006/relationships/slide" Target="/ppt/slides/slide47.xml"/><Relationship Id="R4a4705689c294d69" Type="http://schemas.openxmlformats.org/officeDocument/2006/relationships/slide" Target="/ppt/slides/slide50.xml"/><Relationship Id="Ra5d6726c9aee4770" Type="http://schemas.openxmlformats.org/officeDocument/2006/relationships/slide" Target="/ppt/slides/slide72.xml"/><Relationship Id="Rd6f01bfcb7fe46a0" Type="http://schemas.openxmlformats.org/officeDocument/2006/relationships/slide" Target="/ppt/slides/slide73.xml"/><Relationship Id="Rd0149951e3fd4c9a" Type="http://schemas.openxmlformats.org/officeDocument/2006/relationships/slide" Target="/ppt/slides/slide20.xml"/><Relationship Id="R8f4122d28ec04e2e" Type="http://schemas.openxmlformats.org/officeDocument/2006/relationships/slide" Target="/ppt/slides/slide31.xml"/><Relationship Id="R8dca6bdebec7479d" Type="http://schemas.openxmlformats.org/officeDocument/2006/relationships/slide" Target="/ppt/slides/slide58.xml"/><Relationship Id="R8c4930c23d1e4253" Type="http://schemas.openxmlformats.org/officeDocument/2006/relationships/slide" Target="/ppt/slides/slide6d.xml"/><Relationship Id="R6a2e01a8d5bf4449" Type="http://schemas.openxmlformats.org/officeDocument/2006/relationships/slide" Target="/ppt/slides/slide75.xml"/><Relationship Id="Rac10d6a4a13c49e6" Type="http://schemas.openxmlformats.org/officeDocument/2006/relationships/slide" Target="/ppt/slides/slide7c.xml"/><Relationship Id="Re3d9106267454693" Type="http://schemas.openxmlformats.org/officeDocument/2006/relationships/slide" Target="/ppt/slides/slide7d.xml"/><Relationship Id="R784e35dbe9104088" Type="http://schemas.openxmlformats.org/officeDocument/2006/relationships/slide" Target="/ppt/slides/slide12.xml"/><Relationship Id="R51a5ad5dd77a4465" Type="http://schemas.openxmlformats.org/officeDocument/2006/relationships/slide" Target="/ppt/slides/slide16.xml"/><Relationship Id="R1f86e23759054fa3" Type="http://schemas.openxmlformats.org/officeDocument/2006/relationships/slide" Target="/ppt/slides/slide4e.xml"/><Relationship Id="R20c397547d3a4e22" Type="http://schemas.openxmlformats.org/officeDocument/2006/relationships/slide" Target="/ppt/slides/slide4f.xml"/><Relationship Id="rId1" Type="http://schemas.openxmlformats.org/officeDocument/2006/relationships/slideMaster" Target="slideMasters/slideMaster1.xml"/><Relationship Id="rId6" Type="http://schemas.openxmlformats.org/officeDocument/2006/relationships/viewProps" Target="viewProps.xml"/><Relationship Id="Raede827ac3b84509" Type="http://schemas.openxmlformats.org/officeDocument/2006/relationships/slide" Target="/ppt/slides/slide30.xml"/><Relationship Id="R6f0420027b6840ff" Type="http://schemas.openxmlformats.org/officeDocument/2006/relationships/slide" Target="/ppt/slides/slide5c.xml"/><Relationship Id="R5afcd37478fc4caf" Type="http://schemas.openxmlformats.org/officeDocument/2006/relationships/slide" Target="/ppt/slides/slide7f.xml"/><Relationship Id="Rf8388d92518748b4" Type="http://schemas.openxmlformats.org/officeDocument/2006/relationships/slide" Target="/ppt/slides/slide15.xml"/><Relationship Id="Rf7749980f8284cd1" Type="http://schemas.openxmlformats.org/officeDocument/2006/relationships/slide" Target="/ppt/slides/slide1d.xml"/><Relationship Id="R1cce0455924e4c93" Type="http://schemas.openxmlformats.org/officeDocument/2006/relationships/slide" Target="/ppt/slides/slide45.xml"/><Relationship Id="Rea69f03d4cc646e2" Type="http://schemas.openxmlformats.org/officeDocument/2006/relationships/slide" Target="/ppt/slides/slide85.xml"/><Relationship Id="R4415f801c3c3427e" Type="http://schemas.openxmlformats.org/officeDocument/2006/relationships/slide" Target="/ppt/slides/slide6.xml"/><Relationship Id="R3ec445b42edc405f" Type="http://schemas.openxmlformats.org/officeDocument/2006/relationships/slide" Target="/ppt/slides/slide3c.xml"/><Relationship Id="Ra4bb412965fb4b5c" Type="http://schemas.openxmlformats.org/officeDocument/2006/relationships/slide" Target="/ppt/slides/slide3e.xml"/><Relationship Id="Rb04f5875b26043ed" Type="http://schemas.openxmlformats.org/officeDocument/2006/relationships/slide" Target="/ppt/slides/slide4a.xml"/><Relationship Id="R9ac4bc12f2bf44d3" Type="http://schemas.openxmlformats.org/officeDocument/2006/relationships/slide" Target="/ppt/slides/slide53.xml"/><Relationship Id="Rd0b4df47244c4fc7" Type="http://schemas.openxmlformats.org/officeDocument/2006/relationships/slide" Target="/ppt/slides/slide5f.xml"/><Relationship Id="Red3f7f9e07344ece" Type="http://schemas.openxmlformats.org/officeDocument/2006/relationships/slide" Target="/ppt/slides/slide88.xml"/><Relationship Id="R08190b6d0d5a48e8" Type="http://schemas.openxmlformats.org/officeDocument/2006/relationships/slide" Target="/ppt/slides/slide52.xml"/><Relationship Id="Re7210cecc690416d" Type="http://schemas.openxmlformats.org/officeDocument/2006/relationships/slide" Target="/ppt/slides/slide56.xml"/><Relationship Id="Rbf978765c24b454e" Type="http://schemas.openxmlformats.org/officeDocument/2006/relationships/slide" Target="/ppt/slides/slide77.xml"/><Relationship Id="Re5c1a1f2865a4c8d" Type="http://schemas.openxmlformats.org/officeDocument/2006/relationships/slide" Target="/ppt/slides/slide1c.xml"/><Relationship Id="R1d16a61abc3a436b" Type="http://schemas.openxmlformats.org/officeDocument/2006/relationships/slide" Target="/ppt/slides/slide24.xml"/><Relationship Id="R59717f9129d64f22" Type="http://schemas.openxmlformats.org/officeDocument/2006/relationships/slide" Target="/ppt/slides/slide69.xml"/><Relationship Id="R0bb7e19de05846ef" Type="http://schemas.openxmlformats.org/officeDocument/2006/relationships/slide" Target="/ppt/slides/slide7.xml"/><Relationship Id="Rf903f670536f457d" Type="http://schemas.openxmlformats.org/officeDocument/2006/relationships/slide" Target="/ppt/slides/slide8.xml"/><Relationship Id="R4acb209ae2584551" Type="http://schemas.openxmlformats.org/officeDocument/2006/relationships/slide" Target="/ppt/slides/slide29.xml"/><Relationship Id="Rd7b3af69aa07485d" Type="http://schemas.openxmlformats.org/officeDocument/2006/relationships/slide" Target="/ppt/slides/slide4b.xml"/><Relationship Id="rId7" Type="http://schemas.openxmlformats.org/officeDocument/2006/relationships/theme" Target="theme/theme1.xml"/><Relationship Id="R24b093e4f4914d80" Type="http://schemas.openxmlformats.org/officeDocument/2006/relationships/slide" Target="/ppt/slides/slided.xml"/><Relationship Id="Rf7e3ceb2f8c14ed3" Type="http://schemas.openxmlformats.org/officeDocument/2006/relationships/slide" Target="/ppt/slides/slide63.xml"/><Relationship Id="R2961e68affb0462a" Type="http://schemas.openxmlformats.org/officeDocument/2006/relationships/slide" Target="/ppt/slides/slide13.xml"/><Relationship Id="R2b1cff95b75f45f3" Type="http://schemas.openxmlformats.org/officeDocument/2006/relationships/slide" Target="/ppt/slides/slide65.xml"/><Relationship Id="R97ed361f672c40ea" Type="http://schemas.openxmlformats.org/officeDocument/2006/relationships/slide" Target="/ppt/slides/slide2d.xml"/><Relationship Id="R54db639c0d83473a" Type="http://schemas.openxmlformats.org/officeDocument/2006/relationships/slide" Target="/ppt/slides/slide35.xml"/><Relationship Id="Rc1fb7c88d0544eb9" Type="http://schemas.openxmlformats.org/officeDocument/2006/relationships/slide" Target="/ppt/slides/slide42.xml"/><Relationship Id="R00fd198f850c407e" Type="http://schemas.openxmlformats.org/officeDocument/2006/relationships/slide" Target="/ppt/slides/slide1e.xml"/><Relationship Id="R815bc2df890e4a7e" Type="http://schemas.openxmlformats.org/officeDocument/2006/relationships/slide" Target="/ppt/slides/slide66.xml"/><Relationship Id="Rdf3b9bd18bc548bc" Type="http://schemas.openxmlformats.org/officeDocument/2006/relationships/slide" Target="/ppt/slides/slide87.xml"/><Relationship Id="R892e1a3b3dc942c3" Type="http://schemas.openxmlformats.org/officeDocument/2006/relationships/slide" Target="/ppt/slides/slide4.xml"/><Relationship Id="R790234b451fd4037" Type="http://schemas.openxmlformats.org/officeDocument/2006/relationships/slide" Target="/ppt/slides/slidea.xml"/><Relationship Id="R6cfb6ea7787c4f5e" Type="http://schemas.openxmlformats.org/officeDocument/2006/relationships/slide" Target="/ppt/slides/slide2f.xml"/><Relationship Id="Rcceca3cebf944c65" Type="http://schemas.openxmlformats.org/officeDocument/2006/relationships/slide" Target="/ppt/slides/slide49.xml"/><Relationship Id="Rc365c8fef5384c48" Type="http://schemas.openxmlformats.org/officeDocument/2006/relationships/slide" Target="/ppt/slides/slide3d.xml"/><Relationship Id="rId8" Type="http://schemas.openxmlformats.org/officeDocument/2006/relationships/tableStyles" Target="tableStyles.xml"/><Relationship Id="R6d2794160ecd4915" Type="http://schemas.openxmlformats.org/officeDocument/2006/relationships/slide" Target="/ppt/slides/slide1b.xml"/><Relationship Id="Rf5b3f7f841764674" Type="http://schemas.openxmlformats.org/officeDocument/2006/relationships/slide" Target="/ppt/slides/slide1f.xml"/><Relationship Id="R400d25a47f784eb6" Type="http://schemas.openxmlformats.org/officeDocument/2006/relationships/slide" Target="/ppt/slides/slide3f.xml"/><Relationship Id="Rd970a3ca0ec74b84" Type="http://schemas.openxmlformats.org/officeDocument/2006/relationships/slide" Target="/ppt/slides/slide78.xml"/><Relationship Id="R3fa894d6caeb4d94" Type="http://schemas.openxmlformats.org/officeDocument/2006/relationships/slide" Target="/ppt/slides/slide84.xml"/><Relationship Id="R3a015f783f44468b" Type="http://schemas.openxmlformats.org/officeDocument/2006/relationships/slide" Target="/ppt/slides/slide43.xml"/><Relationship Id="Rebef4a5cf8874414" Type="http://schemas.openxmlformats.org/officeDocument/2006/relationships/slide" Target="/ppt/slides/slide57.xml"/><Relationship Id="R5f326f445b294019" Type="http://schemas.openxmlformats.org/officeDocument/2006/relationships/slide" Target="/ppt/slides/slide6b.xml"/><Relationship Id="R878f7e13c1ef4886" Type="http://schemas.openxmlformats.org/officeDocument/2006/relationships/slide" Target="/ppt/slides/slide6e.xml"/><Relationship Id="R13539abcde3242a3" Type="http://schemas.openxmlformats.org/officeDocument/2006/relationships/slide" Target="/ppt/slides/slide80.xml"/><Relationship Id="R7cf7cf6f7a9d45b0" Type="http://schemas.openxmlformats.org/officeDocument/2006/relationships/slide" Target="/ppt/slides/slide5.xml"/><Relationship Id="R30d1383e168f4b1a" Type="http://schemas.openxmlformats.org/officeDocument/2006/relationships/slide" Target="/ppt/slides/slidec.xml"/><Relationship Id="Rc694800953fa4337" Type="http://schemas.openxmlformats.org/officeDocument/2006/relationships/slide" Target="/ppt/slides/slidef.xml"/><Relationship Id="R432fa4d7c8f94c4a" Type="http://schemas.openxmlformats.org/officeDocument/2006/relationships/slide" Target="/ppt/slides/slide21.xml"/><Relationship Id="R63960b98e3ca45d5" Type="http://schemas.openxmlformats.org/officeDocument/2006/relationships/slide" Target="/ppt/slides/slide27.xml"/><Relationship Id="Rc09e512b78364fe2" Type="http://schemas.openxmlformats.org/officeDocument/2006/relationships/slide" Target="/ppt/slides/slide2a.xml"/><Relationship Id="Re51cc83f618149b8" Type="http://schemas.openxmlformats.org/officeDocument/2006/relationships/slide" Target="/ppt/slides/slide6a.xml"/><Relationship Id="R7d1c8ab9aeca4fce" Type="http://schemas.openxmlformats.org/officeDocument/2006/relationships/slide" Target="/ppt/slides/slide81.xml"/><Relationship Id="R11b816d1ccff47db" Type="http://schemas.openxmlformats.org/officeDocument/2006/relationships/slide" Target="/ppt/slides/slide10.xml"/><Relationship Id="R46699dae71444722" Type="http://schemas.openxmlformats.org/officeDocument/2006/relationships/slide" Target="/ppt/slides/slide39.xml"/><Relationship Id="R83c631ba42ab495a" Type="http://schemas.openxmlformats.org/officeDocument/2006/relationships/slide" Target="/ppt/slides/slide59.xml"/><Relationship Id="R859feb42e9624ada" Type="http://schemas.openxmlformats.org/officeDocument/2006/relationships/slide" Target="/ppt/slides/slide17.xml"/><Relationship Id="R5ee127a54ce045d3" Type="http://schemas.openxmlformats.org/officeDocument/2006/relationships/slide" Target="/ppt/slides/slide2e.xml"/><Relationship Id="R8fff35fd7bb84238" Type="http://schemas.openxmlformats.org/officeDocument/2006/relationships/slide" Target="/ppt/slides/slide4c.xml"/><Relationship Id="Ra5c5200cb56e4776" Type="http://schemas.openxmlformats.org/officeDocument/2006/relationships/slide" Target="/ppt/slides/slide4d.xml"/><Relationship Id="R9bf9156c4fff49b6" Type="http://schemas.openxmlformats.org/officeDocument/2006/relationships/slide" Target="/ppt/slides/slide60.xml"/><Relationship Id="R004e5411391645ff" Type="http://schemas.openxmlformats.org/officeDocument/2006/relationships/slide" Target="/ppt/slides/slide44.xml"/><Relationship Id="Rb7101cf27fa7461a" Type="http://schemas.openxmlformats.org/officeDocument/2006/relationships/slide" Target="/ppt/slides/slide48.xml"/><Relationship Id="Ra47abf308aa642a8" Type="http://schemas.openxmlformats.org/officeDocument/2006/relationships/slide" Target="/ppt/slides/slide55.xml"/><Relationship Id="Rf36526d92f4e4064" Type="http://schemas.openxmlformats.org/officeDocument/2006/relationships/slide" Target="/ppt/slides/slide7b.xml"/><Relationship Id="Rd5af5f12e0cd4446" Type="http://schemas.openxmlformats.org/officeDocument/2006/relationships/slide" Target="/ppt/slides/slide86.xml"/><Relationship Id="R5e6ace130aeb4ae4" Type="http://schemas.openxmlformats.org/officeDocument/2006/relationships/slide" Target="/ppt/slides/slide14.xml"/><Relationship Id="Rdfc23f49f4b445c0" Type="http://schemas.openxmlformats.org/officeDocument/2006/relationships/slide" Target="/ppt/slides/slide19.xml"/><Relationship Id="R93c29172afca4d58" Type="http://schemas.openxmlformats.org/officeDocument/2006/relationships/slide" Target="/ppt/slides/slide51.xml"/><Relationship Id="R37f3caa08485406d" Type="http://schemas.openxmlformats.org/officeDocument/2006/relationships/slide" Target="/ppt/slides/slide7a.xml"/><Relationship Id="rId10" Type="http://schemas.openxmlformats.org/officeDocument/2006/relationships/customXml" Target="../customXml/item2.xml"/><Relationship Id="rId4" Type="http://schemas.openxmlformats.org/officeDocument/2006/relationships/notesMaster" Target="notesMasters/notesMaster1.xml"/><Relationship Id="Rfb4780df29f2445b" Type="http://schemas.openxmlformats.org/officeDocument/2006/relationships/slide" Target="/ppt/slides/slide18.xml"/><Relationship Id="R51dff06018f64897" Type="http://schemas.openxmlformats.org/officeDocument/2006/relationships/slide" Target="/ppt/slides/slide34.xml"/><Relationship Id="Rcac9d37a9e9242cf" Type="http://schemas.openxmlformats.org/officeDocument/2006/relationships/slide" Target="/ppt/slides/slide46.xml"/><Relationship Id="R19d477b1d3084d19" Type="http://schemas.openxmlformats.org/officeDocument/2006/relationships/slide" Target="/ppt/slides/slide54.xml"/><Relationship Id="R71ead63e936e474c" Type="http://schemas.openxmlformats.org/officeDocument/2006/relationships/slide" Target="/ppt/slides/slide8a.xml"/><Relationship Id="rId9" Type="http://schemas.openxmlformats.org/officeDocument/2006/relationships/customXml" Target="../customXml/item1.xml"/><Relationship Id="R85628e66d8004aa9" Type="http://schemas.openxmlformats.org/officeDocument/2006/relationships/slide" Target="/ppt/slides/slide25.xml"/><Relationship Id="Raed8370e63634812" Type="http://schemas.openxmlformats.org/officeDocument/2006/relationships/slide" Target="/ppt/slides/slide37.xml"/><Relationship Id="R77f6a627e3c0483d" Type="http://schemas.openxmlformats.org/officeDocument/2006/relationships/slide" Target="/ppt/slides/slide3.xml"/><Relationship Id="R477321c8f24c4a7b" Type="http://schemas.openxmlformats.org/officeDocument/2006/relationships/slide" Target="/ppt/slides/slide38.xml"/><Relationship Id="R7b36bd7c3d244590" Type="http://schemas.openxmlformats.org/officeDocument/2006/relationships/slide" Target="/ppt/slides/slide5a.xml"/><Relationship Id="Rc9be4f863f2d4864" Type="http://schemas.openxmlformats.org/officeDocument/2006/relationships/slide" Target="/ppt/slides/slide74.xml"/><Relationship Id="Rd6633296c16a4666" Type="http://schemas.openxmlformats.org/officeDocument/2006/relationships/slide" Target="/ppt/slides/slide36.xml"/><Relationship Id="R9aabe4dcbbb541c4" Type="http://schemas.openxmlformats.org/officeDocument/2006/relationships/slide" Target="/ppt/slides/slide41.xml"/><Relationship Id="R419e1bd0b1564a57" Type="http://schemas.openxmlformats.org/officeDocument/2006/relationships/slide" Target="/ppt/slides/slide23.xml"/><Relationship Id="R69f576a0d9f748a4" Type="http://schemas.openxmlformats.org/officeDocument/2006/relationships/slide" Target="/ppt/slides/slide2b.xml"/><Relationship Id="R363b3a61b932408b" Type="http://schemas.openxmlformats.org/officeDocument/2006/relationships/slide" Target="/ppt/slides/slide32.xml"/><Relationship Id="R44ca5e86806b4461" Type="http://schemas.openxmlformats.org/officeDocument/2006/relationships/slide" Target="/ppt/slides/slide6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6A1CA51-2527-47EE-98B7-50903CB557B5}" type="datetimeFigureOut">
              <a:rPr lang="en-US"/>
              <a:pPr>
                <a:defRPr/>
              </a:pPr>
              <a:t>2/18/2016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357B3D8-D94B-43BD-BD5D-DB0C895CAD9B}" type="slidenum">
              <a:rPr lang="en-US"/>
              <a:pPr>
                <a:defRPr/>
              </a:pPr>
              <a:t>‹#›</a:t>
            </a:fld>
            <a:endParaRPr lang="en-US"/>
          </a:p>
        </p:txBody>
      </p:sp>
    </p:spTree>
    <p:extLst>
      <p:ext uri="{BB962C8B-B14F-4D97-AF65-F5344CB8AC3E}">
        <p14:creationId xmlns:p14="http://schemas.microsoft.com/office/powerpoint/2010/main" val="35402655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2011 through 2015 for middle school students who were injured in a physical fight (injuries had to be treated by a doctor or nurse). These are results from the Delaware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5.7.  The percentage for 2013 is 4.4.  The percentage for 2015 is 4.8.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of middle school students who were bullied on school property.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42.7. The percentage for Male students is 38.0. The percentage for Female students is 47.6. The percentage for 6th grade students is 49.0. The percentage for 7th grade students is 41.4. The percentage for 8th grade students is 37.1. The percentage for Black students is 35.8. The percentage for Hispanic students is 31.2. The percentage for White students is 48.7.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6th grade students is higher than for 7th grade students. The prevalence for 6th grade students is higher than for 8th grade students.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2013 through 2015 for middle school students who were bullied on school property.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43.1.  The percentage for 2015 is 42.7.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were electronically bullied (including through e-mail, chat rooms, instant messaging, web sites, or texting).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21.7. The percentage for Male students is 12.7. The percentage for Female students is 30.0. The percentage for 6th grade students is 17.2. The percentage for 7th grade students is 24.7. The percentage for 8th grade students is 21.7. The percentage for Black students is 14.5. The percentage for Hispanic students is 13.9. The percentage for White students is 25.8.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7th grade students is higher than for 6th grade students. The prevalence for 8th grade students is higher than for 6th grade students.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2013 through 2015 for middle school students who were electronically bullied (including through e-mail, chat rooms, instant messaging, web sites, or texting).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17.8.  The percentage for 2015 is 21.7.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of middle school students who seriously thought about killing themselves.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16.4. The percentage for Male students is 9.5. The percentage for Female students is 23.0. The percentage for 6th grade students is 13.3. The percentage for 7th grade students is 17.7. The percentage for 8th grade students is 17.5. The percentage for Black students is 23.4. The percentage for Hispanic students is 14.0. The percentage for White students is 15.5.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Black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2007 through 2015 for middle school students who seriously thought about killing themselves.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23.3.  The percentage for 2009 is 18.7.  The percentage for 2011 is 20.3.  The percentage for 2013 is 9.0.  The percentage for 2015 is 16.4.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of middle school students who made a plan about how they would kill themselves.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10.2. The percentage for Male students is 4.7. The percentage for Female students is 15.4. The percentage for 6th grade students is 8.3. The percentage for 7th grade students is 9.8. The percentage for 8th grade students is 11.9. The percentage for Black students is 12.4. The percentage for Hispanic students is 10.9. The percentage for White students is 10.1.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2007 through 2015 for middle school students who made a plan about how they would kill themselves.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13.3.  The percentage for 2009 is 9.4.  The percentage for 2011 is 11.2.  The percentage for 2013 is 15.1.  The percentage for 2015 is 10.2.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of middle school students who tried to kill themselves.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5.7. The percentage for Male students is 2.4. The percentage for Female students is 8.9. The percentage for 6th grade students is 5.0. The percentage for 7th grade students is 6.8. The percentage for 8th grade students is 4.9. The percentage for Black students is 9.7. The percentage for Hispanic students is 5.6. The percentage for White students is 4.5.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2013 through 2015 for middle school students who tried to kill themselves.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5.5.  The percentage for 2015 is 5.7.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ever tried cigarette smoking (even one or two puffs).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14.4. The percentage for Male students is 13.6. The percentage for Female students is 15.0. The percentage for 6th grade students is 10.0. The percentage for 7th grade students is 9.9. The percentage for 8th grade students is 22.5. The percentage for Black students is 22.3. The percentage for Hispanic students is 12.4. The percentage for White students is 12.1.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8th grade students is higher than for 6th grade students. The prevalence for 8th grade students is higher than for 7th grade students. The prevalence for Black students is higher than for Hispanic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2007 through 2015 for middle school students who ever tried cigarette smoking (even one or two puffs).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31.6.  The percentage for 2009 is 28.2.  The percentage for 2011 is 23.7.  The percentage for 2013 is 17.6.  The percentage for 2015 is 14.4.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smoked a whole cigarette before age 11 years (for the first time).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3.1. The percentage for Male students is 3.7. The percentage for Female students is 2.6. The percentage for 6th grade students is 4.7. The percentage for 7th grade students is 1.9. The percentage for 8th grade students is 2.4. The percentage for Black students is 7.2. The percentage for Hispanic students is 2.0. The percentage for White students is 1.5.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Black students is higher than for Hispanic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2007 through 2015 for middle school students who smoked a whole cigarette before age 11 years (for the first time).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7.4.  The percentage for 2009 is 7.9.  The percentage for 2011 is 6.6.  The percentage for 2013 is 3.2.  The percentage for 2015 is 3.1.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currently smoked cigarettes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2.7. The percentage for Male students is 2.1. The percentage for Female students is 3.4. The percentage for 6th grade students is 0.6. The percentage for 7th grade students is 2.7. The percentage for 8th grade students is 4.2. The percentage for Black students is 3.5. The percentage for Hispanic students is 2.1. The percentage for White students is 2.6.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7th grade students is higher than for 6th grade students. The prevalence for 8th grade students is higher than for 6th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2007 through 2015 for middle school students who currently smoked cigarettes (on at least 1 day during the 30 days before the survey).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10.4.  The percentage for 2009 is 9.4.  The percentage for 2011 is 5.4.  The percentage for 2013 is 5.0.  The percentage for 2015 is 2.7.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currently frequently smoked cigarettes (on 20 or more days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0.5. The percentage for Male students is 0.8. The percentage for Female students is 0.3. The percentage for 6th grade students is 0.0. The percentage for 7th grade students is 0.4. The percentage for 8th grade students is 0.7. The percentage for Black students is 0.4. The percentage for Hispanic students is 0.4. The percentage for White students is 0.6.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8th grade students is higher than for 6th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2007 through 2015 for middle school students who currently frequently smoked cigarettes (on 20 or more days during the 30 days before the survey).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2.9.  The percentage for 2009 is 2.3.  The percentage for 2011 is 1.8.  The percentage for 2013 is 1.2.  The percentage for 2015 is 0.5.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currently smoked cigarettes daily (on all 30 days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0.5. The percentage for Male students is 0.8. The percentage for Female students is 0.1. The percentage for 6th grade students is 0.0. The percentage for 7th grade students is 0.4. The percentage for 8th grade students is 0.5. The percentage for Black students is 0.4. The percentage for Hispanic students is 0.4. The percentage for White students is 0.5.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2007 through 2015 for middle school students who currently smoked cigarettes daily (on all 30 days during the 30 days before the survey).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1.7.  The percentage for 2009 is 1.6.  The percentage for 2011 is 1.3.  The percentage for 2013 is 0.9.  The percentage for 2015 is 0.5.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smoked more than 10 cigarettes per day (during the 30 days before the survey, among students who currently smoked cigarettes on the days they smoked).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usually obtained their own cigarettes by buying them in a store or gas station (during the 30 days before the survey, among the students who currently smoked cigarettes).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currently used smokeless tobacco (chewing tobacco, snuff, or dip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1.9. The percentage for Male students is 3.2. The percentage for Female students is 0.4. The percentage for 6th grade students is 0.8. The percentage for 7th grade students is 3.2. The percentage for 8th grade students is 1.2. The percentage for Black students is 1.3. The percentage for Hispanic students is 0.4. The percentage for White students is 1.9.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2007 through 2015 for middle school students who currently used smokeless tobacco (chewing tobacco, snuff, or dip on at least 1 day during the 30 days before the survey).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3.5.  The percentage for 2009 is 3.0.  The percentage for 2011 is 2.9.  The percentage for 2013 is 3.0.  The percentage for 2015 is 1.9.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currently smoked cigars (cigars, cigarillos, or little cigars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1.9. The percentage for Male students is 1.8. The percentage for Female students is 1.5. The percentage for 6th grade students is 1.1. The percentage for 7th grade students is 1.6. The percentage for 8th grade students is 2.1. The percentage for Black students is 3.3. The percentage for Hispanic students is 1.7. The percentage for White students is 0.8.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2007 through 2015 for middle school students who currently smoked cigars (cigars, cigarillos, or little cigars on at least 1 day during the 30 days before the survey).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5.9.  The percentage for 2009 is 5.9.  The percentage for 2011 is 4.0.  The percentage for 2013 is 3.3.  The percentage for 2015 is 1.9.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ever used electronic vapor products (e-cigarettes, e-cigars, e-pipes, vape pipes, vaping pens, e-hookahs, and hookah pens such as blu, NJOY, or Starbuzz).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19.4. The percentage for Male students is 20.0. The percentage for Female students is 18.3. The percentage for 6th grade students is 12.5. The percentage for 7th grade students is 17.5. The percentage for 8th grade students is 27.6. The percentage for Black students is 25.5. The percentage for Hispanic students is 19.5. The percentage for White students is 17.6.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8th grade students is higher than for 6th grade students. The prevalence for 8th grade students is higher than for 7th grade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currently used electronic vapor products (e-cigarettes, e-cigars, e-pipes, vape pipes, vaping pens, e-hookahs, and hookah pens such as blu, NJOY, or Starbuzz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10.5. The percentage for Male students is 12.0. The percentage for Female students is 8.5. The percentage for 6th grade students is 5.8. The percentage for 7th grade students is 10.0. The percentage for 8th grade students is 15.1. The percentage for Black students is 13.3. The percentage for Hispanic students is 9.7. The percentage for White students is 9.4.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8th grade students is higher than for 6th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currently used tobacco (current cigarette, smokeless tobacco, cigar, or electronic vapor product use on at least 1 day during the 30 days before the survey ).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12.5. The percentage for Male students is 13.8. The percentage for Female students is 10.3. The percentage for 6th grade students is 7.5. The percentage for 7th grade students is 11.8. The percentage for 8th grade students is 17.0. The percentage for Black students is 16.9. The percentage for Hispanic students is 11.2. The percentage for White students is 10.1.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8th grade students is higher than for 6th grade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currently used cigarettes, cigars, or smokeless tobacco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4.8. The percentage for Male students is 4.9. The percentage for Female students is 4.1. The percentage for 6th grade students is 2.0. The percentage for 7th grade students is 5.5. The percentage for 8th grade students is 5.9. The percentage for Black students is 5.9. The percentage for Hispanic students is 2.5. The percentage for White students is 3.9.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7th grade students is higher than for 6th grade students. The prevalence for 8th grade students is higher than for 6th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2007 through 2015 for middle school students who currently used cigarettes, cigars, or smokeless tobacco (on at least 1 day during the 30 days before the survey).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12.9.  The percentage for 2009 is 11.6.  The percentage for 2011 is 8.0.  The percentage for 2013 is 7.3.  The percentage for 2015 is 4.8.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never or rarely wore a bicycle helmet (among students who had ridden a bicycle).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74.9. The percentage for Male students is 76.7. The percentage for Female students is 73.4. The percentage for 6th grade students is 59.8. The percentage for 7th grade students is 81.9. The percentage for 8th grade students is 83.4. The percentage for Black students is 88.2. The percentage for Hispanic students is 83.1. The percentage for White students is 67.6.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7th grade students is higher than for 6th grade students. The prevalence for 8th grade students is higher than for 6th grade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currently smoked cigarettes or cigars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3.7. The percentage for Male students is 3.0. The percentage for Female students is 4.0. The percentage for 6th grade students is 1.6. The percentage for 7th grade students is 3.4. The percentage for 8th grade students is 5.2. The percentage for Black students is 5.8. The percentage for Hispanic students is 2.5. The percentage for White students is 2.8.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8th grade students is higher than for 6th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2007 through 2015 for middle school students who currently smoked cigarettes or cigars (on at least 1 day during the 30 days before the survey).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11.2.  The percentage for 2009 is 11.0.  The percentage for 2011 is 6.8.  The percentage for 2013 is 5.9.  The percentage for 2015 is 3.7.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did not currently use tobacco (current cigarette, smokeless tobacco, cigar, or electronic vapor product use on at least 1 day during the 30 days before the survey ).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88.6. The percentage for Male students is 88.0. The percentage for Female students is 90.0. The percentage for 6th grade students is 93.6. The percentage for 7th grade students is 89.3. The percentage for 8th grade students is 84.1. The percentage for Black students is 84.5. The percentage for Hispanic students is 89.2. The percentage for White students is 91.2.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6th grade students is higher than for 8th grade students.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did not currently use cigarettes, cigars, or smokeless tobacco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95.7. The percentage for Male students is 95.9. The percentage for Female students is 95.9. The percentage for 6th grade students is 98.3. The percentage for 7th grade students is 95.3. The percentage for 8th grade students is 94.3. The percentage for Black students is 94.7. The percentage for Hispanic students is 97.5. The percentage for White students is 96.7.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6th grade students is higher than for 7th grade students. The prevalence for 6th grade students is higher than for 8th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2007 through 2015 for middle school students who did not currently use cigarettes, cigars, or smokeless tobacco (on at least 1 day during the 30 days before the survey).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87.6.  The percentage for 2009 is 89.3.  The percentage for 2011 is 92.4.  The percentage for 2013 is 93.0.  The percentage for 2015 is 95.7.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did not currently smoke cigarettes or cigars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96.6. The percentage for Male students is 97.4. The percentage for Female students is 96.0. The percentage for 6th grade students is 98.8. The percentage for 7th grade students is 96.6. The percentage for 8th grade students is 95.0. The percentage for Black students is 94.7. The percentage for Hispanic students is 97.5. The percentage for White students is 97.4.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6th grade students is higher than for 7th grade students. The prevalence for 6th grade students is higher than for 8th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2007 through 2015 for middle school students who did not currently smoke cigarettes or cigars (on at least 1 day during the 30 days before the survey).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89.1.  The percentage for 2009 is 89.8.  The percentage for 2011 is 93.6.  The percentage for 2013 is 94.3.  The percentage for 2015 is 96.6.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ever drank alcohol (other than a few sips).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25.3. The percentage for Male students is 25.7. The percentage for Female students is 23.9. The percentage for 6th grade students is 15.6. The percentage for 7th grade students is 23.2. The percentage for 8th grade students is 35.1. The percentage for Black students is 36.7. The percentage for Hispanic students is 22.7. The percentage for White students is 22.3.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8th grade students is higher than for 6th grade students. The prevalence for 8th grade students is higher than for 7th grade students. The prevalence for Black students is higher than for Hispanic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2007 through 2015 for middle school students who ever drank alcohol (other than a few sips).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43.4.  The percentage for 2009 is 38.3.  The percentage for 2011 is 33.3.  The percentage for 2013 is 24.3.  The percentage for 2015 is 25.3.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drank alcohol for the first time before age 11 years  (other than a few sips).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8.7. The percentage for Male students is 10.8. The percentage for Female students is 6.5. The percentage for 6th grade students is 9.0. The percentage for 7th grade students is 8.6. The percentage for 8th grade students is 7.4. The percentage for Black students is 12.4. The percentage for Hispanic students is 8.7. The percentage for White students is 7.0.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2007 through 2015 for middle school students who drank alcohol for the first time before age 11 years  (other than a few sips).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18.5.  The percentage for 2009 is 15.1.  The percentage for 2011 is 14.5.  The percentage for 2013 is 7.2.  The percentage for 2015 is 8.7.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ever used marijuana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9.9. The percentage for Male students is 9.7. The percentage for Female students is 9.2. The percentage for 6th grade students is 3.8. The percentage for 7th grade students is 6.7. The percentage for 8th grade students is 18.3. The percentage for Black students is 16.6. The percentage for Hispanic students is 9.7. The percentage for White students is 6.4.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8th grade students is higher than for 6th grade students. The prevalence for 8th grade students is higher than for 7th grade students. The prevalence for Black students is higher than for Hispanic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2007 through 2015 for middle school students who ever used marijuana (during their life).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14.4.  The percentage for 2009 is 16.4.  The percentage for 2011 is 11.5.  The percentage for 2013 is 9.1.  The percentage for 2015 is 9.9.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tried marijuana before age 11 years  (for the first time).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1.7. The percentage for Male students is 2.3. The percentage for Female students is 0.9. The percentage for 6th grade students is 0.4. The percentage for 7th grade students is 1.5. The percentage for 8th grade students is 3.0. The percentage for Black students is 3.3. The percentage for Hispanic students is 0.9. The percentage for White students is 0.9.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8th grade students is higher than for 6th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2007 through 2015 for middle school students who tried marijuana before age 11 years  (for the first time).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3.5.  The percentage for 2009 is 2.3.  The percentage for 2011 is 3.3.  The percentage for 2013 is 1.9.  The percentage for 2015 is 1.7.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ever used any form of cocaine (such as powder, crack, or freebase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1.1. The percentage for Male students is 1.0. The percentage for Female students is 1.2. The percentage for 6th grade students is 0.7. The percentage for 7th grade students is 1.0. The percentage for 8th grade students is 1.4. The percentage for Black students is 0.0. The percentage for Hispanic students is 2.4. The percentage for White students is 0.9.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Hispanic students is higher than for Black students.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2007 through 2015 for middle school students who never or rarely wore a bicycle helmet (among students who had ridden a bicycle).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77.0.  The percentage for 2009 is 79.1.  The percentage for 2011 is 77.5.  The percentage for 2013 is 77.2.  The percentage for 2015 is 74.9.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2007 through 2015 for middle school students who ever used any form of cocaine (such as powder, crack, or freebase during their life).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2.9.  The percentage for 2009 is 7.9.  The percentage for 2011 is 2.3.  The percentage for 2013 is 1.4.  The percentage for 2015 is 1.1.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ever used inhalants (sniffed glue, breathed the contents of spray cans, or inhaled any paints or sprays to get high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6.5. The percentage for Male students is 6.2. The percentage for Female students is 6.4. The percentage for 6th grade students is 4.6. The percentage for 7th grade students is 6.0. The percentage for 8th grade students is 7.7. The percentage for Black students is 12.5. The percentage for Hispanic students is 7.0. The percentage for White students is 4.4.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2011 through 2015 for middle school students who ever used inhalants (sniffed glue, breathed the contents of spray cans, or inhaled any paints or sprays to get high during their life). These are results from the Delaware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12.3.  The percentage for 2013 is 6.6.  The percentage for 2015 is 6.5.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ever took steroids without a doctor's prescription (pills or shots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1.4. The percentage for Male students is 0.9. The percentage for Female students is 1.8. The percentage for 6th grade students is 1.0. The percentage for 7th grade students is 1.6. The percentage for 8th grade students is 1.1. The percentage for Black students is 2.4. The percentage for Hispanic students is 0.8. The percentage for White students is 0.8.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2011 through 2015 for middle school students who ever took steroids without a doctor's prescription (pills or shots during their life). These are results from the Delaware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1.2.  The percentage for 2013 is 1.4.  The percentage for 2015 is 1.4.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ever took prescription drugs without a doctor's prescription (such as Oxycontin, Percocet, Vicodin, codeine, Adderall, Ritalin, or Xanax,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3.4. The percentage for Male students is 3.1. The percentage for Female students is 3.4. The percentage for 6th grade students is 1.6. The percentage for 7th grade students is 3.7. The percentage for 8th grade students is 4.4. The percentage for Black students is 6.1. The percentage for Hispanic students is 1.3. The percentage for White students is 3.3.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8th grade students is higher than for 6th grade students. The prevalence for Black students is higher than for Hispanic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2013 through 2015 for middle school students who ever took prescription drugs without a doctor's prescription (such as Oxycontin, Percocet, Vicodin, codeine, Adderall, Ritalin, or Xanax, during their life).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3.0.  The percentage for 2015 is 3.4.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of middle school students who ever had sexual intercourse.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11.1. The percentage for Male students is 15.9. The percentage for Female students is 5.5. The percentage for 6th grade students is 5.7. The percentage for 7th grade students is 9.4. The percentage for 8th grade students is 17.8. The percentage for Black students is 22.2. The percentage for Hispanic students is 7.2. The percentage for White students is 8.1.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8th grade students is higher than for 6th grade students. The prevalence for 8th grade students is higher than for 7th grade students. The prevalence for Black students is higher than for Hispanic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2007 through 2015 for middle school students who ever had sexual intercourse.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23.5.  The percentage for 2009 is 22.2.  The percentage for 2011 is 18.7.  The percentage for 2013 is 10.2.  The percentage for 2015 is 11.1.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had sexual intercourse before age 11 years (for the first time).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2.7. The percentage for Male students is 4.0. The percentage for Female students is 1.2. The percentage for 6th grade students is 2.0. The percentage for 7th grade students is 3.4. The percentage for 8th grade students is 2.5. The percentage for Black students is 4.9. The percentage for Hispanic students is 1.4. The percentage for White students is 2.1.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Black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2007 through 2015 for middle school students who had sexual intercourse before age 11 years (for the first time).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7.3.  The percentage for 2009 is 6.1.  The percentage for 2011 is 5.2.  The percentage for 2013 is 2.5.  The percentage for 2015 is 2.7.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had sexual intercourse with three or more persons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2.9. The percentage for Male students is 4.7. The percentage for Female students is 0.8. The percentage for 6th grade students is 0.7. The percentage for 7th grade students is 2.6. The percentage for 8th grade students is 5.2. The percentage for Black students is 7.3. The percentage for Hispanic students is 2.2. The percentage for White students is 1.2.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7th grade students is higher than for 6th grade students. The prevalence for 8th grade students is higher than for 6th grade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2009 through 2015 for middle school students who had sexual intercourse with three or more persons (during their life). These are results from the Delaware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8.7.  The percentage for 2011 is 6.4.  The percentage for 2013 is 3.5.  The percentage for 2015 is 2.9.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used a condom (during last sexual intercourse among students who ever had sexual intercourse).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69.2.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2007 through 2015 for middle school students who used a condom (during last sexual intercourse among students who ever had sexual intercourse).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73.1.  The percentage for 2009 is 77.7.  The percentage for 2011 is 74.9.  The percentage for 2013 is 70.8.  The percentage for 2015 is 69.2.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of middle school students who described themselves as slightly or very overweight.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28.8. The percentage for Male students is 25.2. The percentage for Female students is 32.4. The percentage for 6th grade students is 28.4. The percentage for 7th grade students is 29.3. The percentage for 8th grade students is 28.4. The percentage for Black students is 23.5. The percentage for Hispanic students is 29.2. The percentage for White students is 29.9.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never or rarely wore a helmet when rollerblading or skateboarding (among students who used rollerblades or rode a skateboard).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79.1. The percentage for Male students is 82.9. The percentage for Female students is 76.1. The percentage for 6th grade students is 64.4. The percentage for 7th grade students is 85.3. The percentage for 8th grade students is 88.7. The percentage for White students is 73.5.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7th grade students is higher than for 6th grade students. The prevalence for 8th grade students is higher than for 6th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2007 through 2015 for middle school students who described themselves as slightly or very overweight.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26.6.  The percentage for 2009 is 26.5.  The percentage for 2011 is 30.8.  The percentage for 2013 is 29.5.  The percentage for 2015 is 28.8.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of middle school students who were trying to lose weight.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48.3. The percentage for Male students is 39.7. The percentage for Female students is 57.2. The percentage for 6th grade students is 46.5. The percentage for 7th grade students is 52.5. The percentage for 8th grade students is 45.6. The percentage for Black students is 51.8. The percentage for Hispanic students is 50.7. The percentage for White students is 46.0.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2007 through 2015 for middle school students who were trying to lose weight.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45.8.  The percentage for 2009 is 45.9.  The percentage for 2011 is 48.8.  The percentage for 2013 is 50.4.  The percentage for 2015 is 48.3.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did not eat breakfast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10.3. The percentage for Male students is 7.6. The percentage for Female students is 13.2. The percentage for 6th grade students is 5.9. The percentage for 7th grade students is 12.8. The percentage for 8th grade students is 11.2. The percentage for Black students is 10.6. The percentage for Hispanic students is 12.0. The percentage for White students is 9.4.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7th grade students is higher than for 6th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2011 through 2015 for middle school students who did not eat breakfast (during the 7 days before the survey). These are results from the Delaware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11.6.  The percentage for 2013 is 10.7.  The percentage for 2015 is 10.3.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ate breakfast on all 7 days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46.8. The percentage for Male students is 54.1. The percentage for Female students is 39.6. The percentage for 6th grade students is 54.6. The percentage for 7th grade students is 44.7. The percentage for 8th grade students is 41.8. The percentage for Black students is 47.7. The percentage for Hispanic students is 40.9. The percentage for White students is 49.0.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6th grade students is higher than for 7th grade students. The prevalence for 6th grade students is higher than for 8th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2011 through 2015 for middle school students who ate breakfast on all 7 days (during the 7 days before the survey). These are results from the Delaware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46.7.  The percentage for 2013 is 45.4.  The percentage for 2015 is 46.8.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were physically active at least 60 minutes per day on 5 or more days (doing any kind of physical activity that increased their heart rate and made them breathe hard some of the time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51.1. The percentage for Male students is 56.8. The percentage for Female students is 45.2. The percentage for 6th grade students is 57.5. The percentage for 7th grade students is 47.4. The percentage for 8th grade students is 48.3. The percentage for Black students is 47.4. The percentage for Hispanic students is 45.0. The percentage for White students is 54.3.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2009 through 2015 for middle school students who were physically active at least 60 minutes per day on 5 or more days (doing any kind of physical activity that increased their heart rate and made them breathe hard some of the time during the 7 days before the survey). These are results from the Delaware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56.6.  The percentage for 2011 is 50.4.  The percentage for 2013 is 55.4.  The percentage for 2015 is 51.1.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did not participate in at least 60 minutes of physical activity on at least 1 day (doing any kind of physical activity that increased their heart rate and made them breathe hard some of the time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9.8. The percentage for Male students is 10.4. The percentage for Female students is 9.1. The percentage for 6th grade students is 8.0. The percentage for 7th grade students is 12.4. The percentage for 8th grade students is 9.4. The percentage for Black students is 15.0. The percentage for Hispanic students is 13.3. The percentage for White students is 7.2.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2009 through 2015 for middle school students who did not participate in at least 60 minutes of physical activity on at least 1 day (doing any kind of physical activity that increased their heart rate and made them breathe hard some of the time during the 7 days before the survey). These are results from the Delaware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11.5.  The percentage for 2011 is 10.7.  The percentage for 2013 is 9.0.  The percentage for 2015 is 9.8.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were physically active at least 60 minutes per day on all 7 days (doing any kind of physical activity that increased their heart rate and made them breathe hard some of the time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33.1. The percentage for Male students is 41.0. The percentage for Female students is 24.6. The percentage for 6th grade students is 39.0. The percentage for 7th grade students is 28.3. The percentage for 8th grade students is 31.6. The percentage for Black students is 34.4. The percentage for Hispanic students is 27.0. The percentage for White students is 34.2.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6th grade students is higher than for 7th grade students. The prevalence for 6th grade students is higher than for 8th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2009 through 2015 for middle school students who were physically active at least 60 minutes per day on all 7 days (doing any kind of physical activity that increased their heart rate and made them breathe hard some of the time during the 7 days before the survey). These are results from the Delaware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36.7.  The percentage for 2011 is 35.3.  The percentage for 2013 is 31.4.  The percentage for 2015 is 33.1.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watched television 3 or more hours per day (on an average school day).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31.8. The percentage for Male students is 31.7. The percentage for Female students is 31.5. The percentage for 6th grade students is 25.3. The percentage for 7th grade students is 31.3. The percentage for 8th grade students is 37.9. The percentage for Black students is 52.2. The percentage for Hispanic students is 36.3. The percentage for White students is 23.6.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8th grade students is higher than for 6th grade students. The prevalence for Black students is higher than for Hispanic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2007 through 2015 for middle school students who watched television 3 or more hours per day (on an average school day).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37.6.  The percentage for 2009 is 41.8.  The percentage for 2011 is 35.2.  The percentage for 2013 is 38.9.  The percentage for 2015 is 31.8.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played video or computer games or used a computer 3 or more hours per day (for something that was not school work on an average school day).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43.1. The percentage for Male students is 46.4. The percentage for Female students is 39.7. The percentage for 6th grade students is 30.9. The percentage for 7th grade students is 45.3. The percentage for 8th grade students is 52.2. The percentage for Black students is 51.5. The percentage for Hispanic students is 44.2. The percentage for White students is 39.5.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7th grade students is higher than for 6th grade students. The prevalence for 8th grade students is higher than for 6th grade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2009 through 2015 for middle school students who never or rarely wore a helmet when rollerblading or skateboarding (among students who used rollerblades or rode a skateboard). These are results from the Delaware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83.0.  The percentage for 2011 is 78.9.  The percentage for 2013 is 82.6.  The percentage for 2015 is 79.1.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2009 through 2015 for middle school students who played video or computer games or used a computer 3 or more hours per day (for something that was not school work on an average school day). These are results from the Delaware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25.5.  The percentage for 2011 is 30.9.  The percentage for 2013 is 39.7.  The percentage for 2015 is 43.1.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attended physical education classes on 1 or more days (in an average week when they were in school).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63.6. The percentage for Male students is 65.5. The percentage for Female students is 60.6. The percentage for 6th grade students is 65.8. The percentage for 7th grade students is 63.1. The percentage for 8th grade students is 61.4. The percentage for Black students is 66.4. The percentage for Hispanic students is 61.5. The percentage for White students is 61.8.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2007 through 2015 for middle school students who attended physical education classes on 1 or more days (in an average week when they were in school).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75.4.  The percentage for 2009 is 71.4.  The percentage for 2011 is 67.9.  The percentage for 2013 is 72.4.  The percentage for 2015 is 63.6.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attended physical education classes on all 5 days (in an average week when they were in school).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40.0. The percentage for Male students is 41.5. The percentage for Female students is 37.5. The percentage for 6th grade students is 47.3. The percentage for 7th grade students is 40.7. The percentage for 8th grade students is 31.8. The percentage for Black students is 36.5. The percentage for Hispanic students is 40.6. The percentage for White students is 39.5.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2007 through 2015 for middle school students who attended physical education classes on all 5 days (in an average week when they were in school).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23.4.  The percentage for 2009 is 24.5.  The percentage for 2011 is 43.2.  The percentage for 2013 is 47.4.  The percentage for 2015 is 40.0.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played on at least one sports team (run by their school or community groups during the past 12 months).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61.8. The percentage for Male students is 66.5. The percentage for Female students is 58.5. The percentage for 6th grade students is 68.2. The percentage for 7th grade students is 58.1. The percentage for 8th grade students is 61.7. The percentage for Black students is 69.8. The percentage for Hispanic students is 57.5. The percentage for White students is 63.8.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6th grade students is higher than for 7th grade students. The prevalence for Black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2007 through 2015 for middle school students who played on at least one sports team (run by their school or community groups during the past 12 months).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60.2.  The percentage for 2009 is 61.3.  The percentage for 2011 is 67.1.  The percentage for 2013 is 67.5.  The percentage for 2015 is 61.8.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of middle school students who had ever been told by a doctor or nurse that they had asthma.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19.8. The percentage for Male students is 20.1. The percentage for Female students is 19.3. The percentage for 6th grade students is 17.2. The percentage for 7th grade students is 19.2. The percentage for 8th grade students is 22.2. The percentage for Black students is 26.5. The percentage for Hispanic students is 17.6. The percentage for White students is 18.2.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Black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2007 through 2015 for middle school students who had ever been told by a doctor or nurse that they had asthma.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19.0.  The percentage for 2009 is 22.6.  The percentage for 2011 is 21.8.  The percentage for 2013 is 21.2.  The percentage for 2015 is 19.8.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had 8 or more hours of sleep (on an average school night).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56.0. The percentage for Male students is 57.0. The percentage for Female students is 55.3. The percentage for 6th grade students is 68.0. The percentage for 7th grade students is 56.1. The percentage for 8th grade students is 44.4. The percentage for Black students is 43.2. The percentage for Hispanic students is 59.3. The percentage for White students is 59.2.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6th grade students is higher than for 7th grade students. The prevalence for 6th grade students is higher than for 8th grade students. The prevalence for 7th grade students is higher than for 8th grade students. The prevalence for Hispanic students is higher than for Black students.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2011 through 2015 for middle school students who had 8 or more hours of sleep (on an average school night). These are results from the Delaware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61.5.  The percentage for 2013 is 57.2.  The percentage for 2015 is 56.0.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made mostly A's or B's in school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71.2. The percentage for Male students is 65.9. The percentage for Female students is 77.4. The percentage for 6th grade students is 74.8. The percentage for 7th grade students is 72.9. The percentage for 8th grade students is 66.5. The percentage for Black students is 57.9. The percentage for Hispanic students is 68.8. The percentage for White students is 78.1.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Hispanic students is higher than for Black students.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reported their boyfriend or girlfriend said things to them or to other people about them to purposefully hurt them (among students who had a boyfriend or girlfriend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20.6. The percentage for Male students is 13.2. The percentage for Female students is 30.1. The percentage for 6th grade students is 16.7. The percentage for 7th grade students is 18.1. The percentage for 8th grade students is 25.3. The percentage for Black students is 22.9. The percentage for Hispanic students is 17.4. The percentage for White students is 21.1.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reported their boyfriend or girlfriend hit, slapped, or physically hurt them on purpose (among students who had a boyfriend or girlfriend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5.1. The percentage for Male students is 5.2. The percentage for Female students is 4.8. The percentage for 6th grade students is 5.4. The percentage for 7th grade students is 4.7. The percentage for 8th grade students is 4.6. The percentage for Black students is 7.2. The percentage for Hispanic students is 3.8. The percentage for White students is 4.8.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did something to purposely hurt themselves without wanting to die (such as cutting, scraping, or burning themselves on purpose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11.9. The percentage for Male students is 4.1. The percentage for Female students is 19.7. The percentage for 6th grade students is 8.2. The percentage for 7th grade students is 11.6. The percentage for 8th grade students is 15.2. The percentage for Black students is 13.2. The percentage for Hispanic students is 10.6. The percentage for White students is 12.1.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8th grade students is higher than for 6th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2011 through 2015 for middle school students who did something to purposely hurt themselves without wanting to die (such as cutting, scraping, or burning themselves on purpose during the 12 months before the survey). These are results from the Delaware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13.6.  The percentage for 2013 is 10.9.  The percentage for 2015 is 11.9.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never or rarely wore a seat belt (when riding in a car).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4.8. The percentage for Male students is 5.7. The percentage for Female students is 3.9. The percentage for 6th grade students is 2.5. The percentage for 7th grade students is 3.9. The percentage for 8th grade students is 7.4. The percentage for Black students is 11.0. The percentage for Hispanic students is 3.1. The percentage for White students is 2.9.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8th grade students is higher than for 6th grade students. The prevalence for Black students is higher than for Hispanic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currently drank alcohol (other than a few sips,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8.2. The percentage for Male students is 8.0. The percentage for Female students is 7.5. The percentage for 6th grade students is 4.2. The percentage for 7th grade students is 6.4. The percentage for 8th grade students is 13.0. The percentage for Black students is 10.1. The percentage for Hispanic students is 5.9. The percentage for White students is 8.3.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8th grade students is higher than for 6th grade students. The prevalence for 8th grade students is higher than for 7th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2013 through 2015 for middle school students who currently drank alcohol (other than a few sips, during the 30 days before the survey).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7.6.  The percentage for 2015 is 8.2.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currently used marijuana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5.2. The percentage for Male students is 4.1. The percentage for Female students is 5.9. The percentage for 6th grade students is 2.3. The percentage for 7th grade students is 3.1. The percentage for 8th grade students is 9.5. The percentage for Black students is 8.7. The percentage for Hispanic students is 5.0. The percentage for White students is 3.3.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8th grade students is higher than for 6th grade students. The prevalence for 8th grade students is higher than for 7th grade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2011 through 2015 for middle school students who currently used marijuana (during the 30 days before the survey). These are results from the Delaware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5.6.  The percentage for 2013 is 3.4.  The percentage for 2015 is 5.2.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currently taking a prescription drug without a doctor's prescription (such as OxyContin, Percocet, Vicodin, codeine, Adderall, Ritalin, or Xanax,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1.6. The percentage for Male students is 1.2. The percentage for Female students is 1.9. The percentage for 6th grade students is 0.8. The percentage for 7th grade students is 1.5. The percentage for 8th grade students is 2.3. The percentage for Black students is 2.0. The percentage for Hispanic students is 0.9. The percentage for White students is 1.8.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did not drink fruit juice (such as orange juice, apple juice, or grape juice, not counting punch, Kool-Aid, sports drinks, or other fruit-flavored drinks, one or more times the day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39.4. The percentage for Male students is 36.7. The percentage for Female students is 41.9. The percentage for 6th grade students is 36.2. The percentage for 7th grade students is 37.3. The percentage for 8th grade students is 44.3. The percentage for Black students is 30.1. The percentage for Hispanic students is 29.8. The percentage for White students is 44.9.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2013 through 2015 for middle school students who did not drink fruit juice (such as orange juice, apple juice, or grape juice, not counting punch, Kool-Aid, sports drinks, or other fruit-flavored drinks, one or more times the day before the survey).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40.3.  The percentage for 2015 is 39.4.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did not eat fruit (not counting fruit juice, one or more times the day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25.3. The percentage for Male students is 24.7. The percentage for Female students is 25.4. The percentage for 6th grade students is 18.7. The percentage for 7th grade students is 26.9. The percentage for 8th grade students is 29.9. The percentage for Black students is 37.3. The percentage for Hispanic students is 19.2. The percentage for White students is 23.4.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7th grade students is higher than for 6th grade students. The prevalence for 8th grade students is higher than for 6th grade students. The prevalence for Black students is higher than for Hispanic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2013 through 2015 for middle school students who did not eat fruit (not counting fruit juice, one or more times the day before the survey).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23.1.  The percentage for 2015 is 25.3.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did not eat green salad (one or more times the day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69.7. The percentage for Male students is 69.0. The percentage for Female students is 70.4. The percentage for 6th grade students is 67.7. The percentage for 7th grade students is 68.7. The percentage for 8th grade students is 72.1. The percentage for Black students is 81.3. The percentage for Hispanic students is 61.0. The percentage for White students is 68.8.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Black students is higher than for Hispanic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2013 through 2015 for middle school students who did not eat green salad (one or more times the day before the survey).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68.0.  The percentage for 2015 is 69.7.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did not eat other vegetables  (not counting green salad, potatoes, or carrots, one or more times the day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40.6. The percentage for Male students is 40.2. The percentage for Female students is 42.0. The percentage for 6th grade students is 41.6. The percentage for 7th grade students is 39.9. The percentage for 8th grade students is 40.7. The percentage for Black students is 52.1. The percentage for Hispanic students is 44.9. The percentage for White students is 36.6.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2013 through 2015 for middle school students who did not eat other vegetables  (not counting green salad, potatoes, or carrots, one or more times the day before the survey).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36.4.  The percentage for 2015 is 40.6.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did not drink a can, bottle, or glass of soda or pop (such as Coke, Pepsi, or Sprite, not including diet soda or diet pop, one or more times the day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47.4. The percentage for Male students is 44.9. The percentage for Female students is 50.1. The percentage for 6th grade students is 54.4. The percentage for 7th grade students is 45.0. The percentage for 8th grade students is 42.5. The percentage for Black students is 44.9. The percentage for Hispanic students is 40.2. The percentage for White students is 50.5.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6th grade students is higher than for 8th grade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2013 through 2015 for middle school students who did not drink a can, bottle, or glass of soda or pop (such as Coke, Pepsi, or Sprite, not including diet soda or diet pop, one or more times the day before the survey).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44.8.  The percentage for 2015 is 47.4.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did not drink milk (one or more glasses the day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37.1. The percentage for Male students is 29.7. The percentage for Female students is 44.7. The percentage for 6th grade students is 27.0. The percentage for 7th grade students is 38.9. The percentage for 8th grade students is 44.7. The percentage for Black students is 45.7. The percentage for Hispanic students is 39.2. The percentage for White students is 33.9.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7th grade students is higher than for 6th grade students. The prevalence for 8th grade students is higher than for 6th grade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2007 through 2015 for middle school students who never or rarely wore a seat belt (when riding in a car).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5.1.  The percentage for 2009 is 6.9.  The percentage for 2011 is 3.5.  The percentage for 2013 is 3.8.  The percentage for 2015 is 4.8.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2013 through 2015 for middle school students who did not drink milk (one or more glasses the day before the survey).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32.2.  The percentage for 2015 is 37.1.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did not drink water (counting tap, bottle and unflavored sparkling water, one or more times the day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14.0. The percentage for Male students is 14.6. The percentage for Female students is 13.6. The percentage for 6th grade students is 10.8. The percentage for 7th grade students is 13.8. The percentage for 8th grade students is 17.1. The percentage for Black students is 17.7. The percentage for Hispanic students is 14.9. The percentage for White students is 13.3.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8th grade students is higher than for 6th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did not drink caffeinated drinks  (including coffee, teas, sodas, power drinks, energy drinks or other drinks with caffeine added, one or more times the day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49.7. The percentage for Male students is 48.5. The percentage for Female students is 51.5. The percentage for 6th grade students is 56.4. The percentage for 7th grade students is 46.8. The percentage for 8th grade students is 46.4. The percentage for Black students is 50.7. The percentage for Hispanic students is 50.8. The percentage for White students is 49.2.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6th grade students is higher than for 7th grade students. The prevalence for 6th grade students is higher than for 8th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of middle school students who have been taught about AIDS or HIV infection in school.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29.2. The percentage for Male students is 33.2. The percentage for Female students is 25.8. The percentage for 6th grade students is 15.8. The percentage for 7th grade students is 33.8. The percentage for 8th grade students is 38.2. The percentage for Black students is 45.2. The percentage for Hispanic students is 23.4. The percentage for White students is 26.6.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7th grade students is higher than for 6th grade students. The prevalence for 8th grade students is higher than for 6th grade students. The prevalence for Black students is higher than for Hispanic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2007 through 2015 for middle school students who have been taught about AIDS or HIV infection in school.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57.0.  The percentage for 2009 is 44.5.  The percentage for 2011 is 43.6.  The percentage for 2013 is 33.5.  The percentage for 2015 is 29.2.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of middle school students who strongly agree or agree that their parents or other adults in their family have clear rules and consequences for their behavior.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77.1. The percentage for Male students is 81.1. The percentage for Female students is 73.8. The percentage for 6th grade students is 75.7. The percentage for 7th grade students is 76.9. The percentage for 8th grade students is 79.3. The percentage for Black students is 78.2. The percentage for Hispanic students is 76.9. The percentage for White students is 78.5.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play violent video games 2 or more hours per week (such as games that are rated M).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33.6. The percentage for Male students is 55.4. The percentage for Female students is 10.0. The percentage for 6th grade students is 28.3. The percentage for 7th grade students is 33.9. The percentage for 8th grade students is 38.0. The percentage for Black students is 33.8. The percentage for Hispanic students is 29.9. The percentage for White students is 33.0.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8th grade students is higher than for 6th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of middle school students who typically sleep at night somewhere other than home with or without their parents or guardians.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3.2. The percentage for Male students is 3.3. The percentage for Female students is 2.9. The percentage for 6th grade students is 2.9. The percentage for 7th grade students is 3.0. The percentage for 8th grade students is 3.4. The percentage for Black students is 2.0. The percentage for Hispanic students is 2.6. The percentage for White students is 3.2.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of middle school students who are deaf or have serious difficulty hearing.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1.9. The percentage for Male students is 2.1. The percentage for Female students is 1.1. The percentage for 6th grade students is 1.3. The percentage for 7th grade students is 0.6. The percentage for 8th grade students is 2.9. The percentage for Black students is 1.1. The percentage for Hispanic students is 0.8. The percentage for White students is 1.7.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8th grade students is higher than for 7th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have serious difficulty seeing (even when wearing glasses).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9.6. The percentage for Male students is 6.6. The percentage for Female students is 12.0. The percentage for 6th grade students is 6.8. The percentage for 7th grade students is 7.7. The percentage for 8th grade students is 13.3. The percentage for Black students is 16.5. The percentage for Hispanic students is 10.6. The percentage for White students is 7.0.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8th grade students is higher than for 6th grade students. The prevalence for 8th grade students is higher than for 7th grade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have serious difficulty concentrating, remembering, or making decisions (because of a physical, mental, or emotional condition).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18.0. The percentage for Male students is 14.2. The percentage for Female students is 21.5. The percentage for 6th grade students is 16.8. The percentage for 7th grade students is 16.4. The percentage for 8th grade students is 19.9. The percentage for Black students is 18.8. The percentage for Hispanic students is 18.6. The percentage for White students is 17.1.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rode with a driver who had been drinking alcohol (in a car).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20.8. The percentage for Male students is 20.4. The percentage for Female students is 20.5. The percentage for 6th grade students is 15.5. The percentage for 7th grade students is 20.7. The percentage for 8th grade students is 24.4. The percentage for Black students is 20.9. The percentage for Hispanic students is 17.0. The percentage for White students is 21.4.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8th grade students is higher than for 6th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2007 through 2015 for middle school students who rode with a driver who had been drinking alcohol (in a car).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29.5.  The percentage for 2009 is 30.2.  The percentage for 2011 is 22.7.  The percentage for 2013 is 20.5.  The percentage for 2015 is 20.8.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carried a weapon (such as a gun, knife, or club).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27.0. The percentage for Male students is 39.4. The percentage for Female students is 13.2. The percentage for 6th grade students is 21.5. The percentage for 7th grade students is 29.9. The percentage for 8th grade students is 28.7. The percentage for Black students is 19.4. The percentage for Hispanic students is 15.8. The percentage for White students is 32.2.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2009 through 2015 for middle school students who carried a weapon (such as a gun, knife, or club). These are results from the Delaware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26.1.  The percentage for 2011 is 26.6.  The percentage for 2013 is 25.5.  The percentage for 2015 is 27.0.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of middle school students who were in a physical fight.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45.3. The percentage for Male students is 58.5. The percentage for Female students is 31.2. The percentage for 6th grade students is 45.3. The percentage for 7th grade students is 42.9. The percentage for 8th grade students is 47.7. The percentage for Black students is 65.3. The percentage for Hispanic students is 43.5. The percentage for White students is 36.5.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Black students is higher than for Hispanic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percentages from 2007 through 2015 for middle school students who were in a physical fight.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60.4.  The percentage for 2009 is 58.5.  The percentage for 2011 is 51.7.  The percentage for 2013 is 45.8.  The percentage for 2015 is 45.3.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Sussex County - Youth Risk Behavior Survey. This slide shows the percentage of middle school students who were injured in a physical fight (injuries had to be treated by a doctor or nurse).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4.8. The percentage for Male students is 6.3. The percentage for Female students is 3.1. The percentage for 6th grade students is 5.5. The percentage for 7th grade students is 3.9. The percentage for 8th grade students is 4.5. The percentage for Black students is 4.6. The percentage for Hispanic students is 4.5. The percentage for White students is 4.5.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a:t>
            </a:fld>
            <a:endParaRPr lang="en-US"/>
          </a:p>
        </p:txBody>
      </p:sp>
    </p:spTree>
    <p:extLst>
      <p:ext uri="{BB962C8B-B14F-4D97-AF65-F5344CB8AC3E}">
        <p14:creationId xmlns:p14="http://schemas.microsoft.com/office/powerpoint/2010/main" val="1054960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5" name="Rectangle 3"/>
          <p:cNvSpPr>
            <a:spLocks noGrp="1" noChangeArrowheads="1"/>
          </p:cNvSpPr>
          <p:nvPr>
            <p:ph type="ctrTitle"/>
          </p:nvPr>
        </p:nvSpPr>
        <p:spPr>
          <a:xfrm>
            <a:off x="677863" y="2286000"/>
            <a:ext cx="7788275" cy="1143000"/>
          </a:xfrm>
          <a:prstGeom prst="rect">
            <a:avLst/>
          </a:prstGeom>
        </p:spPr>
        <p:txBody>
          <a:bodyPr anchor="b"/>
          <a:lstStyle>
            <a:lvl1pPr>
              <a:defRPr/>
            </a:lvl1pPr>
          </a:lstStyle>
          <a:p>
            <a:r>
              <a:rPr lang="en-US"/>
              <a:t>Click to edit Master title style</a:t>
            </a:r>
          </a:p>
        </p:txBody>
      </p:sp>
      <p:sp>
        <p:nvSpPr>
          <p:cNvPr id="54276" name="Rectangle 4"/>
          <p:cNvSpPr>
            <a:spLocks noGrp="1" noChangeArrowheads="1"/>
          </p:cNvSpPr>
          <p:nvPr>
            <p:ph type="subTitle" idx="1"/>
          </p:nvPr>
        </p:nvSpPr>
        <p:spPr>
          <a:xfrm>
            <a:off x="1354138" y="3886200"/>
            <a:ext cx="6435725" cy="1752600"/>
          </a:xfrm>
          <a:prstGeom prst="rect">
            <a:avLst/>
          </a:prstGeom>
        </p:spPr>
        <p:txBody>
          <a:bodyPr/>
          <a:lstStyle>
            <a:lvl1pPr marL="0" indent="0" algn="ctr">
              <a:buFont typeface="Monotype Sorts" pitchFamily="2" charset="2"/>
              <a:buNone/>
              <a:defRPr/>
            </a:lvl1pPr>
          </a:lstStyle>
          <a:p>
            <a:r>
              <a:rPr lang="en-US"/>
              <a:t>Click to edit Master subtitle style</a:t>
            </a:r>
          </a:p>
        </p:txBody>
      </p:sp>
    </p:spTree>
    <p:extLst>
      <p:ext uri="{BB962C8B-B14F-4D97-AF65-F5344CB8AC3E}">
        <p14:creationId xmlns:p14="http://schemas.microsoft.com/office/powerpoint/2010/main" val="315658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1524000"/>
            <a:ext cx="8059738"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636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342900"/>
            <a:ext cx="2052638" cy="52959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342900"/>
            <a:ext cx="6007100" cy="5295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953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609600" y="1524000"/>
            <a:ext cx="8059738" cy="4114800"/>
          </a:xfrm>
          <a:prstGeom prst="rect">
            <a:avLst/>
          </a:prstGeom>
        </p:spPr>
        <p:txBody>
          <a:bodyPr/>
          <a:lstStyle/>
          <a:p>
            <a:pPr lvl="0"/>
            <a:endParaRPr lang="en-US" noProof="0" smtClean="0"/>
          </a:p>
        </p:txBody>
      </p:sp>
    </p:spTree>
    <p:extLst>
      <p:ext uri="{BB962C8B-B14F-4D97-AF65-F5344CB8AC3E}">
        <p14:creationId xmlns:p14="http://schemas.microsoft.com/office/powerpoint/2010/main" val="119772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09600" y="1524000"/>
            <a:ext cx="8059738"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717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7254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952875"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875" y="1524000"/>
            <a:ext cx="3954463"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278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826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0743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62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272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449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8" name="Text Box 11"/>
          <p:cNvSpPr txBox="1">
            <a:spLocks noChangeArrowheads="1"/>
          </p:cNvSpPr>
          <p:nvPr/>
        </p:nvSpPr>
        <p:spPr bwMode="auto">
          <a:xfrm>
            <a:off x="3305175" y="6310313"/>
            <a:ext cx="4619625"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
        <p:nvSpPr>
          <p:cNvPr id="1029" name="Text Box 12"/>
          <p:cNvSpPr txBox="1">
            <a:spLocks noChangeArrowheads="1"/>
          </p:cNvSpPr>
          <p:nvPr/>
        </p:nvSpPr>
        <p:spPr bwMode="auto">
          <a:xfrm>
            <a:off x="5283200" y="6172200"/>
            <a:ext cx="1911350"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69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2000" b="1">
          <a:solidFill>
            <a:srgbClr val="FFCC00"/>
          </a:solidFill>
          <a:latin typeface="+mj-lt"/>
          <a:ea typeface="+mj-ea"/>
          <a:cs typeface="+mj-cs"/>
        </a:defRPr>
      </a:lvl1pPr>
      <a:lvl2pPr algn="ctr" rtl="0" eaLnBrk="0" fontAlgn="base" hangingPunct="0">
        <a:spcBef>
          <a:spcPct val="0"/>
        </a:spcBef>
        <a:spcAft>
          <a:spcPct val="0"/>
        </a:spcAft>
        <a:defRPr sz="2000" b="1">
          <a:solidFill>
            <a:srgbClr val="FFCC00"/>
          </a:solidFill>
          <a:latin typeface="Arial" charset="0"/>
        </a:defRPr>
      </a:lvl2pPr>
      <a:lvl3pPr algn="ctr" rtl="0" eaLnBrk="0" fontAlgn="base" hangingPunct="0">
        <a:spcBef>
          <a:spcPct val="0"/>
        </a:spcBef>
        <a:spcAft>
          <a:spcPct val="0"/>
        </a:spcAft>
        <a:defRPr sz="2000" b="1">
          <a:solidFill>
            <a:srgbClr val="FFCC00"/>
          </a:solidFill>
          <a:latin typeface="Arial" charset="0"/>
        </a:defRPr>
      </a:lvl3pPr>
      <a:lvl4pPr algn="ctr" rtl="0" eaLnBrk="0" fontAlgn="base" hangingPunct="0">
        <a:spcBef>
          <a:spcPct val="0"/>
        </a:spcBef>
        <a:spcAft>
          <a:spcPct val="0"/>
        </a:spcAft>
        <a:defRPr sz="2000" b="1">
          <a:solidFill>
            <a:srgbClr val="FFCC00"/>
          </a:solidFill>
          <a:latin typeface="Arial" charset="0"/>
        </a:defRPr>
      </a:lvl4pPr>
      <a:lvl5pPr algn="ctr" rtl="0" eaLnBrk="0" fontAlgn="base" hangingPunct="0">
        <a:spcBef>
          <a:spcPct val="0"/>
        </a:spcBef>
        <a:spcAft>
          <a:spcPct val="0"/>
        </a:spcAft>
        <a:defRPr sz="2000" b="1">
          <a:solidFill>
            <a:srgbClr val="FFCC00"/>
          </a:solidFill>
          <a:latin typeface="Arial" charset="0"/>
        </a:defRPr>
      </a:lvl5pPr>
      <a:lvl6pPr marL="457200" algn="ctr" rtl="0" eaLnBrk="0" fontAlgn="base" hangingPunct="0">
        <a:spcBef>
          <a:spcPct val="0"/>
        </a:spcBef>
        <a:spcAft>
          <a:spcPct val="0"/>
        </a:spcAft>
        <a:defRPr sz="2000" b="1">
          <a:solidFill>
            <a:srgbClr val="FFCC00"/>
          </a:solidFill>
          <a:latin typeface="Arial" charset="0"/>
        </a:defRPr>
      </a:lvl6pPr>
      <a:lvl7pPr marL="914400" algn="ctr" rtl="0" eaLnBrk="0" fontAlgn="base" hangingPunct="0">
        <a:spcBef>
          <a:spcPct val="0"/>
        </a:spcBef>
        <a:spcAft>
          <a:spcPct val="0"/>
        </a:spcAft>
        <a:defRPr sz="2000" b="1">
          <a:solidFill>
            <a:srgbClr val="FFCC00"/>
          </a:solidFill>
          <a:latin typeface="Arial" charset="0"/>
        </a:defRPr>
      </a:lvl7pPr>
      <a:lvl8pPr marL="1371600" algn="ctr" rtl="0" eaLnBrk="0" fontAlgn="base" hangingPunct="0">
        <a:spcBef>
          <a:spcPct val="0"/>
        </a:spcBef>
        <a:spcAft>
          <a:spcPct val="0"/>
        </a:spcAft>
        <a:defRPr sz="2000" b="1">
          <a:solidFill>
            <a:srgbClr val="FFCC00"/>
          </a:solidFill>
          <a:latin typeface="Arial" charset="0"/>
        </a:defRPr>
      </a:lvl8pPr>
      <a:lvl9pPr marL="1828800" algn="ctr" rtl="0" eaLnBrk="0" fontAlgn="base" hangingPunct="0">
        <a:spcBef>
          <a:spcPct val="0"/>
        </a:spcBef>
        <a:spcAft>
          <a:spcPct val="0"/>
        </a:spcAft>
        <a:defRPr sz="2000" b="1">
          <a:solidFill>
            <a:srgbClr val="FFCC00"/>
          </a:solidFill>
          <a:latin typeface="Arial" charset="0"/>
        </a:defRPr>
      </a:lvl9pPr>
    </p:titleStyle>
    <p:bodyStyle>
      <a:lvl1pPr marL="342900" indent="-3429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itchFamily="2" charset="2"/>
        <a:buChar char="l"/>
        <a:defRPr sz="2000">
          <a:solidFill>
            <a:schemeClr val="tx1"/>
          </a:solidFill>
          <a:latin typeface="+mn-lt"/>
        </a:defRPr>
      </a:lvl2pPr>
      <a:lvl3pPr marL="1143000" indent="-228600" algn="l" rtl="0" eaLnBrk="0" fontAlgn="base" hangingPunct="0">
        <a:spcBef>
          <a:spcPct val="0"/>
        </a:spcBef>
        <a:spcAft>
          <a:spcPct val="50000"/>
        </a:spcAft>
        <a:buClr>
          <a:schemeClr val="tx2"/>
        </a:buClr>
        <a:buSzPct val="70000"/>
        <a:buFont typeface="Monotype Sorts" pitchFamily="2" charset="2"/>
        <a:buChar char="ä"/>
        <a:defRPr sz="2000">
          <a:solidFill>
            <a:schemeClr val="tx1"/>
          </a:solidFill>
          <a:latin typeface="+mn-lt"/>
        </a:defRPr>
      </a:lvl3pPr>
      <a:lvl4pPr marL="1600200" indent="-228600" algn="l" rtl="0" eaLnBrk="0" fontAlgn="base" hangingPunct="0">
        <a:spcBef>
          <a:spcPct val="0"/>
        </a:spcBef>
        <a:spcAft>
          <a:spcPct val="50000"/>
        </a:spcAft>
        <a:buClr>
          <a:schemeClr val="tx2"/>
        </a:buClr>
        <a:buSzPct val="70000"/>
        <a:buFont typeface="Monotype Sorts" pitchFamily="2" charset="2"/>
        <a:buChar char="n"/>
        <a:defRPr sz="2000">
          <a:solidFill>
            <a:schemeClr val="tx1"/>
          </a:solidFill>
          <a:latin typeface="+mn-lt"/>
        </a:defRPr>
      </a:lvl4pPr>
      <a:lvl5pPr marL="20574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0.xml.rels>&#65279;<?xml version="1.0" encoding="utf-8"?><Relationships xmlns="http://schemas.openxmlformats.org/package/2006/relationships"><Relationship Type="http://schemas.openxmlformats.org/officeDocument/2006/relationships/slideLayout" Target="/ppt/slideLayouts/slideLayout12.xml" Id="R5ab090c91b114229" /><Relationship Type="http://schemas.openxmlformats.org/officeDocument/2006/relationships/chart" Target="/ppt/slides/charts/chart10.xml" Id="rId3" /><Relationship Type="http://schemas.openxmlformats.org/officeDocument/2006/relationships/notesSlide" Target="/ppt/notesSlides/notesSlide10.xml" Id="R18f82f236e684e56" /></Relationships>
</file>

<file path=ppt/slides/_rels/slide11.xml.rels>&#65279;<?xml version="1.0" encoding="utf-8"?><Relationships xmlns="http://schemas.openxmlformats.org/package/2006/relationships"><Relationship Type="http://schemas.openxmlformats.org/officeDocument/2006/relationships/slideLayout" Target="/ppt/slideLayouts/slideLayout12.xml" Id="R721ab87b835b4fc2" /><Relationship Type="http://schemas.openxmlformats.org/officeDocument/2006/relationships/chart" Target="/ppt/slides/charts/chart11.xml" Id="rId3" /><Relationship Type="http://schemas.openxmlformats.org/officeDocument/2006/relationships/notesSlide" Target="/ppt/notesSlides/notesSlide11.xml" Id="Re07485bcb3a94e3a" /></Relationships>
</file>

<file path=ppt/slides/_rels/slide12.xml.rels>&#65279;<?xml version="1.0" encoding="utf-8"?><Relationships xmlns="http://schemas.openxmlformats.org/package/2006/relationships"><Relationship Type="http://schemas.openxmlformats.org/officeDocument/2006/relationships/slideLayout" Target="/ppt/slideLayouts/slideLayout12.xml" Id="Rb84a36c904af463f" /><Relationship Type="http://schemas.openxmlformats.org/officeDocument/2006/relationships/chart" Target="/ppt/slides/charts/chart12.xml" Id="rId3" /><Relationship Type="http://schemas.openxmlformats.org/officeDocument/2006/relationships/notesSlide" Target="/ppt/notesSlides/notesSlide12.xml" Id="Rc06313e511564aab" /></Relationships>
</file>

<file path=ppt/slides/_rels/slide13.xml.rels>&#65279;<?xml version="1.0" encoding="utf-8"?><Relationships xmlns="http://schemas.openxmlformats.org/package/2006/relationships"><Relationship Type="http://schemas.openxmlformats.org/officeDocument/2006/relationships/slideLayout" Target="/ppt/slideLayouts/slideLayout12.xml" Id="R67bf09f425aa4723" /><Relationship Type="http://schemas.openxmlformats.org/officeDocument/2006/relationships/chart" Target="/ppt/slides/charts/chart13.xml" Id="rId3" /><Relationship Type="http://schemas.openxmlformats.org/officeDocument/2006/relationships/notesSlide" Target="/ppt/notesSlides/notesSlide13.xml" Id="R9eb3c29e097f412a" /></Relationships>
</file>

<file path=ppt/slides/_rels/slide14.xml.rels>&#65279;<?xml version="1.0" encoding="utf-8"?><Relationships xmlns="http://schemas.openxmlformats.org/package/2006/relationships"><Relationship Type="http://schemas.openxmlformats.org/officeDocument/2006/relationships/slideLayout" Target="/ppt/slideLayouts/slideLayout12.xml" Id="Rab2265efa2a640e6" /><Relationship Type="http://schemas.openxmlformats.org/officeDocument/2006/relationships/chart" Target="/ppt/slides/charts/chart14.xml" Id="rId3" /><Relationship Type="http://schemas.openxmlformats.org/officeDocument/2006/relationships/notesSlide" Target="/ppt/notesSlides/notesSlide14.xml" Id="Rf2bbd915bd5841b2" /></Relationships>
</file>

<file path=ppt/slides/_rels/slide15.xml.rels>&#65279;<?xml version="1.0" encoding="utf-8"?><Relationships xmlns="http://schemas.openxmlformats.org/package/2006/relationships"><Relationship Type="http://schemas.openxmlformats.org/officeDocument/2006/relationships/slideLayout" Target="/ppt/slideLayouts/slideLayout12.xml" Id="R16cf9fc8d960481f" /><Relationship Type="http://schemas.openxmlformats.org/officeDocument/2006/relationships/chart" Target="/ppt/slides/charts/chart15.xml" Id="rId3" /><Relationship Type="http://schemas.openxmlformats.org/officeDocument/2006/relationships/notesSlide" Target="/ppt/notesSlides/notesSlide15.xml" Id="Rf63a8ba2b7f24d3d" /></Relationships>
</file>

<file path=ppt/slides/_rels/slide16.xml.rels>&#65279;<?xml version="1.0" encoding="utf-8"?><Relationships xmlns="http://schemas.openxmlformats.org/package/2006/relationships"><Relationship Type="http://schemas.openxmlformats.org/officeDocument/2006/relationships/slideLayout" Target="/ppt/slideLayouts/slideLayout12.xml" Id="R729b9739294a4c20" /><Relationship Type="http://schemas.openxmlformats.org/officeDocument/2006/relationships/chart" Target="/ppt/slides/charts/chart16.xml" Id="rId3" /><Relationship Type="http://schemas.openxmlformats.org/officeDocument/2006/relationships/notesSlide" Target="/ppt/notesSlides/notesSlide16.xml" Id="Rb161818c5c6d4548" /></Relationships>
</file>

<file path=ppt/slides/_rels/slide17.xml.rels>&#65279;<?xml version="1.0" encoding="utf-8"?><Relationships xmlns="http://schemas.openxmlformats.org/package/2006/relationships"><Relationship Type="http://schemas.openxmlformats.org/officeDocument/2006/relationships/slideLayout" Target="/ppt/slideLayouts/slideLayout12.xml" Id="R1eef8796b642452c" /><Relationship Type="http://schemas.openxmlformats.org/officeDocument/2006/relationships/chart" Target="/ppt/slides/charts/chart17.xml" Id="rId3" /><Relationship Type="http://schemas.openxmlformats.org/officeDocument/2006/relationships/notesSlide" Target="/ppt/notesSlides/notesSlide17.xml" Id="R5c1aa2d5eee048c7" /></Relationships>
</file>

<file path=ppt/slides/_rels/slide18.xml.rels>&#65279;<?xml version="1.0" encoding="utf-8"?><Relationships xmlns="http://schemas.openxmlformats.org/package/2006/relationships"><Relationship Type="http://schemas.openxmlformats.org/officeDocument/2006/relationships/slideLayout" Target="/ppt/slideLayouts/slideLayout12.xml" Id="R0f9877b5e4774935" /><Relationship Type="http://schemas.openxmlformats.org/officeDocument/2006/relationships/chart" Target="/ppt/slides/charts/chart18.xml" Id="rId3" /><Relationship Type="http://schemas.openxmlformats.org/officeDocument/2006/relationships/notesSlide" Target="/ppt/notesSlides/notesSlide18.xml" Id="R6ed2a3d0a0ac4429" /></Relationships>
</file>

<file path=ppt/slides/_rels/slide19.xml.rels>&#65279;<?xml version="1.0" encoding="utf-8"?><Relationships xmlns="http://schemas.openxmlformats.org/package/2006/relationships"><Relationship Type="http://schemas.openxmlformats.org/officeDocument/2006/relationships/slideLayout" Target="/ppt/slideLayouts/slideLayout12.xml" Id="R24298d54623b4679" /><Relationship Type="http://schemas.openxmlformats.org/officeDocument/2006/relationships/chart" Target="/ppt/slides/charts/chart19.xml" Id="rId3" /><Relationship Type="http://schemas.openxmlformats.org/officeDocument/2006/relationships/notesSlide" Target="/ppt/notesSlides/notesSlide19.xml" Id="R828f8717d0274236" /></Relationships>
</file>

<file path=ppt/slides/_rels/slide1a.xml.rels>&#65279;<?xml version="1.0" encoding="utf-8"?><Relationships xmlns="http://schemas.openxmlformats.org/package/2006/relationships"><Relationship Type="http://schemas.openxmlformats.org/officeDocument/2006/relationships/slideLayout" Target="/ppt/slideLayouts/slideLayout12.xml" Id="Rf23797953a3a4acf" /><Relationship Type="http://schemas.openxmlformats.org/officeDocument/2006/relationships/chart" Target="/ppt/slides/charts/chart1a.xml" Id="rId3" /><Relationship Type="http://schemas.openxmlformats.org/officeDocument/2006/relationships/notesSlide" Target="/ppt/notesSlides/notesSlide1a.xml" Id="R849fa7e142164e87" /></Relationships>
</file>

<file path=ppt/slides/_rels/slide1b.xml.rels>&#65279;<?xml version="1.0" encoding="utf-8"?><Relationships xmlns="http://schemas.openxmlformats.org/package/2006/relationships"><Relationship Type="http://schemas.openxmlformats.org/officeDocument/2006/relationships/slideLayout" Target="/ppt/slideLayouts/slideLayout12.xml" Id="R1e1b8155d0a34337" /><Relationship Type="http://schemas.openxmlformats.org/officeDocument/2006/relationships/chart" Target="/ppt/slides/charts/chart1b.xml" Id="rId3" /><Relationship Type="http://schemas.openxmlformats.org/officeDocument/2006/relationships/notesSlide" Target="/ppt/notesSlides/notesSlide1b.xml" Id="R31b34ec87ba04c03" /></Relationships>
</file>

<file path=ppt/slides/_rels/slide1c.xml.rels>&#65279;<?xml version="1.0" encoding="utf-8"?><Relationships xmlns="http://schemas.openxmlformats.org/package/2006/relationships"><Relationship Type="http://schemas.openxmlformats.org/officeDocument/2006/relationships/slideLayout" Target="/ppt/slideLayouts/slideLayout12.xml" Id="Rba39b19447ff4526" /><Relationship Type="http://schemas.openxmlformats.org/officeDocument/2006/relationships/chart" Target="/ppt/slides/charts/chart1c.xml" Id="rId3" /><Relationship Type="http://schemas.openxmlformats.org/officeDocument/2006/relationships/notesSlide" Target="/ppt/notesSlides/notesSlide1c.xml" Id="R5faa8f5b9e384bac" /></Relationships>
</file>

<file path=ppt/slides/_rels/slide1d.xml.rels>&#65279;<?xml version="1.0" encoding="utf-8"?><Relationships xmlns="http://schemas.openxmlformats.org/package/2006/relationships"><Relationship Type="http://schemas.openxmlformats.org/officeDocument/2006/relationships/slideLayout" Target="/ppt/slideLayouts/slideLayout12.xml" Id="R2f2a6e1f553d4840" /><Relationship Type="http://schemas.openxmlformats.org/officeDocument/2006/relationships/chart" Target="/ppt/slides/charts/chart1d.xml" Id="rId3" /><Relationship Type="http://schemas.openxmlformats.org/officeDocument/2006/relationships/notesSlide" Target="/ppt/notesSlides/notesSlide1d.xml" Id="R6fd495b472da4ca8" /></Relationships>
</file>

<file path=ppt/slides/_rels/slide1e.xml.rels>&#65279;<?xml version="1.0" encoding="utf-8"?><Relationships xmlns="http://schemas.openxmlformats.org/package/2006/relationships"><Relationship Type="http://schemas.openxmlformats.org/officeDocument/2006/relationships/slideLayout" Target="/ppt/slideLayouts/slideLayout12.xml" Id="R423af5db3ea145f0" /><Relationship Type="http://schemas.openxmlformats.org/officeDocument/2006/relationships/chart" Target="/ppt/slides/charts/chart1e.xml" Id="rId3" /><Relationship Type="http://schemas.openxmlformats.org/officeDocument/2006/relationships/notesSlide" Target="/ppt/notesSlides/notesSlide1e.xml" Id="R6e37f70f6908444a" /></Relationships>
</file>

<file path=ppt/slides/_rels/slide1f.xml.rels>&#65279;<?xml version="1.0" encoding="utf-8"?><Relationships xmlns="http://schemas.openxmlformats.org/package/2006/relationships"><Relationship Type="http://schemas.openxmlformats.org/officeDocument/2006/relationships/slideLayout" Target="/ppt/slideLayouts/slideLayout12.xml" Id="R7651d659a28b4cdf" /><Relationship Type="http://schemas.openxmlformats.org/officeDocument/2006/relationships/chart" Target="/ppt/slides/charts/chart1f.xml" Id="rId3" /><Relationship Type="http://schemas.openxmlformats.org/officeDocument/2006/relationships/notesSlide" Target="/ppt/notesSlides/notesSlide1f.xml" Id="R13b430ed408f4fc5" /></Relationships>
</file>

<file path=ppt/slides/_rels/slide20.xml.rels>&#65279;<?xml version="1.0" encoding="utf-8"?><Relationships xmlns="http://schemas.openxmlformats.org/package/2006/relationships"><Relationship Type="http://schemas.openxmlformats.org/officeDocument/2006/relationships/slideLayout" Target="/ppt/slideLayouts/slideLayout12.xml" Id="R607a6679dc28417b" /><Relationship Type="http://schemas.openxmlformats.org/officeDocument/2006/relationships/chart" Target="/ppt/slides/charts/chart20.xml" Id="rId3" /><Relationship Type="http://schemas.openxmlformats.org/officeDocument/2006/relationships/notesSlide" Target="/ppt/notesSlides/notesSlide20.xml" Id="Rb78990bd22404528" /></Relationships>
</file>

<file path=ppt/slides/_rels/slide21.xml.rels>&#65279;<?xml version="1.0" encoding="utf-8"?><Relationships xmlns="http://schemas.openxmlformats.org/package/2006/relationships"><Relationship Type="http://schemas.openxmlformats.org/officeDocument/2006/relationships/slideLayout" Target="/ppt/slideLayouts/slideLayout12.xml" Id="R0b8e6dc9b64e45fe" /><Relationship Type="http://schemas.openxmlformats.org/officeDocument/2006/relationships/chart" Target="/ppt/slides/charts/chart21.xml" Id="rId3" /><Relationship Type="http://schemas.openxmlformats.org/officeDocument/2006/relationships/notesSlide" Target="/ppt/notesSlides/notesSlide21.xml" Id="Rd4fde35dffd7482e" /></Relationships>
</file>

<file path=ppt/slides/_rels/slide22.xml.rels>&#65279;<?xml version="1.0" encoding="utf-8"?><Relationships xmlns="http://schemas.openxmlformats.org/package/2006/relationships"><Relationship Type="http://schemas.openxmlformats.org/officeDocument/2006/relationships/slideLayout" Target="/ppt/slideLayouts/slideLayout12.xml" Id="R3949d39e3a384586" /><Relationship Type="http://schemas.openxmlformats.org/officeDocument/2006/relationships/chart" Target="/ppt/slides/charts/chart22.xml" Id="rId3" /><Relationship Type="http://schemas.openxmlformats.org/officeDocument/2006/relationships/notesSlide" Target="/ppt/notesSlides/notesSlide22.xml" Id="Rdefc28674f064c8c" /></Relationships>
</file>

<file path=ppt/slides/_rels/slide23.xml.rels>&#65279;<?xml version="1.0" encoding="utf-8"?><Relationships xmlns="http://schemas.openxmlformats.org/package/2006/relationships"><Relationship Type="http://schemas.openxmlformats.org/officeDocument/2006/relationships/slideLayout" Target="/ppt/slideLayouts/slideLayout12.xml" Id="Rd5bbbcea11384981" /><Relationship Type="http://schemas.openxmlformats.org/officeDocument/2006/relationships/chart" Target="/ppt/slides/charts/chart23.xml" Id="rId3" /><Relationship Type="http://schemas.openxmlformats.org/officeDocument/2006/relationships/notesSlide" Target="/ppt/notesSlides/notesSlide23.xml" Id="Rf76dd1187a414b2f" /></Relationships>
</file>

<file path=ppt/slides/_rels/slide24.xml.rels>&#65279;<?xml version="1.0" encoding="utf-8"?><Relationships xmlns="http://schemas.openxmlformats.org/package/2006/relationships"><Relationship Type="http://schemas.openxmlformats.org/officeDocument/2006/relationships/slideLayout" Target="/ppt/slideLayouts/slideLayout12.xml" Id="Rda68fd03253a4082" /><Relationship Type="http://schemas.openxmlformats.org/officeDocument/2006/relationships/chart" Target="/ppt/slides/charts/chart24.xml" Id="rId3" /><Relationship Type="http://schemas.openxmlformats.org/officeDocument/2006/relationships/notesSlide" Target="/ppt/notesSlides/notesSlide24.xml" Id="Rb9a9da34738e47c9" /></Relationships>
</file>

<file path=ppt/slides/_rels/slide25.xml.rels>&#65279;<?xml version="1.0" encoding="utf-8"?><Relationships xmlns="http://schemas.openxmlformats.org/package/2006/relationships"><Relationship Type="http://schemas.openxmlformats.org/officeDocument/2006/relationships/slideLayout" Target="/ppt/slideLayouts/slideLayout12.xml" Id="R7ffca40d47ff462e" /><Relationship Type="http://schemas.openxmlformats.org/officeDocument/2006/relationships/chart" Target="/ppt/slides/charts/chart25.xml" Id="rId3" /><Relationship Type="http://schemas.openxmlformats.org/officeDocument/2006/relationships/notesSlide" Target="/ppt/notesSlides/notesSlide25.xml" Id="R0bcbfe8c0e324e45" /></Relationships>
</file>

<file path=ppt/slides/_rels/slide26.xml.rels>&#65279;<?xml version="1.0" encoding="utf-8"?><Relationships xmlns="http://schemas.openxmlformats.org/package/2006/relationships"><Relationship Type="http://schemas.openxmlformats.org/officeDocument/2006/relationships/slideLayout" Target="/ppt/slideLayouts/slideLayout12.xml" Id="R626e287a9f5d471a" /><Relationship Type="http://schemas.openxmlformats.org/officeDocument/2006/relationships/chart" Target="/ppt/slides/charts/chart26.xml" Id="rId3" /><Relationship Type="http://schemas.openxmlformats.org/officeDocument/2006/relationships/notesSlide" Target="/ppt/notesSlides/notesSlide26.xml" Id="R706d44258ce64ff3" /></Relationships>
</file>

<file path=ppt/slides/_rels/slide27.xml.rels>&#65279;<?xml version="1.0" encoding="utf-8"?><Relationships xmlns="http://schemas.openxmlformats.org/package/2006/relationships"><Relationship Type="http://schemas.openxmlformats.org/officeDocument/2006/relationships/slideLayout" Target="/ppt/slideLayouts/slideLayout12.xml" Id="R45e42689ca354a06" /><Relationship Type="http://schemas.openxmlformats.org/officeDocument/2006/relationships/chart" Target="/ppt/slides/charts/chart27.xml" Id="rId3" /><Relationship Type="http://schemas.openxmlformats.org/officeDocument/2006/relationships/notesSlide" Target="/ppt/notesSlides/notesSlide27.xml" Id="R14fc87475215411d" /></Relationships>
</file>

<file path=ppt/slides/_rels/slide28.xml.rels>&#65279;<?xml version="1.0" encoding="utf-8"?><Relationships xmlns="http://schemas.openxmlformats.org/package/2006/relationships"><Relationship Type="http://schemas.openxmlformats.org/officeDocument/2006/relationships/slideLayout" Target="/ppt/slideLayouts/slideLayout12.xml" Id="R1b4354a6bae4442d" /><Relationship Type="http://schemas.openxmlformats.org/officeDocument/2006/relationships/chart" Target="/ppt/slides/charts/chart28.xml" Id="rId3" /><Relationship Type="http://schemas.openxmlformats.org/officeDocument/2006/relationships/notesSlide" Target="/ppt/notesSlides/notesSlide28.xml" Id="Rd29b4d768f2f4e87" /></Relationships>
</file>

<file path=ppt/slides/_rels/slide29.xml.rels>&#65279;<?xml version="1.0" encoding="utf-8"?><Relationships xmlns="http://schemas.openxmlformats.org/package/2006/relationships"><Relationship Type="http://schemas.openxmlformats.org/officeDocument/2006/relationships/slideLayout" Target="/ppt/slideLayouts/slideLayout12.xml" Id="Rfc1a9c55ddf14037" /><Relationship Type="http://schemas.openxmlformats.org/officeDocument/2006/relationships/chart" Target="/ppt/slides/charts/chart29.xml" Id="rId3" /><Relationship Type="http://schemas.openxmlformats.org/officeDocument/2006/relationships/notesSlide" Target="/ppt/notesSlides/notesSlide29.xml" Id="R1108f5c68207483e" /></Relationships>
</file>

<file path=ppt/slides/_rels/slide2a.xml.rels>&#65279;<?xml version="1.0" encoding="utf-8"?><Relationships xmlns="http://schemas.openxmlformats.org/package/2006/relationships"><Relationship Type="http://schemas.openxmlformats.org/officeDocument/2006/relationships/slideLayout" Target="/ppt/slideLayouts/slideLayout12.xml" Id="R4a7623ba85344353" /><Relationship Type="http://schemas.openxmlformats.org/officeDocument/2006/relationships/chart" Target="/ppt/slides/charts/chart2a.xml" Id="rId3" /><Relationship Type="http://schemas.openxmlformats.org/officeDocument/2006/relationships/notesSlide" Target="/ppt/notesSlides/notesSlide2a.xml" Id="Rae654121ffda4428" /></Relationships>
</file>

<file path=ppt/slides/_rels/slide2b.xml.rels>&#65279;<?xml version="1.0" encoding="utf-8"?><Relationships xmlns="http://schemas.openxmlformats.org/package/2006/relationships"><Relationship Type="http://schemas.openxmlformats.org/officeDocument/2006/relationships/slideLayout" Target="/ppt/slideLayouts/slideLayout12.xml" Id="Racb77afa18c546b0" /><Relationship Type="http://schemas.openxmlformats.org/officeDocument/2006/relationships/chart" Target="/ppt/slides/charts/chart2b.xml" Id="rId3" /><Relationship Type="http://schemas.openxmlformats.org/officeDocument/2006/relationships/notesSlide" Target="/ppt/notesSlides/notesSlide2b.xml" Id="Rec14dd4fe9754d04" /></Relationships>
</file>

<file path=ppt/slides/_rels/slide2c.xml.rels>&#65279;<?xml version="1.0" encoding="utf-8"?><Relationships xmlns="http://schemas.openxmlformats.org/package/2006/relationships"><Relationship Type="http://schemas.openxmlformats.org/officeDocument/2006/relationships/slideLayout" Target="/ppt/slideLayouts/slideLayout12.xml" Id="R6e39e06e50f74ae8" /><Relationship Type="http://schemas.openxmlformats.org/officeDocument/2006/relationships/chart" Target="/ppt/slides/charts/chart2c.xml" Id="rId3" /><Relationship Type="http://schemas.openxmlformats.org/officeDocument/2006/relationships/notesSlide" Target="/ppt/notesSlides/notesSlide2c.xml" Id="R717fed46f2b14196" /></Relationships>
</file>

<file path=ppt/slides/_rels/slide2d.xml.rels>&#65279;<?xml version="1.0" encoding="utf-8"?><Relationships xmlns="http://schemas.openxmlformats.org/package/2006/relationships"><Relationship Type="http://schemas.openxmlformats.org/officeDocument/2006/relationships/slideLayout" Target="/ppt/slideLayouts/slideLayout12.xml" Id="Rd03910aba53b4889" /><Relationship Type="http://schemas.openxmlformats.org/officeDocument/2006/relationships/chart" Target="/ppt/slides/charts/chart2d.xml" Id="rId3" /><Relationship Type="http://schemas.openxmlformats.org/officeDocument/2006/relationships/notesSlide" Target="/ppt/notesSlides/notesSlide2d.xml" Id="Rc59a8645e0fa49cd" /></Relationships>
</file>

<file path=ppt/slides/_rels/slide2e.xml.rels>&#65279;<?xml version="1.0" encoding="utf-8"?><Relationships xmlns="http://schemas.openxmlformats.org/package/2006/relationships"><Relationship Type="http://schemas.openxmlformats.org/officeDocument/2006/relationships/slideLayout" Target="/ppt/slideLayouts/slideLayout12.xml" Id="Rfd0c24540e544956" /><Relationship Type="http://schemas.openxmlformats.org/officeDocument/2006/relationships/chart" Target="/ppt/slides/charts/chart2e.xml" Id="rId3" /><Relationship Type="http://schemas.openxmlformats.org/officeDocument/2006/relationships/notesSlide" Target="/ppt/notesSlides/notesSlide2e.xml" Id="R064ccf403992469e" /></Relationships>
</file>

<file path=ppt/slides/_rels/slide2f.xml.rels>&#65279;<?xml version="1.0" encoding="utf-8"?><Relationships xmlns="http://schemas.openxmlformats.org/package/2006/relationships"><Relationship Type="http://schemas.openxmlformats.org/officeDocument/2006/relationships/slideLayout" Target="/ppt/slideLayouts/slideLayout12.xml" Id="R81c866d25d994156" /><Relationship Type="http://schemas.openxmlformats.org/officeDocument/2006/relationships/chart" Target="/ppt/slides/charts/chart2f.xml" Id="rId3" /><Relationship Type="http://schemas.openxmlformats.org/officeDocument/2006/relationships/notesSlide" Target="/ppt/notesSlides/notesSlide2f.xml" Id="Rc4864d29688f4676" /></Relationships>
</file>

<file path=ppt/slides/_rels/slide3.xml.rels>&#65279;<?xml version="1.0" encoding="utf-8"?><Relationships xmlns="http://schemas.openxmlformats.org/package/2006/relationships"><Relationship Type="http://schemas.openxmlformats.org/officeDocument/2006/relationships/slideLayout" Target="/ppt/slideLayouts/slideLayout12.xml" Id="R5ae17a109309437a" /><Relationship Type="http://schemas.openxmlformats.org/officeDocument/2006/relationships/chart" Target="/ppt/slides/charts/chart3.xml" Id="rId3" /><Relationship Type="http://schemas.openxmlformats.org/officeDocument/2006/relationships/notesSlide" Target="/ppt/notesSlides/notesSlide3.xml" Id="R94d1690c25504de3" /></Relationships>
</file>

<file path=ppt/slides/_rels/slide30.xml.rels>&#65279;<?xml version="1.0" encoding="utf-8"?><Relationships xmlns="http://schemas.openxmlformats.org/package/2006/relationships"><Relationship Type="http://schemas.openxmlformats.org/officeDocument/2006/relationships/slideLayout" Target="/ppt/slideLayouts/slideLayout12.xml" Id="R58df7c99f75d46c9" /><Relationship Type="http://schemas.openxmlformats.org/officeDocument/2006/relationships/chart" Target="/ppt/slides/charts/chart30.xml" Id="rId3" /><Relationship Type="http://schemas.openxmlformats.org/officeDocument/2006/relationships/notesSlide" Target="/ppt/notesSlides/notesSlide30.xml" Id="Rb895156425eb4808" /></Relationships>
</file>

<file path=ppt/slides/_rels/slide31.xml.rels>&#65279;<?xml version="1.0" encoding="utf-8"?><Relationships xmlns="http://schemas.openxmlformats.org/package/2006/relationships"><Relationship Type="http://schemas.openxmlformats.org/officeDocument/2006/relationships/slideLayout" Target="/ppt/slideLayouts/slideLayout12.xml" Id="R59b0a62abeac4ca2" /><Relationship Type="http://schemas.openxmlformats.org/officeDocument/2006/relationships/chart" Target="/ppt/slides/charts/chart31.xml" Id="rId3" /><Relationship Type="http://schemas.openxmlformats.org/officeDocument/2006/relationships/notesSlide" Target="/ppt/notesSlides/notesSlide31.xml" Id="Rf18e182b67824666" /></Relationships>
</file>

<file path=ppt/slides/_rels/slide32.xml.rels>&#65279;<?xml version="1.0" encoding="utf-8"?><Relationships xmlns="http://schemas.openxmlformats.org/package/2006/relationships"><Relationship Type="http://schemas.openxmlformats.org/officeDocument/2006/relationships/slideLayout" Target="/ppt/slideLayouts/slideLayout12.xml" Id="R3d718817632444ed" /><Relationship Type="http://schemas.openxmlformats.org/officeDocument/2006/relationships/chart" Target="/ppt/slides/charts/chart32.xml" Id="rId3" /><Relationship Type="http://schemas.openxmlformats.org/officeDocument/2006/relationships/notesSlide" Target="/ppt/notesSlides/notesSlide32.xml" Id="R748eee7c878b49ed" /></Relationships>
</file>

<file path=ppt/slides/_rels/slide33.xml.rels>&#65279;<?xml version="1.0" encoding="utf-8"?><Relationships xmlns="http://schemas.openxmlformats.org/package/2006/relationships"><Relationship Type="http://schemas.openxmlformats.org/officeDocument/2006/relationships/slideLayout" Target="/ppt/slideLayouts/slideLayout12.xml" Id="Ra45aa1e3ebfd4e67" /><Relationship Type="http://schemas.openxmlformats.org/officeDocument/2006/relationships/chart" Target="/ppt/slides/charts/chart33.xml" Id="rId3" /><Relationship Type="http://schemas.openxmlformats.org/officeDocument/2006/relationships/notesSlide" Target="/ppt/notesSlides/notesSlide33.xml" Id="R1e6d5b4713134d6c" /></Relationships>
</file>

<file path=ppt/slides/_rels/slide34.xml.rels>&#65279;<?xml version="1.0" encoding="utf-8"?><Relationships xmlns="http://schemas.openxmlformats.org/package/2006/relationships"><Relationship Type="http://schemas.openxmlformats.org/officeDocument/2006/relationships/slideLayout" Target="/ppt/slideLayouts/slideLayout12.xml" Id="R29ee10f121504d9a" /><Relationship Type="http://schemas.openxmlformats.org/officeDocument/2006/relationships/chart" Target="/ppt/slides/charts/chart34.xml" Id="rId3" /><Relationship Type="http://schemas.openxmlformats.org/officeDocument/2006/relationships/notesSlide" Target="/ppt/notesSlides/notesSlide34.xml" Id="Rf4268a0af2fc49f3" /></Relationships>
</file>

<file path=ppt/slides/_rels/slide35.xml.rels>&#65279;<?xml version="1.0" encoding="utf-8"?><Relationships xmlns="http://schemas.openxmlformats.org/package/2006/relationships"><Relationship Type="http://schemas.openxmlformats.org/officeDocument/2006/relationships/slideLayout" Target="/ppt/slideLayouts/slideLayout12.xml" Id="R4e406cc9958a4684" /><Relationship Type="http://schemas.openxmlformats.org/officeDocument/2006/relationships/chart" Target="/ppt/slides/charts/chart35.xml" Id="rId3" /><Relationship Type="http://schemas.openxmlformats.org/officeDocument/2006/relationships/notesSlide" Target="/ppt/notesSlides/notesSlide35.xml" Id="Rafb9d4f8f30e4854" /></Relationships>
</file>

<file path=ppt/slides/_rels/slide36.xml.rels>&#65279;<?xml version="1.0" encoding="utf-8"?><Relationships xmlns="http://schemas.openxmlformats.org/package/2006/relationships"><Relationship Type="http://schemas.openxmlformats.org/officeDocument/2006/relationships/slideLayout" Target="/ppt/slideLayouts/slideLayout12.xml" Id="Rde0e6652976c4172" /><Relationship Type="http://schemas.openxmlformats.org/officeDocument/2006/relationships/chart" Target="/ppt/slides/charts/chart36.xml" Id="rId3" /><Relationship Type="http://schemas.openxmlformats.org/officeDocument/2006/relationships/notesSlide" Target="/ppt/notesSlides/notesSlide36.xml" Id="R752939e8d2fc4543" /></Relationships>
</file>

<file path=ppt/slides/_rels/slide37.xml.rels>&#65279;<?xml version="1.0" encoding="utf-8"?><Relationships xmlns="http://schemas.openxmlformats.org/package/2006/relationships"><Relationship Type="http://schemas.openxmlformats.org/officeDocument/2006/relationships/slideLayout" Target="/ppt/slideLayouts/slideLayout12.xml" Id="R5136dfec23ab4ebc" /><Relationship Type="http://schemas.openxmlformats.org/officeDocument/2006/relationships/chart" Target="/ppt/slides/charts/chart37.xml" Id="rId3" /><Relationship Type="http://schemas.openxmlformats.org/officeDocument/2006/relationships/notesSlide" Target="/ppt/notesSlides/notesSlide37.xml" Id="R677a0ddd23634aad" /></Relationships>
</file>

<file path=ppt/slides/_rels/slide38.xml.rels>&#65279;<?xml version="1.0" encoding="utf-8"?><Relationships xmlns="http://schemas.openxmlformats.org/package/2006/relationships"><Relationship Type="http://schemas.openxmlformats.org/officeDocument/2006/relationships/slideLayout" Target="/ppt/slideLayouts/slideLayout12.xml" Id="R7400beef1e1148e0" /><Relationship Type="http://schemas.openxmlformats.org/officeDocument/2006/relationships/chart" Target="/ppt/slides/charts/chart38.xml" Id="rId3" /><Relationship Type="http://schemas.openxmlformats.org/officeDocument/2006/relationships/notesSlide" Target="/ppt/notesSlides/notesSlide38.xml" Id="R6f181b22b79a40a7" /></Relationships>
</file>

<file path=ppt/slides/_rels/slide39.xml.rels>&#65279;<?xml version="1.0" encoding="utf-8"?><Relationships xmlns="http://schemas.openxmlformats.org/package/2006/relationships"><Relationship Type="http://schemas.openxmlformats.org/officeDocument/2006/relationships/slideLayout" Target="/ppt/slideLayouts/slideLayout12.xml" Id="R4f046b2b6aa64858" /><Relationship Type="http://schemas.openxmlformats.org/officeDocument/2006/relationships/chart" Target="/ppt/slides/charts/chart39.xml" Id="rId3" /><Relationship Type="http://schemas.openxmlformats.org/officeDocument/2006/relationships/notesSlide" Target="/ppt/notesSlides/notesSlide39.xml" Id="R7b7e15ad3c364769" /></Relationships>
</file>

<file path=ppt/slides/_rels/slide3a.xml.rels>&#65279;<?xml version="1.0" encoding="utf-8"?><Relationships xmlns="http://schemas.openxmlformats.org/package/2006/relationships"><Relationship Type="http://schemas.openxmlformats.org/officeDocument/2006/relationships/slideLayout" Target="/ppt/slideLayouts/slideLayout12.xml" Id="R9abd06421f8c477a" /><Relationship Type="http://schemas.openxmlformats.org/officeDocument/2006/relationships/chart" Target="/ppt/slides/charts/chart3a.xml" Id="rId3" /><Relationship Type="http://schemas.openxmlformats.org/officeDocument/2006/relationships/notesSlide" Target="/ppt/notesSlides/notesSlide3a.xml" Id="R36a9f18281f043d7" /></Relationships>
</file>

<file path=ppt/slides/_rels/slide3b.xml.rels>&#65279;<?xml version="1.0" encoding="utf-8"?><Relationships xmlns="http://schemas.openxmlformats.org/package/2006/relationships"><Relationship Type="http://schemas.openxmlformats.org/officeDocument/2006/relationships/slideLayout" Target="/ppt/slideLayouts/slideLayout12.xml" Id="R7cbcf4b2ee8145fd" /><Relationship Type="http://schemas.openxmlformats.org/officeDocument/2006/relationships/chart" Target="/ppt/slides/charts/chart3b.xml" Id="rId3" /><Relationship Type="http://schemas.openxmlformats.org/officeDocument/2006/relationships/notesSlide" Target="/ppt/notesSlides/notesSlide3b.xml" Id="R07938d42852c447b" /></Relationships>
</file>

<file path=ppt/slides/_rels/slide3c.xml.rels>&#65279;<?xml version="1.0" encoding="utf-8"?><Relationships xmlns="http://schemas.openxmlformats.org/package/2006/relationships"><Relationship Type="http://schemas.openxmlformats.org/officeDocument/2006/relationships/slideLayout" Target="/ppt/slideLayouts/slideLayout12.xml" Id="R6e10ff52d25342f1" /><Relationship Type="http://schemas.openxmlformats.org/officeDocument/2006/relationships/chart" Target="/ppt/slides/charts/chart3c.xml" Id="rId3" /><Relationship Type="http://schemas.openxmlformats.org/officeDocument/2006/relationships/notesSlide" Target="/ppt/notesSlides/notesSlide3c.xml" Id="Reb4af68d82524b00" /></Relationships>
</file>

<file path=ppt/slides/_rels/slide3d.xml.rels>&#65279;<?xml version="1.0" encoding="utf-8"?><Relationships xmlns="http://schemas.openxmlformats.org/package/2006/relationships"><Relationship Type="http://schemas.openxmlformats.org/officeDocument/2006/relationships/slideLayout" Target="/ppt/slideLayouts/slideLayout12.xml" Id="R8f3de7b7ad864c99" /><Relationship Type="http://schemas.openxmlformats.org/officeDocument/2006/relationships/chart" Target="/ppt/slides/charts/chart3d.xml" Id="rId3" /><Relationship Type="http://schemas.openxmlformats.org/officeDocument/2006/relationships/notesSlide" Target="/ppt/notesSlides/notesSlide3d.xml" Id="R7005e74e753e4135" /></Relationships>
</file>

<file path=ppt/slides/_rels/slide3e.xml.rels>&#65279;<?xml version="1.0" encoding="utf-8"?><Relationships xmlns="http://schemas.openxmlformats.org/package/2006/relationships"><Relationship Type="http://schemas.openxmlformats.org/officeDocument/2006/relationships/slideLayout" Target="/ppt/slideLayouts/slideLayout12.xml" Id="Ra4b26cb9ae9e414c" /><Relationship Type="http://schemas.openxmlformats.org/officeDocument/2006/relationships/chart" Target="/ppt/slides/charts/chart3e.xml" Id="rId3" /><Relationship Type="http://schemas.openxmlformats.org/officeDocument/2006/relationships/notesSlide" Target="/ppt/notesSlides/notesSlide3e.xml" Id="Rd0656c9d75ec4fc7" /></Relationships>
</file>

<file path=ppt/slides/_rels/slide3f.xml.rels>&#65279;<?xml version="1.0" encoding="utf-8"?><Relationships xmlns="http://schemas.openxmlformats.org/package/2006/relationships"><Relationship Type="http://schemas.openxmlformats.org/officeDocument/2006/relationships/slideLayout" Target="/ppt/slideLayouts/slideLayout12.xml" Id="R0c0cd15fe57b4c3e" /><Relationship Type="http://schemas.openxmlformats.org/officeDocument/2006/relationships/chart" Target="/ppt/slides/charts/chart3f.xml" Id="rId3" /><Relationship Type="http://schemas.openxmlformats.org/officeDocument/2006/relationships/notesSlide" Target="/ppt/notesSlides/notesSlide3f.xml" Id="R5835bed181d2418d" /></Relationships>
</file>

<file path=ppt/slides/_rels/slide4.xml.rels>&#65279;<?xml version="1.0" encoding="utf-8"?><Relationships xmlns="http://schemas.openxmlformats.org/package/2006/relationships"><Relationship Type="http://schemas.openxmlformats.org/officeDocument/2006/relationships/slideLayout" Target="/ppt/slideLayouts/slideLayout12.xml" Id="Ra2c53271fd094381" /><Relationship Type="http://schemas.openxmlformats.org/officeDocument/2006/relationships/chart" Target="/ppt/slides/charts/chart4.xml" Id="rId3" /><Relationship Type="http://schemas.openxmlformats.org/officeDocument/2006/relationships/notesSlide" Target="/ppt/notesSlides/notesSlide4.xml" Id="R4ae659a9a4024a0f" /></Relationships>
</file>

<file path=ppt/slides/_rels/slide40.xml.rels>&#65279;<?xml version="1.0" encoding="utf-8"?><Relationships xmlns="http://schemas.openxmlformats.org/package/2006/relationships"><Relationship Type="http://schemas.openxmlformats.org/officeDocument/2006/relationships/slideLayout" Target="/ppt/slideLayouts/slideLayout12.xml" Id="R19322444df8f4dbe" /><Relationship Type="http://schemas.openxmlformats.org/officeDocument/2006/relationships/chart" Target="/ppt/slides/charts/chart40.xml" Id="rId3" /><Relationship Type="http://schemas.openxmlformats.org/officeDocument/2006/relationships/notesSlide" Target="/ppt/notesSlides/notesSlide40.xml" Id="R0f59023dc2a24d21" /></Relationships>
</file>

<file path=ppt/slides/_rels/slide41.xml.rels>&#65279;<?xml version="1.0" encoding="utf-8"?><Relationships xmlns="http://schemas.openxmlformats.org/package/2006/relationships"><Relationship Type="http://schemas.openxmlformats.org/officeDocument/2006/relationships/slideLayout" Target="/ppt/slideLayouts/slideLayout12.xml" Id="R537dc391272845d5" /><Relationship Type="http://schemas.openxmlformats.org/officeDocument/2006/relationships/chart" Target="/ppt/slides/charts/chart41.xml" Id="rId3" /><Relationship Type="http://schemas.openxmlformats.org/officeDocument/2006/relationships/notesSlide" Target="/ppt/notesSlides/notesSlide41.xml" Id="Ra9cf2c3cbebf4329" /></Relationships>
</file>

<file path=ppt/slides/_rels/slide42.xml.rels>&#65279;<?xml version="1.0" encoding="utf-8"?><Relationships xmlns="http://schemas.openxmlformats.org/package/2006/relationships"><Relationship Type="http://schemas.openxmlformats.org/officeDocument/2006/relationships/slideLayout" Target="/ppt/slideLayouts/slideLayout12.xml" Id="R9b7ebb5da9b14c64" /><Relationship Type="http://schemas.openxmlformats.org/officeDocument/2006/relationships/chart" Target="/ppt/slides/charts/chart42.xml" Id="rId3" /><Relationship Type="http://schemas.openxmlformats.org/officeDocument/2006/relationships/notesSlide" Target="/ppt/notesSlides/notesSlide42.xml" Id="Rf2c0398af93f4c10" /></Relationships>
</file>

<file path=ppt/slides/_rels/slide43.xml.rels>&#65279;<?xml version="1.0" encoding="utf-8"?><Relationships xmlns="http://schemas.openxmlformats.org/package/2006/relationships"><Relationship Type="http://schemas.openxmlformats.org/officeDocument/2006/relationships/slideLayout" Target="/ppt/slideLayouts/slideLayout12.xml" Id="R8c686e8b226b4d2c" /><Relationship Type="http://schemas.openxmlformats.org/officeDocument/2006/relationships/chart" Target="/ppt/slides/charts/chart43.xml" Id="rId3" /><Relationship Type="http://schemas.openxmlformats.org/officeDocument/2006/relationships/notesSlide" Target="/ppt/notesSlides/notesSlide43.xml" Id="R6c75e28a97c14a2b" /></Relationships>
</file>

<file path=ppt/slides/_rels/slide44.xml.rels>&#65279;<?xml version="1.0" encoding="utf-8"?><Relationships xmlns="http://schemas.openxmlformats.org/package/2006/relationships"><Relationship Type="http://schemas.openxmlformats.org/officeDocument/2006/relationships/slideLayout" Target="/ppt/slideLayouts/slideLayout12.xml" Id="Rc15eaf1757374f65" /><Relationship Type="http://schemas.openxmlformats.org/officeDocument/2006/relationships/chart" Target="/ppt/slides/charts/chart44.xml" Id="rId3" /><Relationship Type="http://schemas.openxmlformats.org/officeDocument/2006/relationships/notesSlide" Target="/ppt/notesSlides/notesSlide44.xml" Id="R8eae3e88aa0b42b6" /></Relationships>
</file>

<file path=ppt/slides/_rels/slide45.xml.rels>&#65279;<?xml version="1.0" encoding="utf-8"?><Relationships xmlns="http://schemas.openxmlformats.org/package/2006/relationships"><Relationship Type="http://schemas.openxmlformats.org/officeDocument/2006/relationships/slideLayout" Target="/ppt/slideLayouts/slideLayout12.xml" Id="Rab70a707cf0f4f57" /><Relationship Type="http://schemas.openxmlformats.org/officeDocument/2006/relationships/chart" Target="/ppt/slides/charts/chart45.xml" Id="rId3" /><Relationship Type="http://schemas.openxmlformats.org/officeDocument/2006/relationships/notesSlide" Target="/ppt/notesSlides/notesSlide45.xml" Id="R78846ec4ba4a433d" /></Relationships>
</file>

<file path=ppt/slides/_rels/slide46.xml.rels>&#65279;<?xml version="1.0" encoding="utf-8"?><Relationships xmlns="http://schemas.openxmlformats.org/package/2006/relationships"><Relationship Type="http://schemas.openxmlformats.org/officeDocument/2006/relationships/slideLayout" Target="/ppt/slideLayouts/slideLayout12.xml" Id="R69f4040c07634ef4" /><Relationship Type="http://schemas.openxmlformats.org/officeDocument/2006/relationships/chart" Target="/ppt/slides/charts/chart46.xml" Id="rId3" /><Relationship Type="http://schemas.openxmlformats.org/officeDocument/2006/relationships/notesSlide" Target="/ppt/notesSlides/notesSlide46.xml" Id="R4648a1e4240846ee" /></Relationships>
</file>

<file path=ppt/slides/_rels/slide47.xml.rels>&#65279;<?xml version="1.0" encoding="utf-8"?><Relationships xmlns="http://schemas.openxmlformats.org/package/2006/relationships"><Relationship Type="http://schemas.openxmlformats.org/officeDocument/2006/relationships/slideLayout" Target="/ppt/slideLayouts/slideLayout12.xml" Id="Rf90e83c59e214186" /><Relationship Type="http://schemas.openxmlformats.org/officeDocument/2006/relationships/chart" Target="/ppt/slides/charts/chart47.xml" Id="rId3" /><Relationship Type="http://schemas.openxmlformats.org/officeDocument/2006/relationships/notesSlide" Target="/ppt/notesSlides/notesSlide47.xml" Id="Rcf9f2d48c0b54276" /></Relationships>
</file>

<file path=ppt/slides/_rels/slide48.xml.rels>&#65279;<?xml version="1.0" encoding="utf-8"?><Relationships xmlns="http://schemas.openxmlformats.org/package/2006/relationships"><Relationship Type="http://schemas.openxmlformats.org/officeDocument/2006/relationships/slideLayout" Target="/ppt/slideLayouts/slideLayout12.xml" Id="R16c64b7dc4624c08" /><Relationship Type="http://schemas.openxmlformats.org/officeDocument/2006/relationships/chart" Target="/ppt/slides/charts/chart48.xml" Id="rId3" /><Relationship Type="http://schemas.openxmlformats.org/officeDocument/2006/relationships/notesSlide" Target="/ppt/notesSlides/notesSlide48.xml" Id="R95967c716cf84ee7" /></Relationships>
</file>

<file path=ppt/slides/_rels/slide49.xml.rels>&#65279;<?xml version="1.0" encoding="utf-8"?><Relationships xmlns="http://schemas.openxmlformats.org/package/2006/relationships"><Relationship Type="http://schemas.openxmlformats.org/officeDocument/2006/relationships/slideLayout" Target="/ppt/slideLayouts/slideLayout12.xml" Id="Rb4eab5bf2aeb4212" /><Relationship Type="http://schemas.openxmlformats.org/officeDocument/2006/relationships/chart" Target="/ppt/slides/charts/chart49.xml" Id="rId3" /><Relationship Type="http://schemas.openxmlformats.org/officeDocument/2006/relationships/notesSlide" Target="/ppt/notesSlides/notesSlide49.xml" Id="Rff84c9fa7a064492" /></Relationships>
</file>

<file path=ppt/slides/_rels/slide4a.xml.rels>&#65279;<?xml version="1.0" encoding="utf-8"?><Relationships xmlns="http://schemas.openxmlformats.org/package/2006/relationships"><Relationship Type="http://schemas.openxmlformats.org/officeDocument/2006/relationships/slideLayout" Target="/ppt/slideLayouts/slideLayout12.xml" Id="R3da644d0e6e64950" /><Relationship Type="http://schemas.openxmlformats.org/officeDocument/2006/relationships/chart" Target="/ppt/slides/charts/chart4a.xml" Id="rId3" /><Relationship Type="http://schemas.openxmlformats.org/officeDocument/2006/relationships/notesSlide" Target="/ppt/notesSlides/notesSlide4a.xml" Id="Rbab3759d34004599" /></Relationships>
</file>

<file path=ppt/slides/_rels/slide4b.xml.rels>&#65279;<?xml version="1.0" encoding="utf-8"?><Relationships xmlns="http://schemas.openxmlformats.org/package/2006/relationships"><Relationship Type="http://schemas.openxmlformats.org/officeDocument/2006/relationships/slideLayout" Target="/ppt/slideLayouts/slideLayout12.xml" Id="R174f45b7edeb4883" /><Relationship Type="http://schemas.openxmlformats.org/officeDocument/2006/relationships/chart" Target="/ppt/slides/charts/chart4b.xml" Id="rId3" /><Relationship Type="http://schemas.openxmlformats.org/officeDocument/2006/relationships/notesSlide" Target="/ppt/notesSlides/notesSlide4b.xml" Id="Ra7c0c6d61328442e" /></Relationships>
</file>

<file path=ppt/slides/_rels/slide4c.xml.rels>&#65279;<?xml version="1.0" encoding="utf-8"?><Relationships xmlns="http://schemas.openxmlformats.org/package/2006/relationships"><Relationship Type="http://schemas.openxmlformats.org/officeDocument/2006/relationships/slideLayout" Target="/ppt/slideLayouts/slideLayout12.xml" Id="Rcd41e94286d94425" /><Relationship Type="http://schemas.openxmlformats.org/officeDocument/2006/relationships/chart" Target="/ppt/slides/charts/chart4c.xml" Id="rId3" /><Relationship Type="http://schemas.openxmlformats.org/officeDocument/2006/relationships/notesSlide" Target="/ppt/notesSlides/notesSlide4c.xml" Id="R102f0713ce9b4e83" /></Relationships>
</file>

<file path=ppt/slides/_rels/slide4d.xml.rels>&#65279;<?xml version="1.0" encoding="utf-8"?><Relationships xmlns="http://schemas.openxmlformats.org/package/2006/relationships"><Relationship Type="http://schemas.openxmlformats.org/officeDocument/2006/relationships/slideLayout" Target="/ppt/slideLayouts/slideLayout12.xml" Id="Rcdc4540e9d7341fe" /><Relationship Type="http://schemas.openxmlformats.org/officeDocument/2006/relationships/chart" Target="/ppt/slides/charts/chart4d.xml" Id="rId3" /><Relationship Type="http://schemas.openxmlformats.org/officeDocument/2006/relationships/notesSlide" Target="/ppt/notesSlides/notesSlide4d.xml" Id="Rd8f7347e5e754630" /></Relationships>
</file>

<file path=ppt/slides/_rels/slide4e.xml.rels>&#65279;<?xml version="1.0" encoding="utf-8"?><Relationships xmlns="http://schemas.openxmlformats.org/package/2006/relationships"><Relationship Type="http://schemas.openxmlformats.org/officeDocument/2006/relationships/slideLayout" Target="/ppt/slideLayouts/slideLayout12.xml" Id="R7030a6f014054952" /><Relationship Type="http://schemas.openxmlformats.org/officeDocument/2006/relationships/chart" Target="/ppt/slides/charts/chart4e.xml" Id="rId3" /><Relationship Type="http://schemas.openxmlformats.org/officeDocument/2006/relationships/notesSlide" Target="/ppt/notesSlides/notesSlide4e.xml" Id="R6d4535242d18403f" /></Relationships>
</file>

<file path=ppt/slides/_rels/slide4f.xml.rels>&#65279;<?xml version="1.0" encoding="utf-8"?><Relationships xmlns="http://schemas.openxmlformats.org/package/2006/relationships"><Relationship Type="http://schemas.openxmlformats.org/officeDocument/2006/relationships/slideLayout" Target="/ppt/slideLayouts/slideLayout12.xml" Id="Rbb5bd82f0d5d4076" /><Relationship Type="http://schemas.openxmlformats.org/officeDocument/2006/relationships/chart" Target="/ppt/slides/charts/chart4f.xml" Id="rId3" /><Relationship Type="http://schemas.openxmlformats.org/officeDocument/2006/relationships/notesSlide" Target="/ppt/notesSlides/notesSlide4f.xml" Id="R70e9b928c3834062" /></Relationships>
</file>

<file path=ppt/slides/_rels/slide5.xml.rels>&#65279;<?xml version="1.0" encoding="utf-8"?><Relationships xmlns="http://schemas.openxmlformats.org/package/2006/relationships"><Relationship Type="http://schemas.openxmlformats.org/officeDocument/2006/relationships/slideLayout" Target="/ppt/slideLayouts/slideLayout12.xml" Id="R618e2e3a28cb437b" /><Relationship Type="http://schemas.openxmlformats.org/officeDocument/2006/relationships/chart" Target="/ppt/slides/charts/chart5.xml" Id="rId3" /><Relationship Type="http://schemas.openxmlformats.org/officeDocument/2006/relationships/notesSlide" Target="/ppt/notesSlides/notesSlide5.xml" Id="R06efaa8d3d614598" /></Relationships>
</file>

<file path=ppt/slides/_rels/slide50.xml.rels>&#65279;<?xml version="1.0" encoding="utf-8"?><Relationships xmlns="http://schemas.openxmlformats.org/package/2006/relationships"><Relationship Type="http://schemas.openxmlformats.org/officeDocument/2006/relationships/slideLayout" Target="/ppt/slideLayouts/slideLayout12.xml" Id="R48293b11b9e149a1" /><Relationship Type="http://schemas.openxmlformats.org/officeDocument/2006/relationships/chart" Target="/ppt/slides/charts/chart50.xml" Id="rId3" /><Relationship Type="http://schemas.openxmlformats.org/officeDocument/2006/relationships/notesSlide" Target="/ppt/notesSlides/notesSlide50.xml" Id="R9a908c32e28d46b4" /></Relationships>
</file>

<file path=ppt/slides/_rels/slide51.xml.rels>&#65279;<?xml version="1.0" encoding="utf-8"?><Relationships xmlns="http://schemas.openxmlformats.org/package/2006/relationships"><Relationship Type="http://schemas.openxmlformats.org/officeDocument/2006/relationships/slideLayout" Target="/ppt/slideLayouts/slideLayout12.xml" Id="Rf8f87e0133a7422c" /><Relationship Type="http://schemas.openxmlformats.org/officeDocument/2006/relationships/chart" Target="/ppt/slides/charts/chart51.xml" Id="rId3" /><Relationship Type="http://schemas.openxmlformats.org/officeDocument/2006/relationships/notesSlide" Target="/ppt/notesSlides/notesSlide51.xml" Id="Rce1c79fc046e4313" /></Relationships>
</file>

<file path=ppt/slides/_rels/slide52.xml.rels>&#65279;<?xml version="1.0" encoding="utf-8"?><Relationships xmlns="http://schemas.openxmlformats.org/package/2006/relationships"><Relationship Type="http://schemas.openxmlformats.org/officeDocument/2006/relationships/slideLayout" Target="/ppt/slideLayouts/slideLayout12.xml" Id="R0311ecdf8d484022" /><Relationship Type="http://schemas.openxmlformats.org/officeDocument/2006/relationships/chart" Target="/ppt/slides/charts/chart52.xml" Id="rId3" /><Relationship Type="http://schemas.openxmlformats.org/officeDocument/2006/relationships/notesSlide" Target="/ppt/notesSlides/notesSlide52.xml" Id="Rc3d4a0de29204629" /></Relationships>
</file>

<file path=ppt/slides/_rels/slide53.xml.rels>&#65279;<?xml version="1.0" encoding="utf-8"?><Relationships xmlns="http://schemas.openxmlformats.org/package/2006/relationships"><Relationship Type="http://schemas.openxmlformats.org/officeDocument/2006/relationships/slideLayout" Target="/ppt/slideLayouts/slideLayout12.xml" Id="R9bd537ba37314c38" /><Relationship Type="http://schemas.openxmlformats.org/officeDocument/2006/relationships/chart" Target="/ppt/slides/charts/chart53.xml" Id="rId3" /><Relationship Type="http://schemas.openxmlformats.org/officeDocument/2006/relationships/notesSlide" Target="/ppt/notesSlides/notesSlide53.xml" Id="R0d8e132070884a8d" /></Relationships>
</file>

<file path=ppt/slides/_rels/slide54.xml.rels>&#65279;<?xml version="1.0" encoding="utf-8"?><Relationships xmlns="http://schemas.openxmlformats.org/package/2006/relationships"><Relationship Type="http://schemas.openxmlformats.org/officeDocument/2006/relationships/slideLayout" Target="/ppt/slideLayouts/slideLayout12.xml" Id="Ra3f7a9a1971f4f23" /><Relationship Type="http://schemas.openxmlformats.org/officeDocument/2006/relationships/chart" Target="/ppt/slides/charts/chart54.xml" Id="rId3" /><Relationship Type="http://schemas.openxmlformats.org/officeDocument/2006/relationships/notesSlide" Target="/ppt/notesSlides/notesSlide54.xml" Id="R1a589c4d61b84c35" /></Relationships>
</file>

<file path=ppt/slides/_rels/slide55.xml.rels>&#65279;<?xml version="1.0" encoding="utf-8"?><Relationships xmlns="http://schemas.openxmlformats.org/package/2006/relationships"><Relationship Type="http://schemas.openxmlformats.org/officeDocument/2006/relationships/slideLayout" Target="/ppt/slideLayouts/slideLayout12.xml" Id="R3d078a3a350d4790" /><Relationship Type="http://schemas.openxmlformats.org/officeDocument/2006/relationships/chart" Target="/ppt/slides/charts/chart55.xml" Id="rId3" /><Relationship Type="http://schemas.openxmlformats.org/officeDocument/2006/relationships/notesSlide" Target="/ppt/notesSlides/notesSlide55.xml" Id="R8b2a99dfe20d428a" /></Relationships>
</file>

<file path=ppt/slides/_rels/slide56.xml.rels>&#65279;<?xml version="1.0" encoding="utf-8"?><Relationships xmlns="http://schemas.openxmlformats.org/package/2006/relationships"><Relationship Type="http://schemas.openxmlformats.org/officeDocument/2006/relationships/slideLayout" Target="/ppt/slideLayouts/slideLayout12.xml" Id="R75a2696803ce45e8" /><Relationship Type="http://schemas.openxmlformats.org/officeDocument/2006/relationships/chart" Target="/ppt/slides/charts/chart56.xml" Id="rId3" /><Relationship Type="http://schemas.openxmlformats.org/officeDocument/2006/relationships/notesSlide" Target="/ppt/notesSlides/notesSlide56.xml" Id="R7c53d4114da14adc" /></Relationships>
</file>

<file path=ppt/slides/_rels/slide57.xml.rels>&#65279;<?xml version="1.0" encoding="utf-8"?><Relationships xmlns="http://schemas.openxmlformats.org/package/2006/relationships"><Relationship Type="http://schemas.openxmlformats.org/officeDocument/2006/relationships/slideLayout" Target="/ppt/slideLayouts/slideLayout12.xml" Id="R307bec1311b84dd4" /><Relationship Type="http://schemas.openxmlformats.org/officeDocument/2006/relationships/chart" Target="/ppt/slides/charts/chart57.xml" Id="rId3" /><Relationship Type="http://schemas.openxmlformats.org/officeDocument/2006/relationships/notesSlide" Target="/ppt/notesSlides/notesSlide57.xml" Id="R7bc0c0e203594f90" /></Relationships>
</file>

<file path=ppt/slides/_rels/slide58.xml.rels>&#65279;<?xml version="1.0" encoding="utf-8"?><Relationships xmlns="http://schemas.openxmlformats.org/package/2006/relationships"><Relationship Type="http://schemas.openxmlformats.org/officeDocument/2006/relationships/slideLayout" Target="/ppt/slideLayouts/slideLayout12.xml" Id="Rc13d81e9b21d4f4a" /><Relationship Type="http://schemas.openxmlformats.org/officeDocument/2006/relationships/chart" Target="/ppt/slides/charts/chart58.xml" Id="rId3" /><Relationship Type="http://schemas.openxmlformats.org/officeDocument/2006/relationships/notesSlide" Target="/ppt/notesSlides/notesSlide58.xml" Id="R7b507edd32e049a1" /></Relationships>
</file>

<file path=ppt/slides/_rels/slide59.xml.rels>&#65279;<?xml version="1.0" encoding="utf-8"?><Relationships xmlns="http://schemas.openxmlformats.org/package/2006/relationships"><Relationship Type="http://schemas.openxmlformats.org/officeDocument/2006/relationships/slideLayout" Target="/ppt/slideLayouts/slideLayout12.xml" Id="Rd7e7f27602ee46e4" /><Relationship Type="http://schemas.openxmlformats.org/officeDocument/2006/relationships/chart" Target="/ppt/slides/charts/chart59.xml" Id="rId3" /><Relationship Type="http://schemas.openxmlformats.org/officeDocument/2006/relationships/notesSlide" Target="/ppt/notesSlides/notesSlide59.xml" Id="R517ba18faa7f4d49" /></Relationships>
</file>

<file path=ppt/slides/_rels/slide5a.xml.rels>&#65279;<?xml version="1.0" encoding="utf-8"?><Relationships xmlns="http://schemas.openxmlformats.org/package/2006/relationships"><Relationship Type="http://schemas.openxmlformats.org/officeDocument/2006/relationships/slideLayout" Target="/ppt/slideLayouts/slideLayout12.xml" Id="Rc88210a7ec0e487a" /><Relationship Type="http://schemas.openxmlformats.org/officeDocument/2006/relationships/chart" Target="/ppt/slides/charts/chart5a.xml" Id="rId3" /><Relationship Type="http://schemas.openxmlformats.org/officeDocument/2006/relationships/notesSlide" Target="/ppt/notesSlides/notesSlide5a.xml" Id="Rff4c08389c2b436a" /></Relationships>
</file>

<file path=ppt/slides/_rels/slide5b.xml.rels>&#65279;<?xml version="1.0" encoding="utf-8"?><Relationships xmlns="http://schemas.openxmlformats.org/package/2006/relationships"><Relationship Type="http://schemas.openxmlformats.org/officeDocument/2006/relationships/slideLayout" Target="/ppt/slideLayouts/slideLayout12.xml" Id="R2719e177a9b44293" /><Relationship Type="http://schemas.openxmlformats.org/officeDocument/2006/relationships/chart" Target="/ppt/slides/charts/chart5b.xml" Id="rId3" /><Relationship Type="http://schemas.openxmlformats.org/officeDocument/2006/relationships/notesSlide" Target="/ppt/notesSlides/notesSlide5b.xml" Id="Rc8ed947062da426b" /></Relationships>
</file>

<file path=ppt/slides/_rels/slide5c.xml.rels>&#65279;<?xml version="1.0" encoding="utf-8"?><Relationships xmlns="http://schemas.openxmlformats.org/package/2006/relationships"><Relationship Type="http://schemas.openxmlformats.org/officeDocument/2006/relationships/slideLayout" Target="/ppt/slideLayouts/slideLayout12.xml" Id="R94e3c6cf285f492a" /><Relationship Type="http://schemas.openxmlformats.org/officeDocument/2006/relationships/chart" Target="/ppt/slides/charts/chart5c.xml" Id="rId3" /><Relationship Type="http://schemas.openxmlformats.org/officeDocument/2006/relationships/notesSlide" Target="/ppt/notesSlides/notesSlide5c.xml" Id="R69174fb499bb47e5" /></Relationships>
</file>

<file path=ppt/slides/_rels/slide5d.xml.rels>&#65279;<?xml version="1.0" encoding="utf-8"?><Relationships xmlns="http://schemas.openxmlformats.org/package/2006/relationships"><Relationship Type="http://schemas.openxmlformats.org/officeDocument/2006/relationships/slideLayout" Target="/ppt/slideLayouts/slideLayout12.xml" Id="R610d9a9bdfc7424e" /><Relationship Type="http://schemas.openxmlformats.org/officeDocument/2006/relationships/chart" Target="/ppt/slides/charts/chart5d.xml" Id="rId3" /><Relationship Type="http://schemas.openxmlformats.org/officeDocument/2006/relationships/notesSlide" Target="/ppt/notesSlides/notesSlide5d.xml" Id="Rcdcd44301d8e4bb7" /></Relationships>
</file>

<file path=ppt/slides/_rels/slide5e.xml.rels>&#65279;<?xml version="1.0" encoding="utf-8"?><Relationships xmlns="http://schemas.openxmlformats.org/package/2006/relationships"><Relationship Type="http://schemas.openxmlformats.org/officeDocument/2006/relationships/slideLayout" Target="/ppt/slideLayouts/slideLayout12.xml" Id="R009893b8a53d46b3" /><Relationship Type="http://schemas.openxmlformats.org/officeDocument/2006/relationships/chart" Target="/ppt/slides/charts/chart5e.xml" Id="rId3" /><Relationship Type="http://schemas.openxmlformats.org/officeDocument/2006/relationships/notesSlide" Target="/ppt/notesSlides/notesSlide5e.xml" Id="Rc500b66257b24612" /></Relationships>
</file>

<file path=ppt/slides/_rels/slide5f.xml.rels>&#65279;<?xml version="1.0" encoding="utf-8"?><Relationships xmlns="http://schemas.openxmlformats.org/package/2006/relationships"><Relationship Type="http://schemas.openxmlformats.org/officeDocument/2006/relationships/slideLayout" Target="/ppt/slideLayouts/slideLayout12.xml" Id="R139856e89569453f" /><Relationship Type="http://schemas.openxmlformats.org/officeDocument/2006/relationships/chart" Target="/ppt/slides/charts/chart5f.xml" Id="rId3" /><Relationship Type="http://schemas.openxmlformats.org/officeDocument/2006/relationships/notesSlide" Target="/ppt/notesSlides/notesSlide5f.xml" Id="R9e14495c0d0044fa" /></Relationships>
</file>

<file path=ppt/slides/_rels/slide6.xml.rels>&#65279;<?xml version="1.0" encoding="utf-8"?><Relationships xmlns="http://schemas.openxmlformats.org/package/2006/relationships"><Relationship Type="http://schemas.openxmlformats.org/officeDocument/2006/relationships/slideLayout" Target="/ppt/slideLayouts/slideLayout12.xml" Id="Ra74aa4eb7cb5499e" /><Relationship Type="http://schemas.openxmlformats.org/officeDocument/2006/relationships/chart" Target="/ppt/slides/charts/chart6.xml" Id="rId3" /><Relationship Type="http://schemas.openxmlformats.org/officeDocument/2006/relationships/notesSlide" Target="/ppt/notesSlides/notesSlide6.xml" Id="Rc6e95fa78d254172" /></Relationships>
</file>

<file path=ppt/slides/_rels/slide60.xml.rels>&#65279;<?xml version="1.0" encoding="utf-8"?><Relationships xmlns="http://schemas.openxmlformats.org/package/2006/relationships"><Relationship Type="http://schemas.openxmlformats.org/officeDocument/2006/relationships/slideLayout" Target="/ppt/slideLayouts/slideLayout12.xml" Id="Rd5eae253b6534471" /><Relationship Type="http://schemas.openxmlformats.org/officeDocument/2006/relationships/chart" Target="/ppt/slides/charts/chart60.xml" Id="rId3" /><Relationship Type="http://schemas.openxmlformats.org/officeDocument/2006/relationships/notesSlide" Target="/ppt/notesSlides/notesSlide60.xml" Id="R56c34b7e691b47f1" /></Relationships>
</file>

<file path=ppt/slides/_rels/slide61.xml.rels>&#65279;<?xml version="1.0" encoding="utf-8"?><Relationships xmlns="http://schemas.openxmlformats.org/package/2006/relationships"><Relationship Type="http://schemas.openxmlformats.org/officeDocument/2006/relationships/slideLayout" Target="/ppt/slideLayouts/slideLayout12.xml" Id="R02bfcfdb1fef4872" /><Relationship Type="http://schemas.openxmlformats.org/officeDocument/2006/relationships/chart" Target="/ppt/slides/charts/chart61.xml" Id="rId3" /><Relationship Type="http://schemas.openxmlformats.org/officeDocument/2006/relationships/notesSlide" Target="/ppt/notesSlides/notesSlide61.xml" Id="Rdca4af6d004d4817" /></Relationships>
</file>

<file path=ppt/slides/_rels/slide62.xml.rels>&#65279;<?xml version="1.0" encoding="utf-8"?><Relationships xmlns="http://schemas.openxmlformats.org/package/2006/relationships"><Relationship Type="http://schemas.openxmlformats.org/officeDocument/2006/relationships/slideLayout" Target="/ppt/slideLayouts/slideLayout12.xml" Id="Rc2f522b7545d4506" /><Relationship Type="http://schemas.openxmlformats.org/officeDocument/2006/relationships/chart" Target="/ppt/slides/charts/chart62.xml" Id="rId3" /><Relationship Type="http://schemas.openxmlformats.org/officeDocument/2006/relationships/notesSlide" Target="/ppt/notesSlides/notesSlide62.xml" Id="Rd9829bbcd86d4a24" /></Relationships>
</file>

<file path=ppt/slides/_rels/slide63.xml.rels>&#65279;<?xml version="1.0" encoding="utf-8"?><Relationships xmlns="http://schemas.openxmlformats.org/package/2006/relationships"><Relationship Type="http://schemas.openxmlformats.org/officeDocument/2006/relationships/slideLayout" Target="/ppt/slideLayouts/slideLayout12.xml" Id="R1fc10d40f0f24714" /><Relationship Type="http://schemas.openxmlformats.org/officeDocument/2006/relationships/chart" Target="/ppt/slides/charts/chart63.xml" Id="rId3" /><Relationship Type="http://schemas.openxmlformats.org/officeDocument/2006/relationships/notesSlide" Target="/ppt/notesSlides/notesSlide63.xml" Id="R7f62542c1e894431" /></Relationships>
</file>

<file path=ppt/slides/_rels/slide64.xml.rels>&#65279;<?xml version="1.0" encoding="utf-8"?><Relationships xmlns="http://schemas.openxmlformats.org/package/2006/relationships"><Relationship Type="http://schemas.openxmlformats.org/officeDocument/2006/relationships/slideLayout" Target="/ppt/slideLayouts/slideLayout12.xml" Id="R97277cba68654397" /><Relationship Type="http://schemas.openxmlformats.org/officeDocument/2006/relationships/chart" Target="/ppt/slides/charts/chart64.xml" Id="rId3" /><Relationship Type="http://schemas.openxmlformats.org/officeDocument/2006/relationships/notesSlide" Target="/ppt/notesSlides/notesSlide64.xml" Id="Rc2a9014aa32e440e" /></Relationships>
</file>

<file path=ppt/slides/_rels/slide65.xml.rels>&#65279;<?xml version="1.0" encoding="utf-8"?><Relationships xmlns="http://schemas.openxmlformats.org/package/2006/relationships"><Relationship Type="http://schemas.openxmlformats.org/officeDocument/2006/relationships/slideLayout" Target="/ppt/slideLayouts/slideLayout12.xml" Id="R47ea0a8262074c62" /><Relationship Type="http://schemas.openxmlformats.org/officeDocument/2006/relationships/chart" Target="/ppt/slides/charts/chart65.xml" Id="rId3" /><Relationship Type="http://schemas.openxmlformats.org/officeDocument/2006/relationships/notesSlide" Target="/ppt/notesSlides/notesSlide65.xml" Id="Re2c4be9515a24256" /></Relationships>
</file>

<file path=ppt/slides/_rels/slide66.xml.rels>&#65279;<?xml version="1.0" encoding="utf-8"?><Relationships xmlns="http://schemas.openxmlformats.org/package/2006/relationships"><Relationship Type="http://schemas.openxmlformats.org/officeDocument/2006/relationships/slideLayout" Target="/ppt/slideLayouts/slideLayout12.xml" Id="Rff95eacbdf2649dc" /><Relationship Type="http://schemas.openxmlformats.org/officeDocument/2006/relationships/chart" Target="/ppt/slides/charts/chart66.xml" Id="rId3" /><Relationship Type="http://schemas.openxmlformats.org/officeDocument/2006/relationships/notesSlide" Target="/ppt/notesSlides/notesSlide66.xml" Id="Rabafb86e47c34544" /></Relationships>
</file>

<file path=ppt/slides/_rels/slide67.xml.rels>&#65279;<?xml version="1.0" encoding="utf-8"?><Relationships xmlns="http://schemas.openxmlformats.org/package/2006/relationships"><Relationship Type="http://schemas.openxmlformats.org/officeDocument/2006/relationships/slideLayout" Target="/ppt/slideLayouts/slideLayout12.xml" Id="R76fea9375cae4f0e" /><Relationship Type="http://schemas.openxmlformats.org/officeDocument/2006/relationships/chart" Target="/ppt/slides/charts/chart67.xml" Id="rId3" /><Relationship Type="http://schemas.openxmlformats.org/officeDocument/2006/relationships/notesSlide" Target="/ppt/notesSlides/notesSlide67.xml" Id="R08acd8d97d914347" /></Relationships>
</file>

<file path=ppt/slides/_rels/slide68.xml.rels>&#65279;<?xml version="1.0" encoding="utf-8"?><Relationships xmlns="http://schemas.openxmlformats.org/package/2006/relationships"><Relationship Type="http://schemas.openxmlformats.org/officeDocument/2006/relationships/slideLayout" Target="/ppt/slideLayouts/slideLayout12.xml" Id="R9577274608be4133" /><Relationship Type="http://schemas.openxmlformats.org/officeDocument/2006/relationships/chart" Target="/ppt/slides/charts/chart68.xml" Id="rId3" /><Relationship Type="http://schemas.openxmlformats.org/officeDocument/2006/relationships/notesSlide" Target="/ppt/notesSlides/notesSlide68.xml" Id="Rae3b018fb38043e4" /></Relationships>
</file>

<file path=ppt/slides/_rels/slide69.xml.rels>&#65279;<?xml version="1.0" encoding="utf-8"?><Relationships xmlns="http://schemas.openxmlformats.org/package/2006/relationships"><Relationship Type="http://schemas.openxmlformats.org/officeDocument/2006/relationships/slideLayout" Target="/ppt/slideLayouts/slideLayout12.xml" Id="R5915880301754af8" /><Relationship Type="http://schemas.openxmlformats.org/officeDocument/2006/relationships/chart" Target="/ppt/slides/charts/chart69.xml" Id="rId3" /><Relationship Type="http://schemas.openxmlformats.org/officeDocument/2006/relationships/notesSlide" Target="/ppt/notesSlides/notesSlide69.xml" Id="Rfe3f757f76934b25" /></Relationships>
</file>

<file path=ppt/slides/_rels/slide6a.xml.rels>&#65279;<?xml version="1.0" encoding="utf-8"?><Relationships xmlns="http://schemas.openxmlformats.org/package/2006/relationships"><Relationship Type="http://schemas.openxmlformats.org/officeDocument/2006/relationships/slideLayout" Target="/ppt/slideLayouts/slideLayout12.xml" Id="R49f5c3b8ec464aa4" /><Relationship Type="http://schemas.openxmlformats.org/officeDocument/2006/relationships/chart" Target="/ppt/slides/charts/chart6a.xml" Id="rId3" /><Relationship Type="http://schemas.openxmlformats.org/officeDocument/2006/relationships/notesSlide" Target="/ppt/notesSlides/notesSlide6a.xml" Id="R117acca91dd14ffc" /></Relationships>
</file>

<file path=ppt/slides/_rels/slide6b.xml.rels>&#65279;<?xml version="1.0" encoding="utf-8"?><Relationships xmlns="http://schemas.openxmlformats.org/package/2006/relationships"><Relationship Type="http://schemas.openxmlformats.org/officeDocument/2006/relationships/slideLayout" Target="/ppt/slideLayouts/slideLayout12.xml" Id="R1c074c0bc43a46cc" /><Relationship Type="http://schemas.openxmlformats.org/officeDocument/2006/relationships/chart" Target="/ppt/slides/charts/chart6b.xml" Id="rId3" /><Relationship Type="http://schemas.openxmlformats.org/officeDocument/2006/relationships/notesSlide" Target="/ppt/notesSlides/notesSlide6b.xml" Id="R50f8c4152bab4037" /></Relationships>
</file>

<file path=ppt/slides/_rels/slide6c.xml.rels>&#65279;<?xml version="1.0" encoding="utf-8"?><Relationships xmlns="http://schemas.openxmlformats.org/package/2006/relationships"><Relationship Type="http://schemas.openxmlformats.org/officeDocument/2006/relationships/slideLayout" Target="/ppt/slideLayouts/slideLayout12.xml" Id="R603e32bca2494285" /><Relationship Type="http://schemas.openxmlformats.org/officeDocument/2006/relationships/chart" Target="/ppt/slides/charts/chart6c.xml" Id="rId3" /><Relationship Type="http://schemas.openxmlformats.org/officeDocument/2006/relationships/notesSlide" Target="/ppt/notesSlides/notesSlide6c.xml" Id="R2bc47528c0554ec0" /></Relationships>
</file>

<file path=ppt/slides/_rels/slide6d.xml.rels>&#65279;<?xml version="1.0" encoding="utf-8"?><Relationships xmlns="http://schemas.openxmlformats.org/package/2006/relationships"><Relationship Type="http://schemas.openxmlformats.org/officeDocument/2006/relationships/slideLayout" Target="/ppt/slideLayouts/slideLayout12.xml" Id="R1d3b333de4274140" /><Relationship Type="http://schemas.openxmlformats.org/officeDocument/2006/relationships/chart" Target="/ppt/slides/charts/chart6d.xml" Id="rId3" /><Relationship Type="http://schemas.openxmlformats.org/officeDocument/2006/relationships/notesSlide" Target="/ppt/notesSlides/notesSlide6d.xml" Id="R5f9a0363ba6a472b" /></Relationships>
</file>

<file path=ppt/slides/_rels/slide6e.xml.rels>&#65279;<?xml version="1.0" encoding="utf-8"?><Relationships xmlns="http://schemas.openxmlformats.org/package/2006/relationships"><Relationship Type="http://schemas.openxmlformats.org/officeDocument/2006/relationships/slideLayout" Target="/ppt/slideLayouts/slideLayout12.xml" Id="R765bce7e54be4e17" /><Relationship Type="http://schemas.openxmlformats.org/officeDocument/2006/relationships/chart" Target="/ppt/slides/charts/chart6e.xml" Id="rId3" /><Relationship Type="http://schemas.openxmlformats.org/officeDocument/2006/relationships/notesSlide" Target="/ppt/notesSlides/notesSlide6e.xml" Id="R91e4838e49c0413d" /></Relationships>
</file>

<file path=ppt/slides/_rels/slide6f.xml.rels>&#65279;<?xml version="1.0" encoding="utf-8"?><Relationships xmlns="http://schemas.openxmlformats.org/package/2006/relationships"><Relationship Type="http://schemas.openxmlformats.org/officeDocument/2006/relationships/slideLayout" Target="/ppt/slideLayouts/slideLayout12.xml" Id="R91c8cf34c9ba48fc" /><Relationship Type="http://schemas.openxmlformats.org/officeDocument/2006/relationships/chart" Target="/ppt/slides/charts/chart6f.xml" Id="rId3" /><Relationship Type="http://schemas.openxmlformats.org/officeDocument/2006/relationships/notesSlide" Target="/ppt/notesSlides/notesSlide6f.xml" Id="Ree93107b0bb94c3f" /></Relationships>
</file>

<file path=ppt/slides/_rels/slide7.xml.rels>&#65279;<?xml version="1.0" encoding="utf-8"?><Relationships xmlns="http://schemas.openxmlformats.org/package/2006/relationships"><Relationship Type="http://schemas.openxmlformats.org/officeDocument/2006/relationships/slideLayout" Target="/ppt/slideLayouts/slideLayout12.xml" Id="Rcecde98bf9db468e" /><Relationship Type="http://schemas.openxmlformats.org/officeDocument/2006/relationships/chart" Target="/ppt/slides/charts/chart7.xml" Id="rId3" /><Relationship Type="http://schemas.openxmlformats.org/officeDocument/2006/relationships/notesSlide" Target="/ppt/notesSlides/notesSlide7.xml" Id="Re1e914f69cac489c" /></Relationships>
</file>

<file path=ppt/slides/_rels/slide70.xml.rels>&#65279;<?xml version="1.0" encoding="utf-8"?><Relationships xmlns="http://schemas.openxmlformats.org/package/2006/relationships"><Relationship Type="http://schemas.openxmlformats.org/officeDocument/2006/relationships/slideLayout" Target="/ppt/slideLayouts/slideLayout12.xml" Id="Rf9e7a61b552d427e" /><Relationship Type="http://schemas.openxmlformats.org/officeDocument/2006/relationships/chart" Target="/ppt/slides/charts/chart70.xml" Id="rId3" /><Relationship Type="http://schemas.openxmlformats.org/officeDocument/2006/relationships/notesSlide" Target="/ppt/notesSlides/notesSlide70.xml" Id="R1183e85368b34761" /></Relationships>
</file>

<file path=ppt/slides/_rels/slide71.xml.rels>&#65279;<?xml version="1.0" encoding="utf-8"?><Relationships xmlns="http://schemas.openxmlformats.org/package/2006/relationships"><Relationship Type="http://schemas.openxmlformats.org/officeDocument/2006/relationships/slideLayout" Target="/ppt/slideLayouts/slideLayout12.xml" Id="Ra31ac91041204c24" /><Relationship Type="http://schemas.openxmlformats.org/officeDocument/2006/relationships/chart" Target="/ppt/slides/charts/chart71.xml" Id="rId3" /><Relationship Type="http://schemas.openxmlformats.org/officeDocument/2006/relationships/notesSlide" Target="/ppt/notesSlides/notesSlide71.xml" Id="R55c508aa885b46e3" /></Relationships>
</file>

<file path=ppt/slides/_rels/slide72.xml.rels>&#65279;<?xml version="1.0" encoding="utf-8"?><Relationships xmlns="http://schemas.openxmlformats.org/package/2006/relationships"><Relationship Type="http://schemas.openxmlformats.org/officeDocument/2006/relationships/slideLayout" Target="/ppt/slideLayouts/slideLayout12.xml" Id="Ra11b6840ed784545" /><Relationship Type="http://schemas.openxmlformats.org/officeDocument/2006/relationships/chart" Target="/ppt/slides/charts/chart72.xml" Id="rId3" /><Relationship Type="http://schemas.openxmlformats.org/officeDocument/2006/relationships/notesSlide" Target="/ppt/notesSlides/notesSlide72.xml" Id="Rf688ba1756eb4f89" /></Relationships>
</file>

<file path=ppt/slides/_rels/slide73.xml.rels>&#65279;<?xml version="1.0" encoding="utf-8"?><Relationships xmlns="http://schemas.openxmlformats.org/package/2006/relationships"><Relationship Type="http://schemas.openxmlformats.org/officeDocument/2006/relationships/slideLayout" Target="/ppt/slideLayouts/slideLayout12.xml" Id="R0e03582820944c7c" /><Relationship Type="http://schemas.openxmlformats.org/officeDocument/2006/relationships/chart" Target="/ppt/slides/charts/chart73.xml" Id="rId3" /><Relationship Type="http://schemas.openxmlformats.org/officeDocument/2006/relationships/notesSlide" Target="/ppt/notesSlides/notesSlide73.xml" Id="R4d16fe351496421b" /></Relationships>
</file>

<file path=ppt/slides/_rels/slide74.xml.rels>&#65279;<?xml version="1.0" encoding="utf-8"?><Relationships xmlns="http://schemas.openxmlformats.org/package/2006/relationships"><Relationship Type="http://schemas.openxmlformats.org/officeDocument/2006/relationships/slideLayout" Target="/ppt/slideLayouts/slideLayout12.xml" Id="Reac3e24c2f4348c7" /><Relationship Type="http://schemas.openxmlformats.org/officeDocument/2006/relationships/chart" Target="/ppt/slides/charts/chart74.xml" Id="rId3" /><Relationship Type="http://schemas.openxmlformats.org/officeDocument/2006/relationships/notesSlide" Target="/ppt/notesSlides/notesSlide74.xml" Id="Reb9192e0b61745dd" /></Relationships>
</file>

<file path=ppt/slides/_rels/slide75.xml.rels>&#65279;<?xml version="1.0" encoding="utf-8"?><Relationships xmlns="http://schemas.openxmlformats.org/package/2006/relationships"><Relationship Type="http://schemas.openxmlformats.org/officeDocument/2006/relationships/slideLayout" Target="/ppt/slideLayouts/slideLayout12.xml" Id="R8f2d6cd6ebae40b6" /><Relationship Type="http://schemas.openxmlformats.org/officeDocument/2006/relationships/chart" Target="/ppt/slides/charts/chart75.xml" Id="rId3" /><Relationship Type="http://schemas.openxmlformats.org/officeDocument/2006/relationships/notesSlide" Target="/ppt/notesSlides/notesSlide75.xml" Id="R59fed150a0d64f15" /></Relationships>
</file>

<file path=ppt/slides/_rels/slide76.xml.rels>&#65279;<?xml version="1.0" encoding="utf-8"?><Relationships xmlns="http://schemas.openxmlformats.org/package/2006/relationships"><Relationship Type="http://schemas.openxmlformats.org/officeDocument/2006/relationships/slideLayout" Target="/ppt/slideLayouts/slideLayout12.xml" Id="Rc665a5dd6d00477b" /><Relationship Type="http://schemas.openxmlformats.org/officeDocument/2006/relationships/chart" Target="/ppt/slides/charts/chart76.xml" Id="rId3" /><Relationship Type="http://schemas.openxmlformats.org/officeDocument/2006/relationships/notesSlide" Target="/ppt/notesSlides/notesSlide76.xml" Id="R42588d345cd94f29" /></Relationships>
</file>

<file path=ppt/slides/_rels/slide77.xml.rels>&#65279;<?xml version="1.0" encoding="utf-8"?><Relationships xmlns="http://schemas.openxmlformats.org/package/2006/relationships"><Relationship Type="http://schemas.openxmlformats.org/officeDocument/2006/relationships/slideLayout" Target="/ppt/slideLayouts/slideLayout12.xml" Id="R3a2d320e6e544095" /><Relationship Type="http://schemas.openxmlformats.org/officeDocument/2006/relationships/chart" Target="/ppt/slides/charts/chart77.xml" Id="rId3" /><Relationship Type="http://schemas.openxmlformats.org/officeDocument/2006/relationships/notesSlide" Target="/ppt/notesSlides/notesSlide77.xml" Id="R318aa5957aea459f" /></Relationships>
</file>

<file path=ppt/slides/_rels/slide78.xml.rels>&#65279;<?xml version="1.0" encoding="utf-8"?><Relationships xmlns="http://schemas.openxmlformats.org/package/2006/relationships"><Relationship Type="http://schemas.openxmlformats.org/officeDocument/2006/relationships/slideLayout" Target="/ppt/slideLayouts/slideLayout12.xml" Id="Rf4b6233b0d4a4831" /><Relationship Type="http://schemas.openxmlformats.org/officeDocument/2006/relationships/chart" Target="/ppt/slides/charts/chart78.xml" Id="rId3" /><Relationship Type="http://schemas.openxmlformats.org/officeDocument/2006/relationships/notesSlide" Target="/ppt/notesSlides/notesSlide78.xml" Id="R31702f5d1e0b4154" /></Relationships>
</file>

<file path=ppt/slides/_rels/slide79.xml.rels>&#65279;<?xml version="1.0" encoding="utf-8"?><Relationships xmlns="http://schemas.openxmlformats.org/package/2006/relationships"><Relationship Type="http://schemas.openxmlformats.org/officeDocument/2006/relationships/slideLayout" Target="/ppt/slideLayouts/slideLayout12.xml" Id="R5cd02dc3e0bd4705" /><Relationship Type="http://schemas.openxmlformats.org/officeDocument/2006/relationships/chart" Target="/ppt/slides/charts/chart79.xml" Id="rId3" /><Relationship Type="http://schemas.openxmlformats.org/officeDocument/2006/relationships/notesSlide" Target="/ppt/notesSlides/notesSlide79.xml" Id="Rb2fdd77f10344ada" /></Relationships>
</file>

<file path=ppt/slides/_rels/slide7a.xml.rels>&#65279;<?xml version="1.0" encoding="utf-8"?><Relationships xmlns="http://schemas.openxmlformats.org/package/2006/relationships"><Relationship Type="http://schemas.openxmlformats.org/officeDocument/2006/relationships/slideLayout" Target="/ppt/slideLayouts/slideLayout12.xml" Id="Rfcac1b0002b7450e" /><Relationship Type="http://schemas.openxmlformats.org/officeDocument/2006/relationships/chart" Target="/ppt/slides/charts/chart7a.xml" Id="rId3" /><Relationship Type="http://schemas.openxmlformats.org/officeDocument/2006/relationships/notesSlide" Target="/ppt/notesSlides/notesSlide7a.xml" Id="Rcfd548dc8cef4a75" /></Relationships>
</file>

<file path=ppt/slides/_rels/slide7b.xml.rels>&#65279;<?xml version="1.0" encoding="utf-8"?><Relationships xmlns="http://schemas.openxmlformats.org/package/2006/relationships"><Relationship Type="http://schemas.openxmlformats.org/officeDocument/2006/relationships/slideLayout" Target="/ppt/slideLayouts/slideLayout12.xml" Id="R21cf9ee0a50f463a" /><Relationship Type="http://schemas.openxmlformats.org/officeDocument/2006/relationships/chart" Target="/ppt/slides/charts/chart7b.xml" Id="rId3" /><Relationship Type="http://schemas.openxmlformats.org/officeDocument/2006/relationships/notesSlide" Target="/ppt/notesSlides/notesSlide7b.xml" Id="Rf0617204d6044f76" /></Relationships>
</file>

<file path=ppt/slides/_rels/slide7c.xml.rels>&#65279;<?xml version="1.0" encoding="utf-8"?><Relationships xmlns="http://schemas.openxmlformats.org/package/2006/relationships"><Relationship Type="http://schemas.openxmlformats.org/officeDocument/2006/relationships/slideLayout" Target="/ppt/slideLayouts/slideLayout12.xml" Id="Rb19db0201f044594" /><Relationship Type="http://schemas.openxmlformats.org/officeDocument/2006/relationships/chart" Target="/ppt/slides/charts/chart7c.xml" Id="rId3" /><Relationship Type="http://schemas.openxmlformats.org/officeDocument/2006/relationships/notesSlide" Target="/ppt/notesSlides/notesSlide7c.xml" Id="R1ed18f57cc71434c" /></Relationships>
</file>

<file path=ppt/slides/_rels/slide7d.xml.rels>&#65279;<?xml version="1.0" encoding="utf-8"?><Relationships xmlns="http://schemas.openxmlformats.org/package/2006/relationships"><Relationship Type="http://schemas.openxmlformats.org/officeDocument/2006/relationships/slideLayout" Target="/ppt/slideLayouts/slideLayout12.xml" Id="R82bc0180311e441c" /><Relationship Type="http://schemas.openxmlformats.org/officeDocument/2006/relationships/chart" Target="/ppt/slides/charts/chart7d.xml" Id="rId3" /><Relationship Type="http://schemas.openxmlformats.org/officeDocument/2006/relationships/notesSlide" Target="/ppt/notesSlides/notesSlide7d.xml" Id="R399b2a323a5a47b5" /></Relationships>
</file>

<file path=ppt/slides/_rels/slide7e.xml.rels>&#65279;<?xml version="1.0" encoding="utf-8"?><Relationships xmlns="http://schemas.openxmlformats.org/package/2006/relationships"><Relationship Type="http://schemas.openxmlformats.org/officeDocument/2006/relationships/slideLayout" Target="/ppt/slideLayouts/slideLayout12.xml" Id="R0297a04bce444c53" /><Relationship Type="http://schemas.openxmlformats.org/officeDocument/2006/relationships/chart" Target="/ppt/slides/charts/chart7e.xml" Id="rId3" /><Relationship Type="http://schemas.openxmlformats.org/officeDocument/2006/relationships/notesSlide" Target="/ppt/notesSlides/notesSlide7e.xml" Id="Rbf5ecc1b3a8a48d1" /></Relationships>
</file>

<file path=ppt/slides/_rels/slide7f.xml.rels>&#65279;<?xml version="1.0" encoding="utf-8"?><Relationships xmlns="http://schemas.openxmlformats.org/package/2006/relationships"><Relationship Type="http://schemas.openxmlformats.org/officeDocument/2006/relationships/slideLayout" Target="/ppt/slideLayouts/slideLayout12.xml" Id="R4d0dc0fb06254331" /><Relationship Type="http://schemas.openxmlformats.org/officeDocument/2006/relationships/chart" Target="/ppt/slides/charts/chart7f.xml" Id="rId3" /><Relationship Type="http://schemas.openxmlformats.org/officeDocument/2006/relationships/notesSlide" Target="/ppt/notesSlides/notesSlide7f.xml" Id="R434b531785c04ee0" /></Relationships>
</file>

<file path=ppt/slides/_rels/slide8.xml.rels>&#65279;<?xml version="1.0" encoding="utf-8"?><Relationships xmlns="http://schemas.openxmlformats.org/package/2006/relationships"><Relationship Type="http://schemas.openxmlformats.org/officeDocument/2006/relationships/slideLayout" Target="/ppt/slideLayouts/slideLayout12.xml" Id="Rc362160ede84400a" /><Relationship Type="http://schemas.openxmlformats.org/officeDocument/2006/relationships/chart" Target="/ppt/slides/charts/chart8.xml" Id="rId3" /><Relationship Type="http://schemas.openxmlformats.org/officeDocument/2006/relationships/notesSlide" Target="/ppt/notesSlides/notesSlide8.xml" Id="Rd304185afb4649b8" /></Relationships>
</file>

<file path=ppt/slides/_rels/slide80.xml.rels>&#65279;<?xml version="1.0" encoding="utf-8"?><Relationships xmlns="http://schemas.openxmlformats.org/package/2006/relationships"><Relationship Type="http://schemas.openxmlformats.org/officeDocument/2006/relationships/slideLayout" Target="/ppt/slideLayouts/slideLayout12.xml" Id="Rb2ca0edfa5e743be" /><Relationship Type="http://schemas.openxmlformats.org/officeDocument/2006/relationships/chart" Target="/ppt/slides/charts/chart80.xml" Id="rId3" /><Relationship Type="http://schemas.openxmlformats.org/officeDocument/2006/relationships/notesSlide" Target="/ppt/notesSlides/notesSlide80.xml" Id="Rd608da154db54dac" /></Relationships>
</file>

<file path=ppt/slides/_rels/slide81.xml.rels>&#65279;<?xml version="1.0" encoding="utf-8"?><Relationships xmlns="http://schemas.openxmlformats.org/package/2006/relationships"><Relationship Type="http://schemas.openxmlformats.org/officeDocument/2006/relationships/slideLayout" Target="/ppt/slideLayouts/slideLayout12.xml" Id="R5cd3b5fbc77e4962" /><Relationship Type="http://schemas.openxmlformats.org/officeDocument/2006/relationships/chart" Target="/ppt/slides/charts/chart81.xml" Id="rId3" /><Relationship Type="http://schemas.openxmlformats.org/officeDocument/2006/relationships/notesSlide" Target="/ppt/notesSlides/notesSlide81.xml" Id="R71e0e40c488044c1" /></Relationships>
</file>

<file path=ppt/slides/_rels/slide82.xml.rels>&#65279;<?xml version="1.0" encoding="utf-8"?><Relationships xmlns="http://schemas.openxmlformats.org/package/2006/relationships"><Relationship Type="http://schemas.openxmlformats.org/officeDocument/2006/relationships/slideLayout" Target="/ppt/slideLayouts/slideLayout12.xml" Id="Racbd027ec2f04ac2" /><Relationship Type="http://schemas.openxmlformats.org/officeDocument/2006/relationships/chart" Target="/ppt/slides/charts/chart82.xml" Id="rId3" /><Relationship Type="http://schemas.openxmlformats.org/officeDocument/2006/relationships/notesSlide" Target="/ppt/notesSlides/notesSlide82.xml" Id="Rcb4559fe677b4038" /></Relationships>
</file>

<file path=ppt/slides/_rels/slide83.xml.rels>&#65279;<?xml version="1.0" encoding="utf-8"?><Relationships xmlns="http://schemas.openxmlformats.org/package/2006/relationships"><Relationship Type="http://schemas.openxmlformats.org/officeDocument/2006/relationships/slideLayout" Target="/ppt/slideLayouts/slideLayout12.xml" Id="R560e88647a574881" /><Relationship Type="http://schemas.openxmlformats.org/officeDocument/2006/relationships/chart" Target="/ppt/slides/charts/chart83.xml" Id="rId3" /><Relationship Type="http://schemas.openxmlformats.org/officeDocument/2006/relationships/notesSlide" Target="/ppt/notesSlides/notesSlide83.xml" Id="R37d073f3d1fd4cdb" /></Relationships>
</file>

<file path=ppt/slides/_rels/slide84.xml.rels>&#65279;<?xml version="1.0" encoding="utf-8"?><Relationships xmlns="http://schemas.openxmlformats.org/package/2006/relationships"><Relationship Type="http://schemas.openxmlformats.org/officeDocument/2006/relationships/slideLayout" Target="/ppt/slideLayouts/slideLayout12.xml" Id="R14f2f33a8a424b06" /><Relationship Type="http://schemas.openxmlformats.org/officeDocument/2006/relationships/chart" Target="/ppt/slides/charts/chart84.xml" Id="rId3" /><Relationship Type="http://schemas.openxmlformats.org/officeDocument/2006/relationships/notesSlide" Target="/ppt/notesSlides/notesSlide84.xml" Id="R30a84d6095f74593" /></Relationships>
</file>

<file path=ppt/slides/_rels/slide85.xml.rels>&#65279;<?xml version="1.0" encoding="utf-8"?><Relationships xmlns="http://schemas.openxmlformats.org/package/2006/relationships"><Relationship Type="http://schemas.openxmlformats.org/officeDocument/2006/relationships/slideLayout" Target="/ppt/slideLayouts/slideLayout12.xml" Id="Rdc05e82bd0c54025" /><Relationship Type="http://schemas.openxmlformats.org/officeDocument/2006/relationships/chart" Target="/ppt/slides/charts/chart85.xml" Id="rId3" /><Relationship Type="http://schemas.openxmlformats.org/officeDocument/2006/relationships/notesSlide" Target="/ppt/notesSlides/notesSlide85.xml" Id="R2371ff4d4a1847b6" /></Relationships>
</file>

<file path=ppt/slides/_rels/slide86.xml.rels>&#65279;<?xml version="1.0" encoding="utf-8"?><Relationships xmlns="http://schemas.openxmlformats.org/package/2006/relationships"><Relationship Type="http://schemas.openxmlformats.org/officeDocument/2006/relationships/slideLayout" Target="/ppt/slideLayouts/slideLayout12.xml" Id="R58b96e3443534f65" /><Relationship Type="http://schemas.openxmlformats.org/officeDocument/2006/relationships/chart" Target="/ppt/slides/charts/chart86.xml" Id="rId3" /><Relationship Type="http://schemas.openxmlformats.org/officeDocument/2006/relationships/notesSlide" Target="/ppt/notesSlides/notesSlide86.xml" Id="R2c4140b4455a469f" /></Relationships>
</file>

<file path=ppt/slides/_rels/slide87.xml.rels>&#65279;<?xml version="1.0" encoding="utf-8"?><Relationships xmlns="http://schemas.openxmlformats.org/package/2006/relationships"><Relationship Type="http://schemas.openxmlformats.org/officeDocument/2006/relationships/slideLayout" Target="/ppt/slideLayouts/slideLayout12.xml" Id="R63f5f2e3b2324067" /><Relationship Type="http://schemas.openxmlformats.org/officeDocument/2006/relationships/chart" Target="/ppt/slides/charts/chart87.xml" Id="rId3" /><Relationship Type="http://schemas.openxmlformats.org/officeDocument/2006/relationships/notesSlide" Target="/ppt/notesSlides/notesSlide87.xml" Id="R2418fd522f00492e" /></Relationships>
</file>

<file path=ppt/slides/_rels/slide88.xml.rels>&#65279;<?xml version="1.0" encoding="utf-8"?><Relationships xmlns="http://schemas.openxmlformats.org/package/2006/relationships"><Relationship Type="http://schemas.openxmlformats.org/officeDocument/2006/relationships/slideLayout" Target="/ppt/slideLayouts/slideLayout12.xml" Id="Reab2fe6d75e84e1b" /><Relationship Type="http://schemas.openxmlformats.org/officeDocument/2006/relationships/chart" Target="/ppt/slides/charts/chart88.xml" Id="rId3" /><Relationship Type="http://schemas.openxmlformats.org/officeDocument/2006/relationships/notesSlide" Target="/ppt/notesSlides/notesSlide88.xml" Id="Rfb333278232c43f7" /></Relationships>
</file>

<file path=ppt/slides/_rels/slide89.xml.rels>&#65279;<?xml version="1.0" encoding="utf-8"?><Relationships xmlns="http://schemas.openxmlformats.org/package/2006/relationships"><Relationship Type="http://schemas.openxmlformats.org/officeDocument/2006/relationships/slideLayout" Target="/ppt/slideLayouts/slideLayout12.xml" Id="R9fd857433c584a21" /><Relationship Type="http://schemas.openxmlformats.org/officeDocument/2006/relationships/chart" Target="/ppt/slides/charts/chart89.xml" Id="rId3" /><Relationship Type="http://schemas.openxmlformats.org/officeDocument/2006/relationships/notesSlide" Target="/ppt/notesSlides/notesSlide89.xml" Id="R879d21513c8346a5" /></Relationships>
</file>

<file path=ppt/slides/_rels/slide8a.xml.rels>&#65279;<?xml version="1.0" encoding="utf-8"?><Relationships xmlns="http://schemas.openxmlformats.org/package/2006/relationships"><Relationship Type="http://schemas.openxmlformats.org/officeDocument/2006/relationships/slideLayout" Target="/ppt/slideLayouts/slideLayout12.xml" Id="R59d9cf37ff964dae" /><Relationship Type="http://schemas.openxmlformats.org/officeDocument/2006/relationships/chart" Target="/ppt/slides/charts/chart8a.xml" Id="rId3" /><Relationship Type="http://schemas.openxmlformats.org/officeDocument/2006/relationships/notesSlide" Target="/ppt/notesSlides/notesSlide8a.xml" Id="Rab926487dce44b7e" /></Relationships>
</file>

<file path=ppt/slides/_rels/slide9.xml.rels>&#65279;<?xml version="1.0" encoding="utf-8"?><Relationships xmlns="http://schemas.openxmlformats.org/package/2006/relationships"><Relationship Type="http://schemas.openxmlformats.org/officeDocument/2006/relationships/slideLayout" Target="/ppt/slideLayouts/slideLayout12.xml" Id="Rc5f28ab1a1a44fc0" /><Relationship Type="http://schemas.openxmlformats.org/officeDocument/2006/relationships/chart" Target="/ppt/slides/charts/chart9.xml" Id="rId3" /><Relationship Type="http://schemas.openxmlformats.org/officeDocument/2006/relationships/notesSlide" Target="/ppt/notesSlides/notesSlide9.xml" Id="R973de3190aa54a9f" /></Relationships>
</file>

<file path=ppt/slides/_rels/slidea.xml.rels>&#65279;<?xml version="1.0" encoding="utf-8"?><Relationships xmlns="http://schemas.openxmlformats.org/package/2006/relationships"><Relationship Type="http://schemas.openxmlformats.org/officeDocument/2006/relationships/slideLayout" Target="/ppt/slideLayouts/slideLayout12.xml" Id="R7bd944148b374cda" /><Relationship Type="http://schemas.openxmlformats.org/officeDocument/2006/relationships/chart" Target="/ppt/slides/charts/charta.xml" Id="rId3" /><Relationship Type="http://schemas.openxmlformats.org/officeDocument/2006/relationships/notesSlide" Target="/ppt/notesSlides/notesSlidea.xml" Id="R56640d0e2251419d" /></Relationships>
</file>

<file path=ppt/slides/_rels/slideb.xml.rels>&#65279;<?xml version="1.0" encoding="utf-8"?><Relationships xmlns="http://schemas.openxmlformats.org/package/2006/relationships"><Relationship Type="http://schemas.openxmlformats.org/officeDocument/2006/relationships/slideLayout" Target="/ppt/slideLayouts/slideLayout12.xml" Id="R37ae03330f954a91" /><Relationship Type="http://schemas.openxmlformats.org/officeDocument/2006/relationships/chart" Target="/ppt/slides/charts/chartb.xml" Id="rId3" /><Relationship Type="http://schemas.openxmlformats.org/officeDocument/2006/relationships/notesSlide" Target="/ppt/notesSlides/notesSlideb.xml" Id="R7ad750ba09bd45da" /></Relationships>
</file>

<file path=ppt/slides/_rels/slidec.xml.rels>&#65279;<?xml version="1.0" encoding="utf-8"?><Relationships xmlns="http://schemas.openxmlformats.org/package/2006/relationships"><Relationship Type="http://schemas.openxmlformats.org/officeDocument/2006/relationships/slideLayout" Target="/ppt/slideLayouts/slideLayout12.xml" Id="R1a15699d64074254" /><Relationship Type="http://schemas.openxmlformats.org/officeDocument/2006/relationships/chart" Target="/ppt/slides/charts/chartc.xml" Id="rId3" /><Relationship Type="http://schemas.openxmlformats.org/officeDocument/2006/relationships/notesSlide" Target="/ppt/notesSlides/notesSlidec.xml" Id="R34c09a54871f4a8c" /></Relationships>
</file>

<file path=ppt/slides/_rels/slided.xml.rels>&#65279;<?xml version="1.0" encoding="utf-8"?><Relationships xmlns="http://schemas.openxmlformats.org/package/2006/relationships"><Relationship Type="http://schemas.openxmlformats.org/officeDocument/2006/relationships/slideLayout" Target="/ppt/slideLayouts/slideLayout12.xml" Id="R8c91a4db277f4b0f" /><Relationship Type="http://schemas.openxmlformats.org/officeDocument/2006/relationships/chart" Target="/ppt/slides/charts/chartd.xml" Id="rId3" /><Relationship Type="http://schemas.openxmlformats.org/officeDocument/2006/relationships/notesSlide" Target="/ppt/notesSlides/notesSlided.xml" Id="Rf3f3dd559c284750" /></Relationships>
</file>

<file path=ppt/slides/_rels/slidee.xml.rels>&#65279;<?xml version="1.0" encoding="utf-8"?><Relationships xmlns="http://schemas.openxmlformats.org/package/2006/relationships"><Relationship Type="http://schemas.openxmlformats.org/officeDocument/2006/relationships/slideLayout" Target="/ppt/slideLayouts/slideLayout12.xml" Id="Rc5eea76526574c66" /><Relationship Type="http://schemas.openxmlformats.org/officeDocument/2006/relationships/chart" Target="/ppt/slides/charts/charte.xml" Id="rId3" /><Relationship Type="http://schemas.openxmlformats.org/officeDocument/2006/relationships/notesSlide" Target="/ppt/notesSlides/notesSlidee.xml" Id="R320b41b2abb4443a" /></Relationships>
</file>

<file path=ppt/slides/_rels/slidef.xml.rels>&#65279;<?xml version="1.0" encoding="utf-8"?><Relationships xmlns="http://schemas.openxmlformats.org/package/2006/relationships"><Relationship Type="http://schemas.openxmlformats.org/officeDocument/2006/relationships/slideLayout" Target="/ppt/slideLayouts/slideLayout12.xml" Id="Rde7b6dcc373544fc" /><Relationship Type="http://schemas.openxmlformats.org/officeDocument/2006/relationships/chart" Target="/ppt/slides/charts/chartf.xml" Id="rId3" /><Relationship Type="http://schemas.openxmlformats.org/officeDocument/2006/relationships/notesSlide" Target="/ppt/notesSlides/notesSlidef.xml" Id="Rf165bc2b51fc4a7e" /></Relationships>
</file>

<file path=ppt/slides/charts/_rels/chart10.xml.rels>&#65279;<?xml version="1.0" encoding="utf-8"?><Relationships xmlns="http://schemas.openxmlformats.org/package/2006/relationships"><Relationship Type="http://schemas.openxmlformats.org/officeDocument/2006/relationships/package" Target="/ppt/slides/charts/embeddings/package10.bin" Id="rId1" /></Relationships>
</file>

<file path=ppt/slides/charts/_rels/chart11.xml.rels>&#65279;<?xml version="1.0" encoding="utf-8"?><Relationships xmlns="http://schemas.openxmlformats.org/package/2006/relationships"><Relationship Type="http://schemas.openxmlformats.org/officeDocument/2006/relationships/package" Target="/ppt/slides/charts/embeddings/package11.bin" Id="rId1" /></Relationships>
</file>

<file path=ppt/slides/charts/_rels/chart12.xml.rels>&#65279;<?xml version="1.0" encoding="utf-8"?><Relationships xmlns="http://schemas.openxmlformats.org/package/2006/relationships"><Relationship Type="http://schemas.openxmlformats.org/officeDocument/2006/relationships/package" Target="/ppt/slides/charts/embeddings/package12.bin" Id="rId1" /></Relationships>
</file>

<file path=ppt/slides/charts/_rels/chart13.xml.rels>&#65279;<?xml version="1.0" encoding="utf-8"?><Relationships xmlns="http://schemas.openxmlformats.org/package/2006/relationships"><Relationship Type="http://schemas.openxmlformats.org/officeDocument/2006/relationships/package" Target="/ppt/slides/charts/embeddings/package13.bin" Id="rId1" /></Relationships>
</file>

<file path=ppt/slides/charts/_rels/chart14.xml.rels>&#65279;<?xml version="1.0" encoding="utf-8"?><Relationships xmlns="http://schemas.openxmlformats.org/package/2006/relationships"><Relationship Type="http://schemas.openxmlformats.org/officeDocument/2006/relationships/package" Target="/ppt/slides/charts/embeddings/package14.bin" Id="rId1" /></Relationships>
</file>

<file path=ppt/slides/charts/_rels/chart15.xml.rels>&#65279;<?xml version="1.0" encoding="utf-8"?><Relationships xmlns="http://schemas.openxmlformats.org/package/2006/relationships"><Relationship Type="http://schemas.openxmlformats.org/officeDocument/2006/relationships/package" Target="/ppt/slides/charts/embeddings/package15.bin" Id="rId1" /></Relationships>
</file>

<file path=ppt/slides/charts/_rels/chart16.xml.rels>&#65279;<?xml version="1.0" encoding="utf-8"?><Relationships xmlns="http://schemas.openxmlformats.org/package/2006/relationships"><Relationship Type="http://schemas.openxmlformats.org/officeDocument/2006/relationships/package" Target="/ppt/slides/charts/embeddings/package16.bin" Id="rId1" /></Relationships>
</file>

<file path=ppt/slides/charts/_rels/chart17.xml.rels>&#65279;<?xml version="1.0" encoding="utf-8"?><Relationships xmlns="http://schemas.openxmlformats.org/package/2006/relationships"><Relationship Type="http://schemas.openxmlformats.org/officeDocument/2006/relationships/package" Target="/ppt/slides/charts/embeddings/package17.bin" Id="rId1" /></Relationships>
</file>

<file path=ppt/slides/charts/_rels/chart18.xml.rels>&#65279;<?xml version="1.0" encoding="utf-8"?><Relationships xmlns="http://schemas.openxmlformats.org/package/2006/relationships"><Relationship Type="http://schemas.openxmlformats.org/officeDocument/2006/relationships/package" Target="/ppt/slides/charts/embeddings/package18.bin" Id="rId1" /></Relationships>
</file>

<file path=ppt/slides/charts/_rels/chart19.xml.rels>&#65279;<?xml version="1.0" encoding="utf-8"?><Relationships xmlns="http://schemas.openxmlformats.org/package/2006/relationships"><Relationship Type="http://schemas.openxmlformats.org/officeDocument/2006/relationships/package" Target="/ppt/slides/charts/embeddings/package19.bin" Id="rId1" /></Relationships>
</file>

<file path=ppt/slides/charts/_rels/chart1a.xml.rels>&#65279;<?xml version="1.0" encoding="utf-8"?><Relationships xmlns="http://schemas.openxmlformats.org/package/2006/relationships"><Relationship Type="http://schemas.openxmlformats.org/officeDocument/2006/relationships/package" Target="/ppt/slides/charts/embeddings/package1a.bin" Id="rId1" /></Relationships>
</file>

<file path=ppt/slides/charts/_rels/chart1b.xml.rels>&#65279;<?xml version="1.0" encoding="utf-8"?><Relationships xmlns="http://schemas.openxmlformats.org/package/2006/relationships"><Relationship Type="http://schemas.openxmlformats.org/officeDocument/2006/relationships/package" Target="/ppt/slides/charts/embeddings/package1b.bin" Id="rId1" /></Relationships>
</file>

<file path=ppt/slides/charts/_rels/chart1c.xml.rels>&#65279;<?xml version="1.0" encoding="utf-8"?><Relationships xmlns="http://schemas.openxmlformats.org/package/2006/relationships"><Relationship Type="http://schemas.openxmlformats.org/officeDocument/2006/relationships/package" Target="/ppt/slides/charts/embeddings/package1c.bin" Id="rId1" /></Relationships>
</file>

<file path=ppt/slides/charts/_rels/chart1d.xml.rels>&#65279;<?xml version="1.0" encoding="utf-8"?><Relationships xmlns="http://schemas.openxmlformats.org/package/2006/relationships"><Relationship Type="http://schemas.openxmlformats.org/officeDocument/2006/relationships/package" Target="/ppt/slides/charts/embeddings/package1d.bin" Id="rId1" /></Relationships>
</file>

<file path=ppt/slides/charts/_rels/chart1e.xml.rels>&#65279;<?xml version="1.0" encoding="utf-8"?><Relationships xmlns="http://schemas.openxmlformats.org/package/2006/relationships"><Relationship Type="http://schemas.openxmlformats.org/officeDocument/2006/relationships/package" Target="/ppt/slides/charts/embeddings/package1e.bin" Id="rId1" /></Relationships>
</file>

<file path=ppt/slides/charts/_rels/chart1f.xml.rels>&#65279;<?xml version="1.0" encoding="utf-8"?><Relationships xmlns="http://schemas.openxmlformats.org/package/2006/relationships"><Relationship Type="http://schemas.openxmlformats.org/officeDocument/2006/relationships/package" Target="/ppt/slides/charts/embeddings/package1f.bin" Id="rId1" /></Relationships>
</file>

<file path=ppt/slides/charts/_rels/chart20.xml.rels>&#65279;<?xml version="1.0" encoding="utf-8"?><Relationships xmlns="http://schemas.openxmlformats.org/package/2006/relationships"><Relationship Type="http://schemas.openxmlformats.org/officeDocument/2006/relationships/package" Target="/ppt/slides/charts/embeddings/package20.bin" Id="rId1" /></Relationships>
</file>

<file path=ppt/slides/charts/_rels/chart21.xml.rels>&#65279;<?xml version="1.0" encoding="utf-8"?><Relationships xmlns="http://schemas.openxmlformats.org/package/2006/relationships"><Relationship Type="http://schemas.openxmlformats.org/officeDocument/2006/relationships/package" Target="/ppt/slides/charts/embeddings/package21.bin" Id="rId1" /></Relationships>
</file>

<file path=ppt/slides/charts/_rels/chart22.xml.rels>&#65279;<?xml version="1.0" encoding="utf-8"?><Relationships xmlns="http://schemas.openxmlformats.org/package/2006/relationships"><Relationship Type="http://schemas.openxmlformats.org/officeDocument/2006/relationships/package" Target="/ppt/slides/charts/embeddings/package22.bin" Id="rId1" /></Relationships>
</file>

<file path=ppt/slides/charts/_rels/chart23.xml.rels>&#65279;<?xml version="1.0" encoding="utf-8"?><Relationships xmlns="http://schemas.openxmlformats.org/package/2006/relationships"><Relationship Type="http://schemas.openxmlformats.org/officeDocument/2006/relationships/package" Target="/ppt/slides/charts/embeddings/package23.bin" Id="rId1" /></Relationships>
</file>

<file path=ppt/slides/charts/_rels/chart24.xml.rels>&#65279;<?xml version="1.0" encoding="utf-8"?><Relationships xmlns="http://schemas.openxmlformats.org/package/2006/relationships"><Relationship Type="http://schemas.openxmlformats.org/officeDocument/2006/relationships/package" Target="/ppt/slides/charts/embeddings/package24.bin" Id="rId1" /></Relationships>
</file>

<file path=ppt/slides/charts/_rels/chart25.xml.rels>&#65279;<?xml version="1.0" encoding="utf-8"?><Relationships xmlns="http://schemas.openxmlformats.org/package/2006/relationships"><Relationship Type="http://schemas.openxmlformats.org/officeDocument/2006/relationships/package" Target="/ppt/slides/charts/embeddings/package25.bin" Id="rId1" /></Relationships>
</file>

<file path=ppt/slides/charts/_rels/chart26.xml.rels>&#65279;<?xml version="1.0" encoding="utf-8"?><Relationships xmlns="http://schemas.openxmlformats.org/package/2006/relationships"><Relationship Type="http://schemas.openxmlformats.org/officeDocument/2006/relationships/package" Target="/ppt/slides/charts/embeddings/package26.bin" Id="rId1" /></Relationships>
</file>

<file path=ppt/slides/charts/_rels/chart27.xml.rels>&#65279;<?xml version="1.0" encoding="utf-8"?><Relationships xmlns="http://schemas.openxmlformats.org/package/2006/relationships"><Relationship Type="http://schemas.openxmlformats.org/officeDocument/2006/relationships/package" Target="/ppt/slides/charts/embeddings/package27.bin" Id="rId1" /></Relationships>
</file>

<file path=ppt/slides/charts/_rels/chart28.xml.rels>&#65279;<?xml version="1.0" encoding="utf-8"?><Relationships xmlns="http://schemas.openxmlformats.org/package/2006/relationships"><Relationship Type="http://schemas.openxmlformats.org/officeDocument/2006/relationships/package" Target="/ppt/slides/charts/embeddings/package28.bin" Id="rId1" /></Relationships>
</file>

<file path=ppt/slides/charts/_rels/chart29.xml.rels>&#65279;<?xml version="1.0" encoding="utf-8"?><Relationships xmlns="http://schemas.openxmlformats.org/package/2006/relationships"><Relationship Type="http://schemas.openxmlformats.org/officeDocument/2006/relationships/package" Target="/ppt/slides/charts/embeddings/package29.bin" Id="rId1" /></Relationships>
</file>

<file path=ppt/slides/charts/_rels/chart2a.xml.rels>&#65279;<?xml version="1.0" encoding="utf-8"?><Relationships xmlns="http://schemas.openxmlformats.org/package/2006/relationships"><Relationship Type="http://schemas.openxmlformats.org/officeDocument/2006/relationships/package" Target="/ppt/slides/charts/embeddings/package2a.bin" Id="rId1" /></Relationships>
</file>

<file path=ppt/slides/charts/_rels/chart2b.xml.rels>&#65279;<?xml version="1.0" encoding="utf-8"?><Relationships xmlns="http://schemas.openxmlformats.org/package/2006/relationships"><Relationship Type="http://schemas.openxmlformats.org/officeDocument/2006/relationships/package" Target="/ppt/slides/charts/embeddings/package2b.bin" Id="rId1" /></Relationships>
</file>

<file path=ppt/slides/charts/_rels/chart2c.xml.rels>&#65279;<?xml version="1.0" encoding="utf-8"?><Relationships xmlns="http://schemas.openxmlformats.org/package/2006/relationships"><Relationship Type="http://schemas.openxmlformats.org/officeDocument/2006/relationships/package" Target="/ppt/slides/charts/embeddings/package2c.bin" Id="rId1" /></Relationships>
</file>

<file path=ppt/slides/charts/_rels/chart2d.xml.rels>&#65279;<?xml version="1.0" encoding="utf-8"?><Relationships xmlns="http://schemas.openxmlformats.org/package/2006/relationships"><Relationship Type="http://schemas.openxmlformats.org/officeDocument/2006/relationships/package" Target="/ppt/slides/charts/embeddings/package2d.bin" Id="rId1" /></Relationships>
</file>

<file path=ppt/slides/charts/_rels/chart2e.xml.rels>&#65279;<?xml version="1.0" encoding="utf-8"?><Relationships xmlns="http://schemas.openxmlformats.org/package/2006/relationships"><Relationship Type="http://schemas.openxmlformats.org/officeDocument/2006/relationships/package" Target="/ppt/slides/charts/embeddings/package2e.bin" Id="rId1" /></Relationships>
</file>

<file path=ppt/slides/charts/_rels/chart2f.xml.rels>&#65279;<?xml version="1.0" encoding="utf-8"?><Relationships xmlns="http://schemas.openxmlformats.org/package/2006/relationships"><Relationship Type="http://schemas.openxmlformats.org/officeDocument/2006/relationships/package" Target="/ppt/slides/charts/embeddings/package2f.bin" Id="rId1" /></Relationships>
</file>

<file path=ppt/slides/charts/_rels/chart3.xml.rels>&#65279;<?xml version="1.0" encoding="utf-8"?><Relationships xmlns="http://schemas.openxmlformats.org/package/2006/relationships"><Relationship Type="http://schemas.openxmlformats.org/officeDocument/2006/relationships/package" Target="/ppt/slides/charts/embeddings/package3.bin" Id="rId1" /></Relationships>
</file>

<file path=ppt/slides/charts/_rels/chart30.xml.rels>&#65279;<?xml version="1.0" encoding="utf-8"?><Relationships xmlns="http://schemas.openxmlformats.org/package/2006/relationships"><Relationship Type="http://schemas.openxmlformats.org/officeDocument/2006/relationships/package" Target="/ppt/slides/charts/embeddings/package30.bin" Id="rId1" /></Relationships>
</file>

<file path=ppt/slides/charts/_rels/chart31.xml.rels>&#65279;<?xml version="1.0" encoding="utf-8"?><Relationships xmlns="http://schemas.openxmlformats.org/package/2006/relationships"><Relationship Type="http://schemas.openxmlformats.org/officeDocument/2006/relationships/package" Target="/ppt/slides/charts/embeddings/package31.bin" Id="rId1" /></Relationships>
</file>

<file path=ppt/slides/charts/_rels/chart32.xml.rels>&#65279;<?xml version="1.0" encoding="utf-8"?><Relationships xmlns="http://schemas.openxmlformats.org/package/2006/relationships"><Relationship Type="http://schemas.openxmlformats.org/officeDocument/2006/relationships/package" Target="/ppt/slides/charts/embeddings/package32.bin" Id="rId1" /></Relationships>
</file>

<file path=ppt/slides/charts/_rels/chart33.xml.rels>&#65279;<?xml version="1.0" encoding="utf-8"?><Relationships xmlns="http://schemas.openxmlformats.org/package/2006/relationships"><Relationship Type="http://schemas.openxmlformats.org/officeDocument/2006/relationships/package" Target="/ppt/slides/charts/embeddings/package33.bin" Id="rId1" /></Relationships>
</file>

<file path=ppt/slides/charts/_rels/chart34.xml.rels>&#65279;<?xml version="1.0" encoding="utf-8"?><Relationships xmlns="http://schemas.openxmlformats.org/package/2006/relationships"><Relationship Type="http://schemas.openxmlformats.org/officeDocument/2006/relationships/package" Target="/ppt/slides/charts/embeddings/package34.bin" Id="rId1" /></Relationships>
</file>

<file path=ppt/slides/charts/_rels/chart35.xml.rels>&#65279;<?xml version="1.0" encoding="utf-8"?><Relationships xmlns="http://schemas.openxmlformats.org/package/2006/relationships"><Relationship Type="http://schemas.openxmlformats.org/officeDocument/2006/relationships/package" Target="/ppt/slides/charts/embeddings/package35.bin" Id="rId1" /></Relationships>
</file>

<file path=ppt/slides/charts/_rels/chart36.xml.rels>&#65279;<?xml version="1.0" encoding="utf-8"?><Relationships xmlns="http://schemas.openxmlformats.org/package/2006/relationships"><Relationship Type="http://schemas.openxmlformats.org/officeDocument/2006/relationships/package" Target="/ppt/slides/charts/embeddings/package36.bin" Id="rId1" /></Relationships>
</file>

<file path=ppt/slides/charts/_rels/chart37.xml.rels>&#65279;<?xml version="1.0" encoding="utf-8"?><Relationships xmlns="http://schemas.openxmlformats.org/package/2006/relationships"><Relationship Type="http://schemas.openxmlformats.org/officeDocument/2006/relationships/package" Target="/ppt/slides/charts/embeddings/package37.bin" Id="rId1" /></Relationships>
</file>

<file path=ppt/slides/charts/_rels/chart38.xml.rels>&#65279;<?xml version="1.0" encoding="utf-8"?><Relationships xmlns="http://schemas.openxmlformats.org/package/2006/relationships"><Relationship Type="http://schemas.openxmlformats.org/officeDocument/2006/relationships/package" Target="/ppt/slides/charts/embeddings/package38.bin" Id="rId1" /></Relationships>
</file>

<file path=ppt/slides/charts/_rels/chart39.xml.rels>&#65279;<?xml version="1.0" encoding="utf-8"?><Relationships xmlns="http://schemas.openxmlformats.org/package/2006/relationships"><Relationship Type="http://schemas.openxmlformats.org/officeDocument/2006/relationships/package" Target="/ppt/slides/charts/embeddings/package39.bin" Id="rId1" /></Relationships>
</file>

<file path=ppt/slides/charts/_rels/chart3a.xml.rels>&#65279;<?xml version="1.0" encoding="utf-8"?><Relationships xmlns="http://schemas.openxmlformats.org/package/2006/relationships"><Relationship Type="http://schemas.openxmlformats.org/officeDocument/2006/relationships/package" Target="/ppt/slides/charts/embeddings/package3a.bin" Id="rId1" /></Relationships>
</file>

<file path=ppt/slides/charts/_rels/chart3b.xml.rels>&#65279;<?xml version="1.0" encoding="utf-8"?><Relationships xmlns="http://schemas.openxmlformats.org/package/2006/relationships"><Relationship Type="http://schemas.openxmlformats.org/officeDocument/2006/relationships/package" Target="/ppt/slides/charts/embeddings/package3b.bin" Id="rId1" /></Relationships>
</file>

<file path=ppt/slides/charts/_rels/chart3c.xml.rels>&#65279;<?xml version="1.0" encoding="utf-8"?><Relationships xmlns="http://schemas.openxmlformats.org/package/2006/relationships"><Relationship Type="http://schemas.openxmlformats.org/officeDocument/2006/relationships/package" Target="/ppt/slides/charts/embeddings/package3c.bin" Id="rId1" /></Relationships>
</file>

<file path=ppt/slides/charts/_rels/chart3d.xml.rels>&#65279;<?xml version="1.0" encoding="utf-8"?><Relationships xmlns="http://schemas.openxmlformats.org/package/2006/relationships"><Relationship Type="http://schemas.openxmlformats.org/officeDocument/2006/relationships/package" Target="/ppt/slides/charts/embeddings/package3d.bin" Id="rId1" /></Relationships>
</file>

<file path=ppt/slides/charts/_rels/chart3e.xml.rels>&#65279;<?xml version="1.0" encoding="utf-8"?><Relationships xmlns="http://schemas.openxmlformats.org/package/2006/relationships"><Relationship Type="http://schemas.openxmlformats.org/officeDocument/2006/relationships/package" Target="/ppt/slides/charts/embeddings/package3e.bin" Id="rId1" /></Relationships>
</file>

<file path=ppt/slides/charts/_rels/chart3f.xml.rels>&#65279;<?xml version="1.0" encoding="utf-8"?><Relationships xmlns="http://schemas.openxmlformats.org/package/2006/relationships"><Relationship Type="http://schemas.openxmlformats.org/officeDocument/2006/relationships/package" Target="/ppt/slides/charts/embeddings/package3f.bin" Id="rId1" /></Relationships>
</file>

<file path=ppt/slides/charts/_rels/chart4.xml.rels>&#65279;<?xml version="1.0" encoding="utf-8"?><Relationships xmlns="http://schemas.openxmlformats.org/package/2006/relationships"><Relationship Type="http://schemas.openxmlformats.org/officeDocument/2006/relationships/package" Target="/ppt/slides/charts/embeddings/package4.bin" Id="rId1" /></Relationships>
</file>

<file path=ppt/slides/charts/_rels/chart40.xml.rels>&#65279;<?xml version="1.0" encoding="utf-8"?><Relationships xmlns="http://schemas.openxmlformats.org/package/2006/relationships"><Relationship Type="http://schemas.openxmlformats.org/officeDocument/2006/relationships/package" Target="/ppt/slides/charts/embeddings/package40.bin" Id="rId1" /></Relationships>
</file>

<file path=ppt/slides/charts/_rels/chart41.xml.rels>&#65279;<?xml version="1.0" encoding="utf-8"?><Relationships xmlns="http://schemas.openxmlformats.org/package/2006/relationships"><Relationship Type="http://schemas.openxmlformats.org/officeDocument/2006/relationships/package" Target="/ppt/slides/charts/embeddings/package41.bin" Id="rId1" /></Relationships>
</file>

<file path=ppt/slides/charts/_rels/chart42.xml.rels>&#65279;<?xml version="1.0" encoding="utf-8"?><Relationships xmlns="http://schemas.openxmlformats.org/package/2006/relationships"><Relationship Type="http://schemas.openxmlformats.org/officeDocument/2006/relationships/package" Target="/ppt/slides/charts/embeddings/package42.bin" Id="rId1" /></Relationships>
</file>

<file path=ppt/slides/charts/_rels/chart43.xml.rels>&#65279;<?xml version="1.0" encoding="utf-8"?><Relationships xmlns="http://schemas.openxmlformats.org/package/2006/relationships"><Relationship Type="http://schemas.openxmlformats.org/officeDocument/2006/relationships/package" Target="/ppt/slides/charts/embeddings/package43.bin" Id="rId1" /></Relationships>
</file>

<file path=ppt/slides/charts/_rels/chart44.xml.rels>&#65279;<?xml version="1.0" encoding="utf-8"?><Relationships xmlns="http://schemas.openxmlformats.org/package/2006/relationships"><Relationship Type="http://schemas.openxmlformats.org/officeDocument/2006/relationships/package" Target="/ppt/slides/charts/embeddings/package44.bin" Id="rId1" /></Relationships>
</file>

<file path=ppt/slides/charts/_rels/chart45.xml.rels>&#65279;<?xml version="1.0" encoding="utf-8"?><Relationships xmlns="http://schemas.openxmlformats.org/package/2006/relationships"><Relationship Type="http://schemas.openxmlformats.org/officeDocument/2006/relationships/package" Target="/ppt/slides/charts/embeddings/package45.bin" Id="rId1" /></Relationships>
</file>

<file path=ppt/slides/charts/_rels/chart46.xml.rels>&#65279;<?xml version="1.0" encoding="utf-8"?><Relationships xmlns="http://schemas.openxmlformats.org/package/2006/relationships"><Relationship Type="http://schemas.openxmlformats.org/officeDocument/2006/relationships/package" Target="/ppt/slides/charts/embeddings/package46.bin" Id="rId1" /></Relationships>
</file>

<file path=ppt/slides/charts/_rels/chart47.xml.rels>&#65279;<?xml version="1.0" encoding="utf-8"?><Relationships xmlns="http://schemas.openxmlformats.org/package/2006/relationships"><Relationship Type="http://schemas.openxmlformats.org/officeDocument/2006/relationships/package" Target="/ppt/slides/charts/embeddings/package47.bin" Id="rId1" /></Relationships>
</file>

<file path=ppt/slides/charts/_rels/chart48.xml.rels>&#65279;<?xml version="1.0" encoding="utf-8"?><Relationships xmlns="http://schemas.openxmlformats.org/package/2006/relationships"><Relationship Type="http://schemas.openxmlformats.org/officeDocument/2006/relationships/package" Target="/ppt/slides/charts/embeddings/package48.bin" Id="rId1" /></Relationships>
</file>

<file path=ppt/slides/charts/_rels/chart49.xml.rels>&#65279;<?xml version="1.0" encoding="utf-8"?><Relationships xmlns="http://schemas.openxmlformats.org/package/2006/relationships"><Relationship Type="http://schemas.openxmlformats.org/officeDocument/2006/relationships/package" Target="/ppt/slides/charts/embeddings/package49.bin" Id="rId1" /></Relationships>
</file>

<file path=ppt/slides/charts/_rels/chart4a.xml.rels>&#65279;<?xml version="1.0" encoding="utf-8"?><Relationships xmlns="http://schemas.openxmlformats.org/package/2006/relationships"><Relationship Type="http://schemas.openxmlformats.org/officeDocument/2006/relationships/package" Target="/ppt/slides/charts/embeddings/package4a.bin" Id="rId1" /></Relationships>
</file>

<file path=ppt/slides/charts/_rels/chart4b.xml.rels>&#65279;<?xml version="1.0" encoding="utf-8"?><Relationships xmlns="http://schemas.openxmlformats.org/package/2006/relationships"><Relationship Type="http://schemas.openxmlformats.org/officeDocument/2006/relationships/package" Target="/ppt/slides/charts/embeddings/package4b.bin" Id="rId1" /></Relationships>
</file>

<file path=ppt/slides/charts/_rels/chart4c.xml.rels>&#65279;<?xml version="1.0" encoding="utf-8"?><Relationships xmlns="http://schemas.openxmlformats.org/package/2006/relationships"><Relationship Type="http://schemas.openxmlformats.org/officeDocument/2006/relationships/package" Target="/ppt/slides/charts/embeddings/package4c.bin" Id="rId1" /></Relationships>
</file>

<file path=ppt/slides/charts/_rels/chart4d.xml.rels>&#65279;<?xml version="1.0" encoding="utf-8"?><Relationships xmlns="http://schemas.openxmlformats.org/package/2006/relationships"><Relationship Type="http://schemas.openxmlformats.org/officeDocument/2006/relationships/package" Target="/ppt/slides/charts/embeddings/package4d.bin" Id="rId1" /></Relationships>
</file>

<file path=ppt/slides/charts/_rels/chart4e.xml.rels>&#65279;<?xml version="1.0" encoding="utf-8"?><Relationships xmlns="http://schemas.openxmlformats.org/package/2006/relationships"><Relationship Type="http://schemas.openxmlformats.org/officeDocument/2006/relationships/package" Target="/ppt/slides/charts/embeddings/package4e.bin" Id="rId1" /></Relationships>
</file>

<file path=ppt/slides/charts/_rels/chart4f.xml.rels>&#65279;<?xml version="1.0" encoding="utf-8"?><Relationships xmlns="http://schemas.openxmlformats.org/package/2006/relationships"><Relationship Type="http://schemas.openxmlformats.org/officeDocument/2006/relationships/package" Target="/ppt/slides/charts/embeddings/package4f.bin" Id="rId1" /></Relationships>
</file>

<file path=ppt/slides/charts/_rels/chart5.xml.rels>&#65279;<?xml version="1.0" encoding="utf-8"?><Relationships xmlns="http://schemas.openxmlformats.org/package/2006/relationships"><Relationship Type="http://schemas.openxmlformats.org/officeDocument/2006/relationships/package" Target="/ppt/slides/charts/embeddings/package5.bin" Id="rId1" /></Relationships>
</file>

<file path=ppt/slides/charts/_rels/chart50.xml.rels>&#65279;<?xml version="1.0" encoding="utf-8"?><Relationships xmlns="http://schemas.openxmlformats.org/package/2006/relationships"><Relationship Type="http://schemas.openxmlformats.org/officeDocument/2006/relationships/package" Target="/ppt/slides/charts/embeddings/package50.bin" Id="rId1" /></Relationships>
</file>

<file path=ppt/slides/charts/_rels/chart51.xml.rels>&#65279;<?xml version="1.0" encoding="utf-8"?><Relationships xmlns="http://schemas.openxmlformats.org/package/2006/relationships"><Relationship Type="http://schemas.openxmlformats.org/officeDocument/2006/relationships/package" Target="/ppt/slides/charts/embeddings/package51.bin" Id="rId1" /></Relationships>
</file>

<file path=ppt/slides/charts/_rels/chart52.xml.rels>&#65279;<?xml version="1.0" encoding="utf-8"?><Relationships xmlns="http://schemas.openxmlformats.org/package/2006/relationships"><Relationship Type="http://schemas.openxmlformats.org/officeDocument/2006/relationships/package" Target="/ppt/slides/charts/embeddings/package52.bin" Id="rId1" /></Relationships>
</file>

<file path=ppt/slides/charts/_rels/chart53.xml.rels>&#65279;<?xml version="1.0" encoding="utf-8"?><Relationships xmlns="http://schemas.openxmlformats.org/package/2006/relationships"><Relationship Type="http://schemas.openxmlformats.org/officeDocument/2006/relationships/package" Target="/ppt/slides/charts/embeddings/package53.bin" Id="rId1" /></Relationships>
</file>

<file path=ppt/slides/charts/_rels/chart54.xml.rels>&#65279;<?xml version="1.0" encoding="utf-8"?><Relationships xmlns="http://schemas.openxmlformats.org/package/2006/relationships"><Relationship Type="http://schemas.openxmlformats.org/officeDocument/2006/relationships/package" Target="/ppt/slides/charts/embeddings/package54.bin" Id="rId1" /></Relationships>
</file>

<file path=ppt/slides/charts/_rels/chart55.xml.rels>&#65279;<?xml version="1.0" encoding="utf-8"?><Relationships xmlns="http://schemas.openxmlformats.org/package/2006/relationships"><Relationship Type="http://schemas.openxmlformats.org/officeDocument/2006/relationships/package" Target="/ppt/slides/charts/embeddings/package55.bin" Id="rId1" /></Relationships>
</file>

<file path=ppt/slides/charts/_rels/chart56.xml.rels>&#65279;<?xml version="1.0" encoding="utf-8"?><Relationships xmlns="http://schemas.openxmlformats.org/package/2006/relationships"><Relationship Type="http://schemas.openxmlformats.org/officeDocument/2006/relationships/package" Target="/ppt/slides/charts/embeddings/package56.bin" Id="rId1" /></Relationships>
</file>

<file path=ppt/slides/charts/_rels/chart57.xml.rels>&#65279;<?xml version="1.0" encoding="utf-8"?><Relationships xmlns="http://schemas.openxmlformats.org/package/2006/relationships"><Relationship Type="http://schemas.openxmlformats.org/officeDocument/2006/relationships/package" Target="/ppt/slides/charts/embeddings/package57.bin" Id="rId1" /></Relationships>
</file>

<file path=ppt/slides/charts/_rels/chart58.xml.rels>&#65279;<?xml version="1.0" encoding="utf-8"?><Relationships xmlns="http://schemas.openxmlformats.org/package/2006/relationships"><Relationship Type="http://schemas.openxmlformats.org/officeDocument/2006/relationships/package" Target="/ppt/slides/charts/embeddings/package58.bin" Id="rId1" /></Relationships>
</file>

<file path=ppt/slides/charts/_rels/chart59.xml.rels>&#65279;<?xml version="1.0" encoding="utf-8"?><Relationships xmlns="http://schemas.openxmlformats.org/package/2006/relationships"><Relationship Type="http://schemas.openxmlformats.org/officeDocument/2006/relationships/package" Target="/ppt/slides/charts/embeddings/package59.bin" Id="rId1" /></Relationships>
</file>

<file path=ppt/slides/charts/_rels/chart5a.xml.rels>&#65279;<?xml version="1.0" encoding="utf-8"?><Relationships xmlns="http://schemas.openxmlformats.org/package/2006/relationships"><Relationship Type="http://schemas.openxmlformats.org/officeDocument/2006/relationships/package" Target="/ppt/slides/charts/embeddings/package5a.bin" Id="rId1" /></Relationships>
</file>

<file path=ppt/slides/charts/_rels/chart5b.xml.rels>&#65279;<?xml version="1.0" encoding="utf-8"?><Relationships xmlns="http://schemas.openxmlformats.org/package/2006/relationships"><Relationship Type="http://schemas.openxmlformats.org/officeDocument/2006/relationships/package" Target="/ppt/slides/charts/embeddings/package5b.bin" Id="rId1" /></Relationships>
</file>

<file path=ppt/slides/charts/_rels/chart5c.xml.rels>&#65279;<?xml version="1.0" encoding="utf-8"?><Relationships xmlns="http://schemas.openxmlformats.org/package/2006/relationships"><Relationship Type="http://schemas.openxmlformats.org/officeDocument/2006/relationships/package" Target="/ppt/slides/charts/embeddings/package5c.bin" Id="rId1" /></Relationships>
</file>

<file path=ppt/slides/charts/_rels/chart5d.xml.rels>&#65279;<?xml version="1.0" encoding="utf-8"?><Relationships xmlns="http://schemas.openxmlformats.org/package/2006/relationships"><Relationship Type="http://schemas.openxmlformats.org/officeDocument/2006/relationships/package" Target="/ppt/slides/charts/embeddings/package5d.bin" Id="rId1" /></Relationships>
</file>

<file path=ppt/slides/charts/_rels/chart5e.xml.rels>&#65279;<?xml version="1.0" encoding="utf-8"?><Relationships xmlns="http://schemas.openxmlformats.org/package/2006/relationships"><Relationship Type="http://schemas.openxmlformats.org/officeDocument/2006/relationships/package" Target="/ppt/slides/charts/embeddings/package5e.bin" Id="rId1" /></Relationships>
</file>

<file path=ppt/slides/charts/_rels/chart5f.xml.rels>&#65279;<?xml version="1.0" encoding="utf-8"?><Relationships xmlns="http://schemas.openxmlformats.org/package/2006/relationships"><Relationship Type="http://schemas.openxmlformats.org/officeDocument/2006/relationships/package" Target="/ppt/slides/charts/embeddings/package5f.bin" Id="rId1" /></Relationships>
</file>

<file path=ppt/slides/charts/_rels/chart6.xml.rels>&#65279;<?xml version="1.0" encoding="utf-8"?><Relationships xmlns="http://schemas.openxmlformats.org/package/2006/relationships"><Relationship Type="http://schemas.openxmlformats.org/officeDocument/2006/relationships/package" Target="/ppt/slides/charts/embeddings/package6.bin" Id="rId1" /></Relationships>
</file>

<file path=ppt/slides/charts/_rels/chart60.xml.rels>&#65279;<?xml version="1.0" encoding="utf-8"?><Relationships xmlns="http://schemas.openxmlformats.org/package/2006/relationships"><Relationship Type="http://schemas.openxmlformats.org/officeDocument/2006/relationships/package" Target="/ppt/slides/charts/embeddings/package60.bin" Id="rId1" /></Relationships>
</file>

<file path=ppt/slides/charts/_rels/chart61.xml.rels>&#65279;<?xml version="1.0" encoding="utf-8"?><Relationships xmlns="http://schemas.openxmlformats.org/package/2006/relationships"><Relationship Type="http://schemas.openxmlformats.org/officeDocument/2006/relationships/package" Target="/ppt/slides/charts/embeddings/package61.bin" Id="rId1" /></Relationships>
</file>

<file path=ppt/slides/charts/_rels/chart62.xml.rels>&#65279;<?xml version="1.0" encoding="utf-8"?><Relationships xmlns="http://schemas.openxmlformats.org/package/2006/relationships"><Relationship Type="http://schemas.openxmlformats.org/officeDocument/2006/relationships/package" Target="/ppt/slides/charts/embeddings/package62.bin" Id="rId1" /></Relationships>
</file>

<file path=ppt/slides/charts/_rels/chart63.xml.rels>&#65279;<?xml version="1.0" encoding="utf-8"?><Relationships xmlns="http://schemas.openxmlformats.org/package/2006/relationships"><Relationship Type="http://schemas.openxmlformats.org/officeDocument/2006/relationships/package" Target="/ppt/slides/charts/embeddings/package63.bin" Id="rId1" /></Relationships>
</file>

<file path=ppt/slides/charts/_rels/chart64.xml.rels>&#65279;<?xml version="1.0" encoding="utf-8"?><Relationships xmlns="http://schemas.openxmlformats.org/package/2006/relationships"><Relationship Type="http://schemas.openxmlformats.org/officeDocument/2006/relationships/package" Target="/ppt/slides/charts/embeddings/package64.bin" Id="rId1" /></Relationships>
</file>

<file path=ppt/slides/charts/_rels/chart65.xml.rels>&#65279;<?xml version="1.0" encoding="utf-8"?><Relationships xmlns="http://schemas.openxmlformats.org/package/2006/relationships"><Relationship Type="http://schemas.openxmlformats.org/officeDocument/2006/relationships/package" Target="/ppt/slides/charts/embeddings/package65.bin" Id="rId1" /></Relationships>
</file>

<file path=ppt/slides/charts/_rels/chart66.xml.rels>&#65279;<?xml version="1.0" encoding="utf-8"?><Relationships xmlns="http://schemas.openxmlformats.org/package/2006/relationships"><Relationship Type="http://schemas.openxmlformats.org/officeDocument/2006/relationships/package" Target="/ppt/slides/charts/embeddings/package66.bin" Id="rId1" /></Relationships>
</file>

<file path=ppt/slides/charts/_rels/chart67.xml.rels>&#65279;<?xml version="1.0" encoding="utf-8"?><Relationships xmlns="http://schemas.openxmlformats.org/package/2006/relationships"><Relationship Type="http://schemas.openxmlformats.org/officeDocument/2006/relationships/package" Target="/ppt/slides/charts/embeddings/package67.bin" Id="rId1" /></Relationships>
</file>

<file path=ppt/slides/charts/_rels/chart68.xml.rels>&#65279;<?xml version="1.0" encoding="utf-8"?><Relationships xmlns="http://schemas.openxmlformats.org/package/2006/relationships"><Relationship Type="http://schemas.openxmlformats.org/officeDocument/2006/relationships/package" Target="/ppt/slides/charts/embeddings/package68.bin" Id="rId1" /></Relationships>
</file>

<file path=ppt/slides/charts/_rels/chart69.xml.rels>&#65279;<?xml version="1.0" encoding="utf-8"?><Relationships xmlns="http://schemas.openxmlformats.org/package/2006/relationships"><Relationship Type="http://schemas.openxmlformats.org/officeDocument/2006/relationships/package" Target="/ppt/slides/charts/embeddings/package69.bin" Id="rId1" /></Relationships>
</file>

<file path=ppt/slides/charts/_rels/chart6a.xml.rels>&#65279;<?xml version="1.0" encoding="utf-8"?><Relationships xmlns="http://schemas.openxmlformats.org/package/2006/relationships"><Relationship Type="http://schemas.openxmlformats.org/officeDocument/2006/relationships/package" Target="/ppt/slides/charts/embeddings/package6a.bin" Id="rId1" /></Relationships>
</file>

<file path=ppt/slides/charts/_rels/chart6b.xml.rels>&#65279;<?xml version="1.0" encoding="utf-8"?><Relationships xmlns="http://schemas.openxmlformats.org/package/2006/relationships"><Relationship Type="http://schemas.openxmlformats.org/officeDocument/2006/relationships/package" Target="/ppt/slides/charts/embeddings/package6b.bin" Id="rId1" /></Relationships>
</file>

<file path=ppt/slides/charts/_rels/chart6c.xml.rels>&#65279;<?xml version="1.0" encoding="utf-8"?><Relationships xmlns="http://schemas.openxmlformats.org/package/2006/relationships"><Relationship Type="http://schemas.openxmlformats.org/officeDocument/2006/relationships/package" Target="/ppt/slides/charts/embeddings/package6c.bin" Id="rId1" /></Relationships>
</file>

<file path=ppt/slides/charts/_rels/chart6d.xml.rels>&#65279;<?xml version="1.0" encoding="utf-8"?><Relationships xmlns="http://schemas.openxmlformats.org/package/2006/relationships"><Relationship Type="http://schemas.openxmlformats.org/officeDocument/2006/relationships/package" Target="/ppt/slides/charts/embeddings/package6d.bin" Id="rId1" /></Relationships>
</file>

<file path=ppt/slides/charts/_rels/chart6e.xml.rels>&#65279;<?xml version="1.0" encoding="utf-8"?><Relationships xmlns="http://schemas.openxmlformats.org/package/2006/relationships"><Relationship Type="http://schemas.openxmlformats.org/officeDocument/2006/relationships/package" Target="/ppt/slides/charts/embeddings/package6e.bin" Id="rId1" /></Relationships>
</file>

<file path=ppt/slides/charts/_rels/chart6f.xml.rels>&#65279;<?xml version="1.0" encoding="utf-8"?><Relationships xmlns="http://schemas.openxmlformats.org/package/2006/relationships"><Relationship Type="http://schemas.openxmlformats.org/officeDocument/2006/relationships/package" Target="/ppt/slides/charts/embeddings/package6f.bin" Id="rId1" /></Relationships>
</file>

<file path=ppt/slides/charts/_rels/chart7.xml.rels>&#65279;<?xml version="1.0" encoding="utf-8"?><Relationships xmlns="http://schemas.openxmlformats.org/package/2006/relationships"><Relationship Type="http://schemas.openxmlformats.org/officeDocument/2006/relationships/package" Target="/ppt/slides/charts/embeddings/package7.bin" Id="rId1" /></Relationships>
</file>

<file path=ppt/slides/charts/_rels/chart70.xml.rels>&#65279;<?xml version="1.0" encoding="utf-8"?><Relationships xmlns="http://schemas.openxmlformats.org/package/2006/relationships"><Relationship Type="http://schemas.openxmlformats.org/officeDocument/2006/relationships/package" Target="/ppt/slides/charts/embeddings/package70.bin" Id="rId1" /></Relationships>
</file>

<file path=ppt/slides/charts/_rels/chart71.xml.rels>&#65279;<?xml version="1.0" encoding="utf-8"?><Relationships xmlns="http://schemas.openxmlformats.org/package/2006/relationships"><Relationship Type="http://schemas.openxmlformats.org/officeDocument/2006/relationships/package" Target="/ppt/slides/charts/embeddings/package71.bin" Id="rId1" /></Relationships>
</file>

<file path=ppt/slides/charts/_rels/chart72.xml.rels>&#65279;<?xml version="1.0" encoding="utf-8"?><Relationships xmlns="http://schemas.openxmlformats.org/package/2006/relationships"><Relationship Type="http://schemas.openxmlformats.org/officeDocument/2006/relationships/package" Target="/ppt/slides/charts/embeddings/package72.bin" Id="rId1" /></Relationships>
</file>

<file path=ppt/slides/charts/_rels/chart73.xml.rels>&#65279;<?xml version="1.0" encoding="utf-8"?><Relationships xmlns="http://schemas.openxmlformats.org/package/2006/relationships"><Relationship Type="http://schemas.openxmlformats.org/officeDocument/2006/relationships/package" Target="/ppt/slides/charts/embeddings/package73.bin" Id="rId1" /></Relationships>
</file>

<file path=ppt/slides/charts/_rels/chart74.xml.rels>&#65279;<?xml version="1.0" encoding="utf-8"?><Relationships xmlns="http://schemas.openxmlformats.org/package/2006/relationships"><Relationship Type="http://schemas.openxmlformats.org/officeDocument/2006/relationships/package" Target="/ppt/slides/charts/embeddings/package74.bin" Id="rId1" /></Relationships>
</file>

<file path=ppt/slides/charts/_rels/chart75.xml.rels>&#65279;<?xml version="1.0" encoding="utf-8"?><Relationships xmlns="http://schemas.openxmlformats.org/package/2006/relationships"><Relationship Type="http://schemas.openxmlformats.org/officeDocument/2006/relationships/package" Target="/ppt/slides/charts/embeddings/package75.bin" Id="rId1" /></Relationships>
</file>

<file path=ppt/slides/charts/_rels/chart76.xml.rels>&#65279;<?xml version="1.0" encoding="utf-8"?><Relationships xmlns="http://schemas.openxmlformats.org/package/2006/relationships"><Relationship Type="http://schemas.openxmlformats.org/officeDocument/2006/relationships/package" Target="/ppt/slides/charts/embeddings/package76.bin" Id="rId1" /></Relationships>
</file>

<file path=ppt/slides/charts/_rels/chart77.xml.rels>&#65279;<?xml version="1.0" encoding="utf-8"?><Relationships xmlns="http://schemas.openxmlformats.org/package/2006/relationships"><Relationship Type="http://schemas.openxmlformats.org/officeDocument/2006/relationships/package" Target="/ppt/slides/charts/embeddings/package77.bin" Id="rId1" /></Relationships>
</file>

<file path=ppt/slides/charts/_rels/chart78.xml.rels>&#65279;<?xml version="1.0" encoding="utf-8"?><Relationships xmlns="http://schemas.openxmlformats.org/package/2006/relationships"><Relationship Type="http://schemas.openxmlformats.org/officeDocument/2006/relationships/package" Target="/ppt/slides/charts/embeddings/package78.bin" Id="rId1" /></Relationships>
</file>

<file path=ppt/slides/charts/_rels/chart79.xml.rels>&#65279;<?xml version="1.0" encoding="utf-8"?><Relationships xmlns="http://schemas.openxmlformats.org/package/2006/relationships"><Relationship Type="http://schemas.openxmlformats.org/officeDocument/2006/relationships/package" Target="/ppt/slides/charts/embeddings/package79.bin" Id="rId1" /></Relationships>
</file>

<file path=ppt/slides/charts/_rels/chart7a.xml.rels>&#65279;<?xml version="1.0" encoding="utf-8"?><Relationships xmlns="http://schemas.openxmlformats.org/package/2006/relationships"><Relationship Type="http://schemas.openxmlformats.org/officeDocument/2006/relationships/package" Target="/ppt/slides/charts/embeddings/package7a.bin" Id="rId1" /></Relationships>
</file>

<file path=ppt/slides/charts/_rels/chart7b.xml.rels>&#65279;<?xml version="1.0" encoding="utf-8"?><Relationships xmlns="http://schemas.openxmlformats.org/package/2006/relationships"><Relationship Type="http://schemas.openxmlformats.org/officeDocument/2006/relationships/package" Target="/ppt/slides/charts/embeddings/package7b.bin" Id="rId1" /></Relationships>
</file>

<file path=ppt/slides/charts/_rels/chart7c.xml.rels>&#65279;<?xml version="1.0" encoding="utf-8"?><Relationships xmlns="http://schemas.openxmlformats.org/package/2006/relationships"><Relationship Type="http://schemas.openxmlformats.org/officeDocument/2006/relationships/package" Target="/ppt/slides/charts/embeddings/package7c.bin" Id="rId1" /></Relationships>
</file>

<file path=ppt/slides/charts/_rels/chart7d.xml.rels>&#65279;<?xml version="1.0" encoding="utf-8"?><Relationships xmlns="http://schemas.openxmlformats.org/package/2006/relationships"><Relationship Type="http://schemas.openxmlformats.org/officeDocument/2006/relationships/package" Target="/ppt/slides/charts/embeddings/package7d.bin" Id="rId1" /></Relationships>
</file>

<file path=ppt/slides/charts/_rels/chart7e.xml.rels>&#65279;<?xml version="1.0" encoding="utf-8"?><Relationships xmlns="http://schemas.openxmlformats.org/package/2006/relationships"><Relationship Type="http://schemas.openxmlformats.org/officeDocument/2006/relationships/package" Target="/ppt/slides/charts/embeddings/package7e.bin" Id="rId1" /></Relationships>
</file>

<file path=ppt/slides/charts/_rels/chart7f.xml.rels>&#65279;<?xml version="1.0" encoding="utf-8"?><Relationships xmlns="http://schemas.openxmlformats.org/package/2006/relationships"><Relationship Type="http://schemas.openxmlformats.org/officeDocument/2006/relationships/package" Target="/ppt/slides/charts/embeddings/package7f.bin" Id="rId1" /></Relationships>
</file>

<file path=ppt/slides/charts/_rels/chart8.xml.rels>&#65279;<?xml version="1.0" encoding="utf-8"?><Relationships xmlns="http://schemas.openxmlformats.org/package/2006/relationships"><Relationship Type="http://schemas.openxmlformats.org/officeDocument/2006/relationships/package" Target="/ppt/slides/charts/embeddings/package8.bin" Id="rId1" /></Relationships>
</file>

<file path=ppt/slides/charts/_rels/chart80.xml.rels>&#65279;<?xml version="1.0" encoding="utf-8"?><Relationships xmlns="http://schemas.openxmlformats.org/package/2006/relationships"><Relationship Type="http://schemas.openxmlformats.org/officeDocument/2006/relationships/package" Target="/ppt/slides/charts/embeddings/package80.bin" Id="rId1" /></Relationships>
</file>

<file path=ppt/slides/charts/_rels/chart81.xml.rels>&#65279;<?xml version="1.0" encoding="utf-8"?><Relationships xmlns="http://schemas.openxmlformats.org/package/2006/relationships"><Relationship Type="http://schemas.openxmlformats.org/officeDocument/2006/relationships/package" Target="/ppt/slides/charts/embeddings/package81.bin" Id="rId1" /></Relationships>
</file>

<file path=ppt/slides/charts/_rels/chart82.xml.rels>&#65279;<?xml version="1.0" encoding="utf-8"?><Relationships xmlns="http://schemas.openxmlformats.org/package/2006/relationships"><Relationship Type="http://schemas.openxmlformats.org/officeDocument/2006/relationships/package" Target="/ppt/slides/charts/embeddings/package82.bin" Id="rId1" /></Relationships>
</file>

<file path=ppt/slides/charts/_rels/chart83.xml.rels>&#65279;<?xml version="1.0" encoding="utf-8"?><Relationships xmlns="http://schemas.openxmlformats.org/package/2006/relationships"><Relationship Type="http://schemas.openxmlformats.org/officeDocument/2006/relationships/package" Target="/ppt/slides/charts/embeddings/package83.bin" Id="rId1" /></Relationships>
</file>

<file path=ppt/slides/charts/_rels/chart84.xml.rels>&#65279;<?xml version="1.0" encoding="utf-8"?><Relationships xmlns="http://schemas.openxmlformats.org/package/2006/relationships"><Relationship Type="http://schemas.openxmlformats.org/officeDocument/2006/relationships/package" Target="/ppt/slides/charts/embeddings/package84.bin" Id="rId1" /></Relationships>
</file>

<file path=ppt/slides/charts/_rels/chart85.xml.rels>&#65279;<?xml version="1.0" encoding="utf-8"?><Relationships xmlns="http://schemas.openxmlformats.org/package/2006/relationships"><Relationship Type="http://schemas.openxmlformats.org/officeDocument/2006/relationships/package" Target="/ppt/slides/charts/embeddings/package85.bin" Id="rId1" /></Relationships>
</file>

<file path=ppt/slides/charts/_rels/chart86.xml.rels>&#65279;<?xml version="1.0" encoding="utf-8"?><Relationships xmlns="http://schemas.openxmlformats.org/package/2006/relationships"><Relationship Type="http://schemas.openxmlformats.org/officeDocument/2006/relationships/package" Target="/ppt/slides/charts/embeddings/package86.bin" Id="rId1" /></Relationships>
</file>

<file path=ppt/slides/charts/_rels/chart87.xml.rels>&#65279;<?xml version="1.0" encoding="utf-8"?><Relationships xmlns="http://schemas.openxmlformats.org/package/2006/relationships"><Relationship Type="http://schemas.openxmlformats.org/officeDocument/2006/relationships/package" Target="/ppt/slides/charts/embeddings/package87.bin" Id="rId1" /></Relationships>
</file>

<file path=ppt/slides/charts/_rels/chart88.xml.rels>&#65279;<?xml version="1.0" encoding="utf-8"?><Relationships xmlns="http://schemas.openxmlformats.org/package/2006/relationships"><Relationship Type="http://schemas.openxmlformats.org/officeDocument/2006/relationships/package" Target="/ppt/slides/charts/embeddings/package88.bin" Id="rId1" /></Relationships>
</file>

<file path=ppt/slides/charts/_rels/chart89.xml.rels>&#65279;<?xml version="1.0" encoding="utf-8"?><Relationships xmlns="http://schemas.openxmlformats.org/package/2006/relationships"><Relationship Type="http://schemas.openxmlformats.org/officeDocument/2006/relationships/package" Target="/ppt/slides/charts/embeddings/package89.bin" Id="rId1" /></Relationships>
</file>

<file path=ppt/slides/charts/_rels/chart8a.xml.rels>&#65279;<?xml version="1.0" encoding="utf-8"?><Relationships xmlns="http://schemas.openxmlformats.org/package/2006/relationships"><Relationship Type="http://schemas.openxmlformats.org/officeDocument/2006/relationships/package" Target="/ppt/slides/charts/embeddings/package8a.bin" Id="rId1" /></Relationships>
</file>

<file path=ppt/slides/charts/_rels/chart9.xml.rels>&#65279;<?xml version="1.0" encoding="utf-8"?><Relationships xmlns="http://schemas.openxmlformats.org/package/2006/relationships"><Relationship Type="http://schemas.openxmlformats.org/officeDocument/2006/relationships/package" Target="/ppt/slides/charts/embeddings/package9.bin" Id="rId1" /></Relationships>
</file>

<file path=ppt/slides/charts/_rels/charta.xml.rels>&#65279;<?xml version="1.0" encoding="utf-8"?><Relationships xmlns="http://schemas.openxmlformats.org/package/2006/relationships"><Relationship Type="http://schemas.openxmlformats.org/officeDocument/2006/relationships/package" Target="/ppt/slides/charts/embeddings/packagea.bin" Id="rId1" /></Relationships>
</file>

<file path=ppt/slides/charts/_rels/chartb.xml.rels>&#65279;<?xml version="1.0" encoding="utf-8"?><Relationships xmlns="http://schemas.openxmlformats.org/package/2006/relationships"><Relationship Type="http://schemas.openxmlformats.org/officeDocument/2006/relationships/package" Target="/ppt/slides/charts/embeddings/packageb.bin" Id="rId1" /></Relationships>
</file>

<file path=ppt/slides/charts/_rels/chartc.xml.rels>&#65279;<?xml version="1.0" encoding="utf-8"?><Relationships xmlns="http://schemas.openxmlformats.org/package/2006/relationships"><Relationship Type="http://schemas.openxmlformats.org/officeDocument/2006/relationships/package" Target="/ppt/slides/charts/embeddings/packagec.bin" Id="rId1" /></Relationships>
</file>

<file path=ppt/slides/charts/_rels/chartd.xml.rels>&#65279;<?xml version="1.0" encoding="utf-8"?><Relationships xmlns="http://schemas.openxmlformats.org/package/2006/relationships"><Relationship Type="http://schemas.openxmlformats.org/officeDocument/2006/relationships/package" Target="/ppt/slides/charts/embeddings/packaged.bin" Id="rId1" /></Relationships>
</file>

<file path=ppt/slides/charts/_rels/charte.xml.rels>&#65279;<?xml version="1.0" encoding="utf-8"?><Relationships xmlns="http://schemas.openxmlformats.org/package/2006/relationships"><Relationship Type="http://schemas.openxmlformats.org/officeDocument/2006/relationships/package" Target="/ppt/slides/charts/embeddings/packagee.bin" Id="rId1" /></Relationships>
</file>

<file path=ppt/slides/charts/_rels/chartf.xml.rels>&#65279;<?xml version="1.0" encoding="utf-8"?><Relationships xmlns="http://schemas.openxmlformats.org/package/2006/relationships"><Relationship Type="http://schemas.openxmlformats.org/officeDocument/2006/relationships/package" Target="/ppt/slides/charts/embeddings/packagef.bin" Id="rId1" /></Relationships>
</file>

<file path=ppt/slides/charts/chart1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5.7</c:v>
                </c:pt>
                <c:pt idx="1">
                  <c:v>4.4</c:v>
                </c:pt>
                <c:pt idx="2">
                  <c:v>4.8</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42.7</c:v>
                </c:pt>
                <c:pt idx="1">
                  <c:v/>
                </c:pt>
                <c:pt idx="2">
                  <c:v>38.0</c:v>
                </c:pt>
                <c:pt idx="3">
                  <c:v>47.6</c:v>
                </c:pt>
                <c:pt idx="4">
                  <c:v/>
                </c:pt>
                <c:pt idx="5">
                  <c:v>49.0</c:v>
                </c:pt>
                <c:pt idx="6">
                  <c:v>41.4</c:v>
                </c:pt>
                <c:pt idx="7">
                  <c:v>37.1</c:v>
                </c:pt>
                <c:pt idx="8">
                  <c:v/>
                </c:pt>
                <c:pt idx="9">
                  <c:v>35.8</c:v>
                </c:pt>
                <c:pt idx="10">
                  <c:v>31.2</c:v>
                </c:pt>
                <c:pt idx="11">
                  <c:v>48.7</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43.1</c:v>
                </c:pt>
                <c:pt idx="1">
                  <c:v>42.7</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21.7</c:v>
                </c:pt>
                <c:pt idx="1">
                  <c:v/>
                </c:pt>
                <c:pt idx="2">
                  <c:v>12.7</c:v>
                </c:pt>
                <c:pt idx="3">
                  <c:v>30.0</c:v>
                </c:pt>
                <c:pt idx="4">
                  <c:v/>
                </c:pt>
                <c:pt idx="5">
                  <c:v>17.2</c:v>
                </c:pt>
                <c:pt idx="6">
                  <c:v>24.7</c:v>
                </c:pt>
                <c:pt idx="7">
                  <c:v>21.7</c:v>
                </c:pt>
                <c:pt idx="8">
                  <c:v/>
                </c:pt>
                <c:pt idx="9">
                  <c:v>14.5</c:v>
                </c:pt>
                <c:pt idx="10">
                  <c:v>13.9</c:v>
                </c:pt>
                <c:pt idx="11">
                  <c:v>25.8</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17.8</c:v>
                </c:pt>
                <c:pt idx="1">
                  <c:v>21.7</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16.4</c:v>
                </c:pt>
                <c:pt idx="1">
                  <c:v/>
                </c:pt>
                <c:pt idx="2">
                  <c:v>9.5</c:v>
                </c:pt>
                <c:pt idx="3">
                  <c:v>23.0</c:v>
                </c:pt>
                <c:pt idx="4">
                  <c:v/>
                </c:pt>
                <c:pt idx="5">
                  <c:v>13.3</c:v>
                </c:pt>
                <c:pt idx="6">
                  <c:v>17.7</c:v>
                </c:pt>
                <c:pt idx="7">
                  <c:v>17.5</c:v>
                </c:pt>
                <c:pt idx="8">
                  <c:v/>
                </c:pt>
                <c:pt idx="9">
                  <c:v>23.4</c:v>
                </c:pt>
                <c:pt idx="10">
                  <c:v>14.0</c:v>
                </c:pt>
                <c:pt idx="11">
                  <c:v>15.5</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23.3</c:v>
                </c:pt>
                <c:pt idx="1">
                  <c:v>18.7</c:v>
                </c:pt>
                <c:pt idx="2">
                  <c:v>20.3</c:v>
                </c:pt>
                <c:pt idx="3">
                  <c:v>9.0</c:v>
                </c:pt>
                <c:pt idx="4">
                  <c:v>16.4</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10.2</c:v>
                </c:pt>
                <c:pt idx="1">
                  <c:v/>
                </c:pt>
                <c:pt idx="2">
                  <c:v>4.7</c:v>
                </c:pt>
                <c:pt idx="3">
                  <c:v>15.4</c:v>
                </c:pt>
                <c:pt idx="4">
                  <c:v/>
                </c:pt>
                <c:pt idx="5">
                  <c:v>8.3</c:v>
                </c:pt>
                <c:pt idx="6">
                  <c:v>9.8</c:v>
                </c:pt>
                <c:pt idx="7">
                  <c:v>11.9</c:v>
                </c:pt>
                <c:pt idx="8">
                  <c:v/>
                </c:pt>
                <c:pt idx="9">
                  <c:v>12.4</c:v>
                </c:pt>
                <c:pt idx="10">
                  <c:v>10.9</c:v>
                </c:pt>
                <c:pt idx="11">
                  <c:v>10.1</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13.3</c:v>
                </c:pt>
                <c:pt idx="1">
                  <c:v>9.4</c:v>
                </c:pt>
                <c:pt idx="2">
                  <c:v>11.2</c:v>
                </c:pt>
                <c:pt idx="3">
                  <c:v>15.1</c:v>
                </c:pt>
                <c:pt idx="4">
                  <c:v>10.2</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5.7</c:v>
                </c:pt>
                <c:pt idx="1">
                  <c:v/>
                </c:pt>
                <c:pt idx="2">
                  <c:v>2.4</c:v>
                </c:pt>
                <c:pt idx="3">
                  <c:v>8.9</c:v>
                </c:pt>
                <c:pt idx="4">
                  <c:v/>
                </c:pt>
                <c:pt idx="5">
                  <c:v>5.0</c:v>
                </c:pt>
                <c:pt idx="6">
                  <c:v>6.8</c:v>
                </c:pt>
                <c:pt idx="7">
                  <c:v>4.9</c:v>
                </c:pt>
                <c:pt idx="8">
                  <c:v/>
                </c:pt>
                <c:pt idx="9">
                  <c:v>9.7</c:v>
                </c:pt>
                <c:pt idx="10">
                  <c:v>5.6</c:v>
                </c:pt>
                <c:pt idx="11">
                  <c:v>4.5</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5.5</c:v>
                </c:pt>
                <c:pt idx="1">
                  <c:v>5.7</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14.4</c:v>
                </c:pt>
                <c:pt idx="1">
                  <c:v/>
                </c:pt>
                <c:pt idx="2">
                  <c:v>13.6</c:v>
                </c:pt>
                <c:pt idx="3">
                  <c:v>15.0</c:v>
                </c:pt>
                <c:pt idx="4">
                  <c:v/>
                </c:pt>
                <c:pt idx="5">
                  <c:v>10.0</c:v>
                </c:pt>
                <c:pt idx="6">
                  <c:v>9.9</c:v>
                </c:pt>
                <c:pt idx="7">
                  <c:v>22.5</c:v>
                </c:pt>
                <c:pt idx="8">
                  <c:v/>
                </c:pt>
                <c:pt idx="9">
                  <c:v>22.3</c:v>
                </c:pt>
                <c:pt idx="10">
                  <c:v>12.4</c:v>
                </c:pt>
                <c:pt idx="11">
                  <c:v>12.1</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31.6</c:v>
                </c:pt>
                <c:pt idx="1">
                  <c:v>28.2</c:v>
                </c:pt>
                <c:pt idx="2">
                  <c:v>23.7</c:v>
                </c:pt>
                <c:pt idx="3">
                  <c:v>17.6</c:v>
                </c:pt>
                <c:pt idx="4">
                  <c:v>14.4</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3.1</c:v>
                </c:pt>
                <c:pt idx="1">
                  <c:v/>
                </c:pt>
                <c:pt idx="2">
                  <c:v>3.7</c:v>
                </c:pt>
                <c:pt idx="3">
                  <c:v>2.6</c:v>
                </c:pt>
                <c:pt idx="4">
                  <c:v/>
                </c:pt>
                <c:pt idx="5">
                  <c:v>4.7</c:v>
                </c:pt>
                <c:pt idx="6">
                  <c:v>1.9</c:v>
                </c:pt>
                <c:pt idx="7">
                  <c:v>2.4</c:v>
                </c:pt>
                <c:pt idx="8">
                  <c:v/>
                </c:pt>
                <c:pt idx="9">
                  <c:v>7.2</c:v>
                </c:pt>
                <c:pt idx="10">
                  <c:v>2.0</c:v>
                </c:pt>
                <c:pt idx="11">
                  <c:v>1.5</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7.4</c:v>
                </c:pt>
                <c:pt idx="1">
                  <c:v>7.9</c:v>
                </c:pt>
                <c:pt idx="2">
                  <c:v>6.6</c:v>
                </c:pt>
                <c:pt idx="3">
                  <c:v>3.2</c:v>
                </c:pt>
                <c:pt idx="4">
                  <c:v>3.1</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2.7</c:v>
                </c:pt>
                <c:pt idx="1">
                  <c:v/>
                </c:pt>
                <c:pt idx="2">
                  <c:v>2.1</c:v>
                </c:pt>
                <c:pt idx="3">
                  <c:v>3.4</c:v>
                </c:pt>
                <c:pt idx="4">
                  <c:v/>
                </c:pt>
                <c:pt idx="5">
                  <c:v>0.6</c:v>
                </c:pt>
                <c:pt idx="6">
                  <c:v>2.7</c:v>
                </c:pt>
                <c:pt idx="7">
                  <c:v>4.2</c:v>
                </c:pt>
                <c:pt idx="8">
                  <c:v/>
                </c:pt>
                <c:pt idx="9">
                  <c:v>3.5</c:v>
                </c:pt>
                <c:pt idx="10">
                  <c:v>2.1</c:v>
                </c:pt>
                <c:pt idx="11">
                  <c:v>2.6</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10.4</c:v>
                </c:pt>
                <c:pt idx="1">
                  <c:v>9.4</c:v>
                </c:pt>
                <c:pt idx="2">
                  <c:v>5.4</c:v>
                </c:pt>
                <c:pt idx="3">
                  <c:v>5.0</c:v>
                </c:pt>
                <c:pt idx="4">
                  <c:v>2.7</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0.5</c:v>
                </c:pt>
                <c:pt idx="1">
                  <c:v/>
                </c:pt>
                <c:pt idx="2">
                  <c:v>0.8</c:v>
                </c:pt>
                <c:pt idx="3">
                  <c:v>0.3</c:v>
                </c:pt>
                <c:pt idx="4">
                  <c:v/>
                </c:pt>
                <c:pt idx="5">
                  <c:v>0.0</c:v>
                </c:pt>
                <c:pt idx="6">
                  <c:v>0.4</c:v>
                </c:pt>
                <c:pt idx="7">
                  <c:v>0.7</c:v>
                </c:pt>
                <c:pt idx="8">
                  <c:v/>
                </c:pt>
                <c:pt idx="9">
                  <c:v>0.4</c:v>
                </c:pt>
                <c:pt idx="10">
                  <c:v>0.4</c:v>
                </c:pt>
                <c:pt idx="11">
                  <c:v>0.6</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2.9</c:v>
                </c:pt>
                <c:pt idx="1">
                  <c:v>2.3</c:v>
                </c:pt>
                <c:pt idx="2">
                  <c:v>1.8</c:v>
                </c:pt>
                <c:pt idx="3">
                  <c:v>1.2</c:v>
                </c:pt>
                <c:pt idx="4">
                  <c:v>0.5</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0.5</c:v>
                </c:pt>
                <c:pt idx="1">
                  <c:v/>
                </c:pt>
                <c:pt idx="2">
                  <c:v>0.8</c:v>
                </c:pt>
                <c:pt idx="3">
                  <c:v>0.1</c:v>
                </c:pt>
                <c:pt idx="4">
                  <c:v/>
                </c:pt>
                <c:pt idx="5">
                  <c:v>0.0</c:v>
                </c:pt>
                <c:pt idx="6">
                  <c:v>0.4</c:v>
                </c:pt>
                <c:pt idx="7">
                  <c:v>0.5</c:v>
                </c:pt>
                <c:pt idx="8">
                  <c:v/>
                </c:pt>
                <c:pt idx="9">
                  <c:v>0.4</c:v>
                </c:pt>
                <c:pt idx="10">
                  <c:v>0.4</c:v>
                </c:pt>
                <c:pt idx="11">
                  <c:v>0.5</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1.7</c:v>
                </c:pt>
                <c:pt idx="1">
                  <c:v>1.6</c:v>
                </c:pt>
                <c:pt idx="2">
                  <c:v>1.3</c:v>
                </c:pt>
                <c:pt idx="3">
                  <c:v>0.9</c:v>
                </c:pt>
                <c:pt idx="4">
                  <c:v>0.5</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
                </c:pt>
                <c:pt idx="1">
                  <c:v/>
                </c:pt>
                <c:pt idx="2">
                  <c:v/>
                </c:pt>
                <c:pt idx="3">
                  <c:v/>
                </c:pt>
                <c:pt idx="4">
                  <c:v/>
                </c:pt>
                <c:pt idx="5">
                  <c:v/>
                </c:pt>
                <c:pt idx="6">
                  <c:v/>
                </c:pt>
                <c:pt idx="7">
                  <c:v/>
                </c:pt>
                <c:pt idx="8">
                  <c:v/>
                </c:pt>
                <c:pt idx="9">
                  <c:v/>
                </c:pt>
                <c:pt idx="10">
                  <c:v/>
                </c:pt>
                <c:pt idx="11">
                  <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
                </c:pt>
                <c:pt idx="1">
                  <c:v/>
                </c:pt>
                <c:pt idx="2">
                  <c:v/>
                </c:pt>
                <c:pt idx="3">
                  <c:v/>
                </c:pt>
                <c:pt idx="4">
                  <c:v/>
                </c:pt>
                <c:pt idx="5">
                  <c:v/>
                </c:pt>
                <c:pt idx="6">
                  <c:v/>
                </c:pt>
                <c:pt idx="7">
                  <c:v/>
                </c:pt>
                <c:pt idx="8">
                  <c:v/>
                </c:pt>
                <c:pt idx="9">
                  <c:v/>
                </c:pt>
                <c:pt idx="10">
                  <c:v/>
                </c:pt>
                <c:pt idx="11">
                  <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1.9</c:v>
                </c:pt>
                <c:pt idx="1">
                  <c:v/>
                </c:pt>
                <c:pt idx="2">
                  <c:v>3.2</c:v>
                </c:pt>
                <c:pt idx="3">
                  <c:v>0.4</c:v>
                </c:pt>
                <c:pt idx="4">
                  <c:v/>
                </c:pt>
                <c:pt idx="5">
                  <c:v>0.8</c:v>
                </c:pt>
                <c:pt idx="6">
                  <c:v>3.2</c:v>
                </c:pt>
                <c:pt idx="7">
                  <c:v>1.2</c:v>
                </c:pt>
                <c:pt idx="8">
                  <c:v/>
                </c:pt>
                <c:pt idx="9">
                  <c:v>1.3</c:v>
                </c:pt>
                <c:pt idx="10">
                  <c:v>0.4</c:v>
                </c:pt>
                <c:pt idx="11">
                  <c:v>1.9</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3.5</c:v>
                </c:pt>
                <c:pt idx="1">
                  <c:v>3.0</c:v>
                </c:pt>
                <c:pt idx="2">
                  <c:v>2.9</c:v>
                </c:pt>
                <c:pt idx="3">
                  <c:v>3.0</c:v>
                </c:pt>
                <c:pt idx="4">
                  <c:v>1.9</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1.9</c:v>
                </c:pt>
                <c:pt idx="1">
                  <c:v/>
                </c:pt>
                <c:pt idx="2">
                  <c:v>1.8</c:v>
                </c:pt>
                <c:pt idx="3">
                  <c:v>1.5</c:v>
                </c:pt>
                <c:pt idx="4">
                  <c:v/>
                </c:pt>
                <c:pt idx="5">
                  <c:v>1.1</c:v>
                </c:pt>
                <c:pt idx="6">
                  <c:v>1.6</c:v>
                </c:pt>
                <c:pt idx="7">
                  <c:v>2.1</c:v>
                </c:pt>
                <c:pt idx="8">
                  <c:v/>
                </c:pt>
                <c:pt idx="9">
                  <c:v>3.3</c:v>
                </c:pt>
                <c:pt idx="10">
                  <c:v>1.7</c:v>
                </c:pt>
                <c:pt idx="11">
                  <c:v>0.8</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5.9</c:v>
                </c:pt>
                <c:pt idx="1">
                  <c:v>5.9</c:v>
                </c:pt>
                <c:pt idx="2">
                  <c:v>4.0</c:v>
                </c:pt>
                <c:pt idx="3">
                  <c:v>3.3</c:v>
                </c:pt>
                <c:pt idx="4">
                  <c:v>1.9</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19.4</c:v>
                </c:pt>
                <c:pt idx="1">
                  <c:v/>
                </c:pt>
                <c:pt idx="2">
                  <c:v>20.0</c:v>
                </c:pt>
                <c:pt idx="3">
                  <c:v>18.3</c:v>
                </c:pt>
                <c:pt idx="4">
                  <c:v/>
                </c:pt>
                <c:pt idx="5">
                  <c:v>12.5</c:v>
                </c:pt>
                <c:pt idx="6">
                  <c:v>17.5</c:v>
                </c:pt>
                <c:pt idx="7">
                  <c:v>27.6</c:v>
                </c:pt>
                <c:pt idx="8">
                  <c:v/>
                </c:pt>
                <c:pt idx="9">
                  <c:v>25.5</c:v>
                </c:pt>
                <c:pt idx="10">
                  <c:v>19.5</c:v>
                </c:pt>
                <c:pt idx="11">
                  <c:v>17.6</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10.5</c:v>
                </c:pt>
                <c:pt idx="1">
                  <c:v/>
                </c:pt>
                <c:pt idx="2">
                  <c:v>12.0</c:v>
                </c:pt>
                <c:pt idx="3">
                  <c:v>8.5</c:v>
                </c:pt>
                <c:pt idx="4">
                  <c:v/>
                </c:pt>
                <c:pt idx="5">
                  <c:v>5.8</c:v>
                </c:pt>
                <c:pt idx="6">
                  <c:v>10.0</c:v>
                </c:pt>
                <c:pt idx="7">
                  <c:v>15.1</c:v>
                </c:pt>
                <c:pt idx="8">
                  <c:v/>
                </c:pt>
                <c:pt idx="9">
                  <c:v>13.3</c:v>
                </c:pt>
                <c:pt idx="10">
                  <c:v>9.7</c:v>
                </c:pt>
                <c:pt idx="11">
                  <c:v>9.4</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12.5</c:v>
                </c:pt>
                <c:pt idx="1">
                  <c:v/>
                </c:pt>
                <c:pt idx="2">
                  <c:v>13.8</c:v>
                </c:pt>
                <c:pt idx="3">
                  <c:v>10.3</c:v>
                </c:pt>
                <c:pt idx="4">
                  <c:v/>
                </c:pt>
                <c:pt idx="5">
                  <c:v>7.5</c:v>
                </c:pt>
                <c:pt idx="6">
                  <c:v>11.8</c:v>
                </c:pt>
                <c:pt idx="7">
                  <c:v>17.0</c:v>
                </c:pt>
                <c:pt idx="8">
                  <c:v/>
                </c:pt>
                <c:pt idx="9">
                  <c:v>16.9</c:v>
                </c:pt>
                <c:pt idx="10">
                  <c:v>11.2</c:v>
                </c:pt>
                <c:pt idx="11">
                  <c:v>10.1</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4.8</c:v>
                </c:pt>
                <c:pt idx="1">
                  <c:v/>
                </c:pt>
                <c:pt idx="2">
                  <c:v>4.9</c:v>
                </c:pt>
                <c:pt idx="3">
                  <c:v>4.1</c:v>
                </c:pt>
                <c:pt idx="4">
                  <c:v/>
                </c:pt>
                <c:pt idx="5">
                  <c:v>2.0</c:v>
                </c:pt>
                <c:pt idx="6">
                  <c:v>5.5</c:v>
                </c:pt>
                <c:pt idx="7">
                  <c:v>5.9</c:v>
                </c:pt>
                <c:pt idx="8">
                  <c:v/>
                </c:pt>
                <c:pt idx="9">
                  <c:v>5.9</c:v>
                </c:pt>
                <c:pt idx="10">
                  <c:v>2.5</c:v>
                </c:pt>
                <c:pt idx="11">
                  <c:v>3.9</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12.9</c:v>
                </c:pt>
                <c:pt idx="1">
                  <c:v>11.6</c:v>
                </c:pt>
                <c:pt idx="2">
                  <c:v>8.0</c:v>
                </c:pt>
                <c:pt idx="3">
                  <c:v>7.3</c:v>
                </c:pt>
                <c:pt idx="4">
                  <c:v>4.8</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74.9</c:v>
                </c:pt>
                <c:pt idx="1">
                  <c:v/>
                </c:pt>
                <c:pt idx="2">
                  <c:v>76.7</c:v>
                </c:pt>
                <c:pt idx="3">
                  <c:v>73.4</c:v>
                </c:pt>
                <c:pt idx="4">
                  <c:v/>
                </c:pt>
                <c:pt idx="5">
                  <c:v>59.8</c:v>
                </c:pt>
                <c:pt idx="6">
                  <c:v>81.9</c:v>
                </c:pt>
                <c:pt idx="7">
                  <c:v>83.4</c:v>
                </c:pt>
                <c:pt idx="8">
                  <c:v/>
                </c:pt>
                <c:pt idx="9">
                  <c:v>88.2</c:v>
                </c:pt>
                <c:pt idx="10">
                  <c:v>83.1</c:v>
                </c:pt>
                <c:pt idx="11">
                  <c:v>67.6</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3.7</c:v>
                </c:pt>
                <c:pt idx="1">
                  <c:v/>
                </c:pt>
                <c:pt idx="2">
                  <c:v>3.0</c:v>
                </c:pt>
                <c:pt idx="3">
                  <c:v>4.0</c:v>
                </c:pt>
                <c:pt idx="4">
                  <c:v/>
                </c:pt>
                <c:pt idx="5">
                  <c:v>1.6</c:v>
                </c:pt>
                <c:pt idx="6">
                  <c:v>3.4</c:v>
                </c:pt>
                <c:pt idx="7">
                  <c:v>5.2</c:v>
                </c:pt>
                <c:pt idx="8">
                  <c:v/>
                </c:pt>
                <c:pt idx="9">
                  <c:v>5.8</c:v>
                </c:pt>
                <c:pt idx="10">
                  <c:v>2.5</c:v>
                </c:pt>
                <c:pt idx="11">
                  <c:v>2.8</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11.2</c:v>
                </c:pt>
                <c:pt idx="1">
                  <c:v>11.0</c:v>
                </c:pt>
                <c:pt idx="2">
                  <c:v>6.8</c:v>
                </c:pt>
                <c:pt idx="3">
                  <c:v>5.9</c:v>
                </c:pt>
                <c:pt idx="4">
                  <c:v>3.7</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88.6</c:v>
                </c:pt>
                <c:pt idx="1">
                  <c:v/>
                </c:pt>
                <c:pt idx="2">
                  <c:v>88.0</c:v>
                </c:pt>
                <c:pt idx="3">
                  <c:v>90.0</c:v>
                </c:pt>
                <c:pt idx="4">
                  <c:v/>
                </c:pt>
                <c:pt idx="5">
                  <c:v>93.6</c:v>
                </c:pt>
                <c:pt idx="6">
                  <c:v>89.3</c:v>
                </c:pt>
                <c:pt idx="7">
                  <c:v>84.1</c:v>
                </c:pt>
                <c:pt idx="8">
                  <c:v/>
                </c:pt>
                <c:pt idx="9">
                  <c:v>84.5</c:v>
                </c:pt>
                <c:pt idx="10">
                  <c:v>89.2</c:v>
                </c:pt>
                <c:pt idx="11">
                  <c:v>91.2</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95.7</c:v>
                </c:pt>
                <c:pt idx="1">
                  <c:v/>
                </c:pt>
                <c:pt idx="2">
                  <c:v>95.9</c:v>
                </c:pt>
                <c:pt idx="3">
                  <c:v>95.9</c:v>
                </c:pt>
                <c:pt idx="4">
                  <c:v/>
                </c:pt>
                <c:pt idx="5">
                  <c:v>98.3</c:v>
                </c:pt>
                <c:pt idx="6">
                  <c:v>95.3</c:v>
                </c:pt>
                <c:pt idx="7">
                  <c:v>94.3</c:v>
                </c:pt>
                <c:pt idx="8">
                  <c:v/>
                </c:pt>
                <c:pt idx="9">
                  <c:v>94.7</c:v>
                </c:pt>
                <c:pt idx="10">
                  <c:v>97.5</c:v>
                </c:pt>
                <c:pt idx="11">
                  <c:v>96.7</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87.6</c:v>
                </c:pt>
                <c:pt idx="1">
                  <c:v>89.3</c:v>
                </c:pt>
                <c:pt idx="2">
                  <c:v>92.4</c:v>
                </c:pt>
                <c:pt idx="3">
                  <c:v>93.0</c:v>
                </c:pt>
                <c:pt idx="4">
                  <c:v>95.7</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96.6</c:v>
                </c:pt>
                <c:pt idx="1">
                  <c:v/>
                </c:pt>
                <c:pt idx="2">
                  <c:v>97.4</c:v>
                </c:pt>
                <c:pt idx="3">
                  <c:v>96.0</c:v>
                </c:pt>
                <c:pt idx="4">
                  <c:v/>
                </c:pt>
                <c:pt idx="5">
                  <c:v>98.8</c:v>
                </c:pt>
                <c:pt idx="6">
                  <c:v>96.6</c:v>
                </c:pt>
                <c:pt idx="7">
                  <c:v>95.0</c:v>
                </c:pt>
                <c:pt idx="8">
                  <c:v/>
                </c:pt>
                <c:pt idx="9">
                  <c:v>94.7</c:v>
                </c:pt>
                <c:pt idx="10">
                  <c:v>97.5</c:v>
                </c:pt>
                <c:pt idx="11">
                  <c:v>97.4</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89.1</c:v>
                </c:pt>
                <c:pt idx="1">
                  <c:v>89.8</c:v>
                </c:pt>
                <c:pt idx="2">
                  <c:v>93.6</c:v>
                </c:pt>
                <c:pt idx="3">
                  <c:v>94.3</c:v>
                </c:pt>
                <c:pt idx="4">
                  <c:v>96.6</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25.3</c:v>
                </c:pt>
                <c:pt idx="1">
                  <c:v/>
                </c:pt>
                <c:pt idx="2">
                  <c:v>25.7</c:v>
                </c:pt>
                <c:pt idx="3">
                  <c:v>23.9</c:v>
                </c:pt>
                <c:pt idx="4">
                  <c:v/>
                </c:pt>
                <c:pt idx="5">
                  <c:v>15.6</c:v>
                </c:pt>
                <c:pt idx="6">
                  <c:v>23.2</c:v>
                </c:pt>
                <c:pt idx="7">
                  <c:v>35.1</c:v>
                </c:pt>
                <c:pt idx="8">
                  <c:v/>
                </c:pt>
                <c:pt idx="9">
                  <c:v>36.7</c:v>
                </c:pt>
                <c:pt idx="10">
                  <c:v>22.7</c:v>
                </c:pt>
                <c:pt idx="11">
                  <c:v>22.3</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43.4</c:v>
                </c:pt>
                <c:pt idx="1">
                  <c:v>38.3</c:v>
                </c:pt>
                <c:pt idx="2">
                  <c:v>33.3</c:v>
                </c:pt>
                <c:pt idx="3">
                  <c:v>24.3</c:v>
                </c:pt>
                <c:pt idx="4">
                  <c:v>25.3</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8.7</c:v>
                </c:pt>
                <c:pt idx="1">
                  <c:v/>
                </c:pt>
                <c:pt idx="2">
                  <c:v>10.8</c:v>
                </c:pt>
                <c:pt idx="3">
                  <c:v>6.5</c:v>
                </c:pt>
                <c:pt idx="4">
                  <c:v/>
                </c:pt>
                <c:pt idx="5">
                  <c:v>9.0</c:v>
                </c:pt>
                <c:pt idx="6">
                  <c:v>8.6</c:v>
                </c:pt>
                <c:pt idx="7">
                  <c:v>7.4</c:v>
                </c:pt>
                <c:pt idx="8">
                  <c:v/>
                </c:pt>
                <c:pt idx="9">
                  <c:v>12.4</c:v>
                </c:pt>
                <c:pt idx="10">
                  <c:v>8.7</c:v>
                </c:pt>
                <c:pt idx="11">
                  <c:v>7.0</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18.5</c:v>
                </c:pt>
                <c:pt idx="1">
                  <c:v>15.1</c:v>
                </c:pt>
                <c:pt idx="2">
                  <c:v>14.5</c:v>
                </c:pt>
                <c:pt idx="3">
                  <c:v>7.2</c:v>
                </c:pt>
                <c:pt idx="4">
                  <c:v>8.7</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9.9</c:v>
                </c:pt>
                <c:pt idx="1">
                  <c:v/>
                </c:pt>
                <c:pt idx="2">
                  <c:v>9.7</c:v>
                </c:pt>
                <c:pt idx="3">
                  <c:v>9.2</c:v>
                </c:pt>
                <c:pt idx="4">
                  <c:v/>
                </c:pt>
                <c:pt idx="5">
                  <c:v>3.8</c:v>
                </c:pt>
                <c:pt idx="6">
                  <c:v>6.7</c:v>
                </c:pt>
                <c:pt idx="7">
                  <c:v>18.3</c:v>
                </c:pt>
                <c:pt idx="8">
                  <c:v/>
                </c:pt>
                <c:pt idx="9">
                  <c:v>16.6</c:v>
                </c:pt>
                <c:pt idx="10">
                  <c:v>9.7</c:v>
                </c:pt>
                <c:pt idx="11">
                  <c:v>6.4</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14.4</c:v>
                </c:pt>
                <c:pt idx="1">
                  <c:v>16.4</c:v>
                </c:pt>
                <c:pt idx="2">
                  <c:v>11.5</c:v>
                </c:pt>
                <c:pt idx="3">
                  <c:v>9.1</c:v>
                </c:pt>
                <c:pt idx="4">
                  <c:v>9.9</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1.7</c:v>
                </c:pt>
                <c:pt idx="1">
                  <c:v/>
                </c:pt>
                <c:pt idx="2">
                  <c:v>2.3</c:v>
                </c:pt>
                <c:pt idx="3">
                  <c:v>0.9</c:v>
                </c:pt>
                <c:pt idx="4">
                  <c:v/>
                </c:pt>
                <c:pt idx="5">
                  <c:v>0.4</c:v>
                </c:pt>
                <c:pt idx="6">
                  <c:v>1.5</c:v>
                </c:pt>
                <c:pt idx="7">
                  <c:v>3.0</c:v>
                </c:pt>
                <c:pt idx="8">
                  <c:v/>
                </c:pt>
                <c:pt idx="9">
                  <c:v>3.3</c:v>
                </c:pt>
                <c:pt idx="10">
                  <c:v>0.9</c:v>
                </c:pt>
                <c:pt idx="11">
                  <c:v>0.9</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3.5</c:v>
                </c:pt>
                <c:pt idx="1">
                  <c:v>2.3</c:v>
                </c:pt>
                <c:pt idx="2">
                  <c:v>3.3</c:v>
                </c:pt>
                <c:pt idx="3">
                  <c:v>1.9</c:v>
                </c:pt>
                <c:pt idx="4">
                  <c:v>1.7</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1.1</c:v>
                </c:pt>
                <c:pt idx="1">
                  <c:v/>
                </c:pt>
                <c:pt idx="2">
                  <c:v>1.0</c:v>
                </c:pt>
                <c:pt idx="3">
                  <c:v>1.2</c:v>
                </c:pt>
                <c:pt idx="4">
                  <c:v/>
                </c:pt>
                <c:pt idx="5">
                  <c:v>0.7</c:v>
                </c:pt>
                <c:pt idx="6">
                  <c:v>1.0</c:v>
                </c:pt>
                <c:pt idx="7">
                  <c:v>1.4</c:v>
                </c:pt>
                <c:pt idx="8">
                  <c:v/>
                </c:pt>
                <c:pt idx="9">
                  <c:v>0.0</c:v>
                </c:pt>
                <c:pt idx="10">
                  <c:v>2.4</c:v>
                </c:pt>
                <c:pt idx="11">
                  <c:v>0.9</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77.0</c:v>
                </c:pt>
                <c:pt idx="1">
                  <c:v>79.1</c:v>
                </c:pt>
                <c:pt idx="2">
                  <c:v>77.5</c:v>
                </c:pt>
                <c:pt idx="3">
                  <c:v>77.2</c:v>
                </c:pt>
                <c:pt idx="4">
                  <c:v>74.9</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2.9</c:v>
                </c:pt>
                <c:pt idx="1">
                  <c:v>7.9</c:v>
                </c:pt>
                <c:pt idx="2">
                  <c:v>2.3</c:v>
                </c:pt>
                <c:pt idx="3">
                  <c:v>1.4</c:v>
                </c:pt>
                <c:pt idx="4">
                  <c:v>1.1</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6.5</c:v>
                </c:pt>
                <c:pt idx="1">
                  <c:v/>
                </c:pt>
                <c:pt idx="2">
                  <c:v>6.2</c:v>
                </c:pt>
                <c:pt idx="3">
                  <c:v>6.4</c:v>
                </c:pt>
                <c:pt idx="4">
                  <c:v/>
                </c:pt>
                <c:pt idx="5">
                  <c:v>4.6</c:v>
                </c:pt>
                <c:pt idx="6">
                  <c:v>6.0</c:v>
                </c:pt>
                <c:pt idx="7">
                  <c:v>7.7</c:v>
                </c:pt>
                <c:pt idx="8">
                  <c:v/>
                </c:pt>
                <c:pt idx="9">
                  <c:v>12.5</c:v>
                </c:pt>
                <c:pt idx="10">
                  <c:v>7.0</c:v>
                </c:pt>
                <c:pt idx="11">
                  <c:v>4.4</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12.3</c:v>
                </c:pt>
                <c:pt idx="1">
                  <c:v>6.6</c:v>
                </c:pt>
                <c:pt idx="2">
                  <c:v>6.5</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1.4</c:v>
                </c:pt>
                <c:pt idx="1">
                  <c:v/>
                </c:pt>
                <c:pt idx="2">
                  <c:v>0.9</c:v>
                </c:pt>
                <c:pt idx="3">
                  <c:v>1.8</c:v>
                </c:pt>
                <c:pt idx="4">
                  <c:v/>
                </c:pt>
                <c:pt idx="5">
                  <c:v>1.0</c:v>
                </c:pt>
                <c:pt idx="6">
                  <c:v>1.6</c:v>
                </c:pt>
                <c:pt idx="7">
                  <c:v>1.1</c:v>
                </c:pt>
                <c:pt idx="8">
                  <c:v/>
                </c:pt>
                <c:pt idx="9">
                  <c:v>2.4</c:v>
                </c:pt>
                <c:pt idx="10">
                  <c:v>0.8</c:v>
                </c:pt>
                <c:pt idx="11">
                  <c:v>0.8</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1.2</c:v>
                </c:pt>
                <c:pt idx="1">
                  <c:v>1.4</c:v>
                </c:pt>
                <c:pt idx="2">
                  <c:v>1.4</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3.4</c:v>
                </c:pt>
                <c:pt idx="1">
                  <c:v/>
                </c:pt>
                <c:pt idx="2">
                  <c:v>3.1</c:v>
                </c:pt>
                <c:pt idx="3">
                  <c:v>3.4</c:v>
                </c:pt>
                <c:pt idx="4">
                  <c:v/>
                </c:pt>
                <c:pt idx="5">
                  <c:v>1.6</c:v>
                </c:pt>
                <c:pt idx="6">
                  <c:v>3.7</c:v>
                </c:pt>
                <c:pt idx="7">
                  <c:v>4.4</c:v>
                </c:pt>
                <c:pt idx="8">
                  <c:v/>
                </c:pt>
                <c:pt idx="9">
                  <c:v>6.1</c:v>
                </c:pt>
                <c:pt idx="10">
                  <c:v>1.3</c:v>
                </c:pt>
                <c:pt idx="11">
                  <c:v>3.3</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3.0</c:v>
                </c:pt>
                <c:pt idx="1">
                  <c:v>3.4</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11.1</c:v>
                </c:pt>
                <c:pt idx="1">
                  <c:v/>
                </c:pt>
                <c:pt idx="2">
                  <c:v>15.9</c:v>
                </c:pt>
                <c:pt idx="3">
                  <c:v>5.5</c:v>
                </c:pt>
                <c:pt idx="4">
                  <c:v/>
                </c:pt>
                <c:pt idx="5">
                  <c:v>5.7</c:v>
                </c:pt>
                <c:pt idx="6">
                  <c:v>9.4</c:v>
                </c:pt>
                <c:pt idx="7">
                  <c:v>17.8</c:v>
                </c:pt>
                <c:pt idx="8">
                  <c:v/>
                </c:pt>
                <c:pt idx="9">
                  <c:v>22.2</c:v>
                </c:pt>
                <c:pt idx="10">
                  <c:v>7.2</c:v>
                </c:pt>
                <c:pt idx="11">
                  <c:v>8.1</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23.5</c:v>
                </c:pt>
                <c:pt idx="1">
                  <c:v>22.2</c:v>
                </c:pt>
                <c:pt idx="2">
                  <c:v>18.7</c:v>
                </c:pt>
                <c:pt idx="3">
                  <c:v>10.2</c:v>
                </c:pt>
                <c:pt idx="4">
                  <c:v>11.1</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2.7</c:v>
                </c:pt>
                <c:pt idx="1">
                  <c:v/>
                </c:pt>
                <c:pt idx="2">
                  <c:v>4.0</c:v>
                </c:pt>
                <c:pt idx="3">
                  <c:v>1.2</c:v>
                </c:pt>
                <c:pt idx="4">
                  <c:v/>
                </c:pt>
                <c:pt idx="5">
                  <c:v>2.0</c:v>
                </c:pt>
                <c:pt idx="6">
                  <c:v>3.4</c:v>
                </c:pt>
                <c:pt idx="7">
                  <c:v>2.5</c:v>
                </c:pt>
                <c:pt idx="8">
                  <c:v/>
                </c:pt>
                <c:pt idx="9">
                  <c:v>4.9</c:v>
                </c:pt>
                <c:pt idx="10">
                  <c:v>1.4</c:v>
                </c:pt>
                <c:pt idx="11">
                  <c:v>2.1</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7.3</c:v>
                </c:pt>
                <c:pt idx="1">
                  <c:v>6.1</c:v>
                </c:pt>
                <c:pt idx="2">
                  <c:v>5.2</c:v>
                </c:pt>
                <c:pt idx="3">
                  <c:v>2.5</c:v>
                </c:pt>
                <c:pt idx="4">
                  <c:v>2.7</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2.9</c:v>
                </c:pt>
                <c:pt idx="1">
                  <c:v/>
                </c:pt>
                <c:pt idx="2">
                  <c:v>4.7</c:v>
                </c:pt>
                <c:pt idx="3">
                  <c:v>0.8</c:v>
                </c:pt>
                <c:pt idx="4">
                  <c:v/>
                </c:pt>
                <c:pt idx="5">
                  <c:v>0.7</c:v>
                </c:pt>
                <c:pt idx="6">
                  <c:v>2.6</c:v>
                </c:pt>
                <c:pt idx="7">
                  <c:v>5.2</c:v>
                </c:pt>
                <c:pt idx="8">
                  <c:v/>
                </c:pt>
                <c:pt idx="9">
                  <c:v>7.3</c:v>
                </c:pt>
                <c:pt idx="10">
                  <c:v>2.2</c:v>
                </c:pt>
                <c:pt idx="11">
                  <c:v>1.2</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8.7</c:v>
                </c:pt>
                <c:pt idx="1">
                  <c:v>6.4</c:v>
                </c:pt>
                <c:pt idx="2">
                  <c:v>3.5</c:v>
                </c:pt>
                <c:pt idx="3">
                  <c:v>2.9</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69.2</c:v>
                </c:pt>
                <c:pt idx="1">
                  <c:v/>
                </c:pt>
                <c:pt idx="2">
                  <c:v/>
                </c:pt>
                <c:pt idx="3">
                  <c:v/>
                </c:pt>
                <c:pt idx="4">
                  <c:v/>
                </c:pt>
                <c:pt idx="5">
                  <c:v/>
                </c:pt>
                <c:pt idx="6">
                  <c:v/>
                </c:pt>
                <c:pt idx="7">
                  <c:v/>
                </c:pt>
                <c:pt idx="8">
                  <c:v/>
                </c:pt>
                <c:pt idx="9">
                  <c:v/>
                </c:pt>
                <c:pt idx="10">
                  <c:v/>
                </c:pt>
                <c:pt idx="11">
                  <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73.1</c:v>
                </c:pt>
                <c:pt idx="1">
                  <c:v>77.7</c:v>
                </c:pt>
                <c:pt idx="2">
                  <c:v>74.9</c:v>
                </c:pt>
                <c:pt idx="3">
                  <c:v>70.8</c:v>
                </c:pt>
                <c:pt idx="4">
                  <c:v>69.2</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28.8</c:v>
                </c:pt>
                <c:pt idx="1">
                  <c:v/>
                </c:pt>
                <c:pt idx="2">
                  <c:v>25.2</c:v>
                </c:pt>
                <c:pt idx="3">
                  <c:v>32.4</c:v>
                </c:pt>
                <c:pt idx="4">
                  <c:v/>
                </c:pt>
                <c:pt idx="5">
                  <c:v>28.4</c:v>
                </c:pt>
                <c:pt idx="6">
                  <c:v>29.3</c:v>
                </c:pt>
                <c:pt idx="7">
                  <c:v>28.4</c:v>
                </c:pt>
                <c:pt idx="8">
                  <c:v/>
                </c:pt>
                <c:pt idx="9">
                  <c:v>23.5</c:v>
                </c:pt>
                <c:pt idx="10">
                  <c:v>29.2</c:v>
                </c:pt>
                <c:pt idx="11">
                  <c:v>29.9</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79.1</c:v>
                </c:pt>
                <c:pt idx="1">
                  <c:v/>
                </c:pt>
                <c:pt idx="2">
                  <c:v>82.9</c:v>
                </c:pt>
                <c:pt idx="3">
                  <c:v>76.1</c:v>
                </c:pt>
                <c:pt idx="4">
                  <c:v/>
                </c:pt>
                <c:pt idx="5">
                  <c:v>64.4</c:v>
                </c:pt>
                <c:pt idx="6">
                  <c:v>85.3</c:v>
                </c:pt>
                <c:pt idx="7">
                  <c:v>88.7</c:v>
                </c:pt>
                <c:pt idx="8">
                  <c:v/>
                </c:pt>
                <c:pt idx="9">
                  <c:v/>
                </c:pt>
                <c:pt idx="10">
                  <c:v/>
                </c:pt>
                <c:pt idx="11">
                  <c:v>73.5</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26.6</c:v>
                </c:pt>
                <c:pt idx="1">
                  <c:v>26.5</c:v>
                </c:pt>
                <c:pt idx="2">
                  <c:v>30.8</c:v>
                </c:pt>
                <c:pt idx="3">
                  <c:v>29.5</c:v>
                </c:pt>
                <c:pt idx="4">
                  <c:v>28.8</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48.3</c:v>
                </c:pt>
                <c:pt idx="1">
                  <c:v/>
                </c:pt>
                <c:pt idx="2">
                  <c:v>39.7</c:v>
                </c:pt>
                <c:pt idx="3">
                  <c:v>57.2</c:v>
                </c:pt>
                <c:pt idx="4">
                  <c:v/>
                </c:pt>
                <c:pt idx="5">
                  <c:v>46.5</c:v>
                </c:pt>
                <c:pt idx="6">
                  <c:v>52.5</c:v>
                </c:pt>
                <c:pt idx="7">
                  <c:v>45.6</c:v>
                </c:pt>
                <c:pt idx="8">
                  <c:v/>
                </c:pt>
                <c:pt idx="9">
                  <c:v>51.8</c:v>
                </c:pt>
                <c:pt idx="10">
                  <c:v>50.7</c:v>
                </c:pt>
                <c:pt idx="11">
                  <c:v>46.0</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45.8</c:v>
                </c:pt>
                <c:pt idx="1">
                  <c:v>45.9</c:v>
                </c:pt>
                <c:pt idx="2">
                  <c:v>48.8</c:v>
                </c:pt>
                <c:pt idx="3">
                  <c:v>50.4</c:v>
                </c:pt>
                <c:pt idx="4">
                  <c:v>48.3</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10.3</c:v>
                </c:pt>
                <c:pt idx="1">
                  <c:v/>
                </c:pt>
                <c:pt idx="2">
                  <c:v>7.6</c:v>
                </c:pt>
                <c:pt idx="3">
                  <c:v>13.2</c:v>
                </c:pt>
                <c:pt idx="4">
                  <c:v/>
                </c:pt>
                <c:pt idx="5">
                  <c:v>5.9</c:v>
                </c:pt>
                <c:pt idx="6">
                  <c:v>12.8</c:v>
                </c:pt>
                <c:pt idx="7">
                  <c:v>11.2</c:v>
                </c:pt>
                <c:pt idx="8">
                  <c:v/>
                </c:pt>
                <c:pt idx="9">
                  <c:v>10.6</c:v>
                </c:pt>
                <c:pt idx="10">
                  <c:v>12.0</c:v>
                </c:pt>
                <c:pt idx="11">
                  <c:v>9.4</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11.6</c:v>
                </c:pt>
                <c:pt idx="1">
                  <c:v>10.7</c:v>
                </c:pt>
                <c:pt idx="2">
                  <c:v>10.3</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46.8</c:v>
                </c:pt>
                <c:pt idx="1">
                  <c:v/>
                </c:pt>
                <c:pt idx="2">
                  <c:v>54.1</c:v>
                </c:pt>
                <c:pt idx="3">
                  <c:v>39.6</c:v>
                </c:pt>
                <c:pt idx="4">
                  <c:v/>
                </c:pt>
                <c:pt idx="5">
                  <c:v>54.6</c:v>
                </c:pt>
                <c:pt idx="6">
                  <c:v>44.7</c:v>
                </c:pt>
                <c:pt idx="7">
                  <c:v>41.8</c:v>
                </c:pt>
                <c:pt idx="8">
                  <c:v/>
                </c:pt>
                <c:pt idx="9">
                  <c:v>47.7</c:v>
                </c:pt>
                <c:pt idx="10">
                  <c:v>40.9</c:v>
                </c:pt>
                <c:pt idx="11">
                  <c:v>49.0</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46.7</c:v>
                </c:pt>
                <c:pt idx="1">
                  <c:v>45.4</c:v>
                </c:pt>
                <c:pt idx="2">
                  <c:v>46.8</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51.1</c:v>
                </c:pt>
                <c:pt idx="1">
                  <c:v/>
                </c:pt>
                <c:pt idx="2">
                  <c:v>56.8</c:v>
                </c:pt>
                <c:pt idx="3">
                  <c:v>45.2</c:v>
                </c:pt>
                <c:pt idx="4">
                  <c:v/>
                </c:pt>
                <c:pt idx="5">
                  <c:v>57.5</c:v>
                </c:pt>
                <c:pt idx="6">
                  <c:v>47.4</c:v>
                </c:pt>
                <c:pt idx="7">
                  <c:v>48.3</c:v>
                </c:pt>
                <c:pt idx="8">
                  <c:v/>
                </c:pt>
                <c:pt idx="9">
                  <c:v>47.4</c:v>
                </c:pt>
                <c:pt idx="10">
                  <c:v>45.0</c:v>
                </c:pt>
                <c:pt idx="11">
                  <c:v>54.3</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56.6</c:v>
                </c:pt>
                <c:pt idx="1">
                  <c:v>50.4</c:v>
                </c:pt>
                <c:pt idx="2">
                  <c:v>55.4</c:v>
                </c:pt>
                <c:pt idx="3">
                  <c:v>51.1</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9.8</c:v>
                </c:pt>
                <c:pt idx="1">
                  <c:v/>
                </c:pt>
                <c:pt idx="2">
                  <c:v>10.4</c:v>
                </c:pt>
                <c:pt idx="3">
                  <c:v>9.1</c:v>
                </c:pt>
                <c:pt idx="4">
                  <c:v/>
                </c:pt>
                <c:pt idx="5">
                  <c:v>8.0</c:v>
                </c:pt>
                <c:pt idx="6">
                  <c:v>12.4</c:v>
                </c:pt>
                <c:pt idx="7">
                  <c:v>9.4</c:v>
                </c:pt>
                <c:pt idx="8">
                  <c:v/>
                </c:pt>
                <c:pt idx="9">
                  <c:v>15.0</c:v>
                </c:pt>
                <c:pt idx="10">
                  <c:v>13.3</c:v>
                </c:pt>
                <c:pt idx="11">
                  <c:v>7.2</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11.5</c:v>
                </c:pt>
                <c:pt idx="1">
                  <c:v>10.7</c:v>
                </c:pt>
                <c:pt idx="2">
                  <c:v>9.0</c:v>
                </c:pt>
                <c:pt idx="3">
                  <c:v>9.8</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33.1</c:v>
                </c:pt>
                <c:pt idx="1">
                  <c:v/>
                </c:pt>
                <c:pt idx="2">
                  <c:v>41.0</c:v>
                </c:pt>
                <c:pt idx="3">
                  <c:v>24.6</c:v>
                </c:pt>
                <c:pt idx="4">
                  <c:v/>
                </c:pt>
                <c:pt idx="5">
                  <c:v>39.0</c:v>
                </c:pt>
                <c:pt idx="6">
                  <c:v>28.3</c:v>
                </c:pt>
                <c:pt idx="7">
                  <c:v>31.6</c:v>
                </c:pt>
                <c:pt idx="8">
                  <c:v/>
                </c:pt>
                <c:pt idx="9">
                  <c:v>34.4</c:v>
                </c:pt>
                <c:pt idx="10">
                  <c:v>27.0</c:v>
                </c:pt>
                <c:pt idx="11">
                  <c:v>34.2</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36.7</c:v>
                </c:pt>
                <c:pt idx="1">
                  <c:v>35.3</c:v>
                </c:pt>
                <c:pt idx="2">
                  <c:v>31.4</c:v>
                </c:pt>
                <c:pt idx="3">
                  <c:v>33.1</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31.8</c:v>
                </c:pt>
                <c:pt idx="1">
                  <c:v/>
                </c:pt>
                <c:pt idx="2">
                  <c:v>31.7</c:v>
                </c:pt>
                <c:pt idx="3">
                  <c:v>31.5</c:v>
                </c:pt>
                <c:pt idx="4">
                  <c:v/>
                </c:pt>
                <c:pt idx="5">
                  <c:v>25.3</c:v>
                </c:pt>
                <c:pt idx="6">
                  <c:v>31.3</c:v>
                </c:pt>
                <c:pt idx="7">
                  <c:v>37.9</c:v>
                </c:pt>
                <c:pt idx="8">
                  <c:v/>
                </c:pt>
                <c:pt idx="9">
                  <c:v>52.2</c:v>
                </c:pt>
                <c:pt idx="10">
                  <c:v>36.3</c:v>
                </c:pt>
                <c:pt idx="11">
                  <c:v>23.6</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37.6</c:v>
                </c:pt>
                <c:pt idx="1">
                  <c:v>41.8</c:v>
                </c:pt>
                <c:pt idx="2">
                  <c:v>35.2</c:v>
                </c:pt>
                <c:pt idx="3">
                  <c:v>38.9</c:v>
                </c:pt>
                <c:pt idx="4">
                  <c:v>31.8</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43.1</c:v>
                </c:pt>
                <c:pt idx="1">
                  <c:v/>
                </c:pt>
                <c:pt idx="2">
                  <c:v>46.4</c:v>
                </c:pt>
                <c:pt idx="3">
                  <c:v>39.7</c:v>
                </c:pt>
                <c:pt idx="4">
                  <c:v/>
                </c:pt>
                <c:pt idx="5">
                  <c:v>30.9</c:v>
                </c:pt>
                <c:pt idx="6">
                  <c:v>45.3</c:v>
                </c:pt>
                <c:pt idx="7">
                  <c:v>52.2</c:v>
                </c:pt>
                <c:pt idx="8">
                  <c:v/>
                </c:pt>
                <c:pt idx="9">
                  <c:v>51.5</c:v>
                </c:pt>
                <c:pt idx="10">
                  <c:v>44.2</c:v>
                </c:pt>
                <c:pt idx="11">
                  <c:v>39.5</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83.0</c:v>
                </c:pt>
                <c:pt idx="1">
                  <c:v>78.9</c:v>
                </c:pt>
                <c:pt idx="2">
                  <c:v>82.6</c:v>
                </c:pt>
                <c:pt idx="3">
                  <c:v>79.1</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25.5</c:v>
                </c:pt>
                <c:pt idx="1">
                  <c:v>30.9</c:v>
                </c:pt>
                <c:pt idx="2">
                  <c:v>39.7</c:v>
                </c:pt>
                <c:pt idx="3">
                  <c:v>43.1</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63.6</c:v>
                </c:pt>
                <c:pt idx="1">
                  <c:v/>
                </c:pt>
                <c:pt idx="2">
                  <c:v>65.5</c:v>
                </c:pt>
                <c:pt idx="3">
                  <c:v>60.6</c:v>
                </c:pt>
                <c:pt idx="4">
                  <c:v/>
                </c:pt>
                <c:pt idx="5">
                  <c:v>65.8</c:v>
                </c:pt>
                <c:pt idx="6">
                  <c:v>63.1</c:v>
                </c:pt>
                <c:pt idx="7">
                  <c:v>61.4</c:v>
                </c:pt>
                <c:pt idx="8">
                  <c:v/>
                </c:pt>
                <c:pt idx="9">
                  <c:v>66.4</c:v>
                </c:pt>
                <c:pt idx="10">
                  <c:v>61.5</c:v>
                </c:pt>
                <c:pt idx="11">
                  <c:v>61.8</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75.4</c:v>
                </c:pt>
                <c:pt idx="1">
                  <c:v>71.4</c:v>
                </c:pt>
                <c:pt idx="2">
                  <c:v>67.9</c:v>
                </c:pt>
                <c:pt idx="3">
                  <c:v>72.4</c:v>
                </c:pt>
                <c:pt idx="4">
                  <c:v>63.6</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40.0</c:v>
                </c:pt>
                <c:pt idx="1">
                  <c:v/>
                </c:pt>
                <c:pt idx="2">
                  <c:v>41.5</c:v>
                </c:pt>
                <c:pt idx="3">
                  <c:v>37.5</c:v>
                </c:pt>
                <c:pt idx="4">
                  <c:v/>
                </c:pt>
                <c:pt idx="5">
                  <c:v>47.3</c:v>
                </c:pt>
                <c:pt idx="6">
                  <c:v>40.7</c:v>
                </c:pt>
                <c:pt idx="7">
                  <c:v>31.8</c:v>
                </c:pt>
                <c:pt idx="8">
                  <c:v/>
                </c:pt>
                <c:pt idx="9">
                  <c:v>36.5</c:v>
                </c:pt>
                <c:pt idx="10">
                  <c:v>40.6</c:v>
                </c:pt>
                <c:pt idx="11">
                  <c:v>39.5</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23.4</c:v>
                </c:pt>
                <c:pt idx="1">
                  <c:v>24.5</c:v>
                </c:pt>
                <c:pt idx="2">
                  <c:v>43.2</c:v>
                </c:pt>
                <c:pt idx="3">
                  <c:v>47.4</c:v>
                </c:pt>
                <c:pt idx="4">
                  <c:v>40.0</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61.8</c:v>
                </c:pt>
                <c:pt idx="1">
                  <c:v/>
                </c:pt>
                <c:pt idx="2">
                  <c:v>66.5</c:v>
                </c:pt>
                <c:pt idx="3">
                  <c:v>58.5</c:v>
                </c:pt>
                <c:pt idx="4">
                  <c:v/>
                </c:pt>
                <c:pt idx="5">
                  <c:v>68.2</c:v>
                </c:pt>
                <c:pt idx="6">
                  <c:v>58.1</c:v>
                </c:pt>
                <c:pt idx="7">
                  <c:v>61.7</c:v>
                </c:pt>
                <c:pt idx="8">
                  <c:v/>
                </c:pt>
                <c:pt idx="9">
                  <c:v>69.8</c:v>
                </c:pt>
                <c:pt idx="10">
                  <c:v>57.5</c:v>
                </c:pt>
                <c:pt idx="11">
                  <c:v>63.8</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60.2</c:v>
                </c:pt>
                <c:pt idx="1">
                  <c:v>61.3</c:v>
                </c:pt>
                <c:pt idx="2">
                  <c:v>67.1</c:v>
                </c:pt>
                <c:pt idx="3">
                  <c:v>67.5</c:v>
                </c:pt>
                <c:pt idx="4">
                  <c:v>61.8</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19.8</c:v>
                </c:pt>
                <c:pt idx="1">
                  <c:v/>
                </c:pt>
                <c:pt idx="2">
                  <c:v>20.1</c:v>
                </c:pt>
                <c:pt idx="3">
                  <c:v>19.3</c:v>
                </c:pt>
                <c:pt idx="4">
                  <c:v/>
                </c:pt>
                <c:pt idx="5">
                  <c:v>17.2</c:v>
                </c:pt>
                <c:pt idx="6">
                  <c:v>19.2</c:v>
                </c:pt>
                <c:pt idx="7">
                  <c:v>22.2</c:v>
                </c:pt>
                <c:pt idx="8">
                  <c:v/>
                </c:pt>
                <c:pt idx="9">
                  <c:v>26.5</c:v>
                </c:pt>
                <c:pt idx="10">
                  <c:v>17.6</c:v>
                </c:pt>
                <c:pt idx="11">
                  <c:v>18.2</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19.0</c:v>
                </c:pt>
                <c:pt idx="1">
                  <c:v>22.6</c:v>
                </c:pt>
                <c:pt idx="2">
                  <c:v>21.8</c:v>
                </c:pt>
                <c:pt idx="3">
                  <c:v>21.2</c:v>
                </c:pt>
                <c:pt idx="4">
                  <c:v>19.8</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56.0</c:v>
                </c:pt>
                <c:pt idx="1">
                  <c:v/>
                </c:pt>
                <c:pt idx="2">
                  <c:v>57.0</c:v>
                </c:pt>
                <c:pt idx="3">
                  <c:v>55.3</c:v>
                </c:pt>
                <c:pt idx="4">
                  <c:v/>
                </c:pt>
                <c:pt idx="5">
                  <c:v>68.0</c:v>
                </c:pt>
                <c:pt idx="6">
                  <c:v>56.1</c:v>
                </c:pt>
                <c:pt idx="7">
                  <c:v>44.4</c:v>
                </c:pt>
                <c:pt idx="8">
                  <c:v/>
                </c:pt>
                <c:pt idx="9">
                  <c:v>43.2</c:v>
                </c:pt>
                <c:pt idx="10">
                  <c:v>59.3</c:v>
                </c:pt>
                <c:pt idx="11">
                  <c:v>59.2</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61.5</c:v>
                </c:pt>
                <c:pt idx="1">
                  <c:v>57.2</c:v>
                </c:pt>
                <c:pt idx="2">
                  <c:v>56.0</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71.2</c:v>
                </c:pt>
                <c:pt idx="1">
                  <c:v/>
                </c:pt>
                <c:pt idx="2">
                  <c:v>65.9</c:v>
                </c:pt>
                <c:pt idx="3">
                  <c:v>77.4</c:v>
                </c:pt>
                <c:pt idx="4">
                  <c:v/>
                </c:pt>
                <c:pt idx="5">
                  <c:v>74.8</c:v>
                </c:pt>
                <c:pt idx="6">
                  <c:v>72.9</c:v>
                </c:pt>
                <c:pt idx="7">
                  <c:v>66.5</c:v>
                </c:pt>
                <c:pt idx="8">
                  <c:v/>
                </c:pt>
                <c:pt idx="9">
                  <c:v>57.9</c:v>
                </c:pt>
                <c:pt idx="10">
                  <c:v>68.8</c:v>
                </c:pt>
                <c:pt idx="11">
                  <c:v>78.1</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20.6</c:v>
                </c:pt>
                <c:pt idx="1">
                  <c:v/>
                </c:pt>
                <c:pt idx="2">
                  <c:v>13.2</c:v>
                </c:pt>
                <c:pt idx="3">
                  <c:v>30.1</c:v>
                </c:pt>
                <c:pt idx="4">
                  <c:v/>
                </c:pt>
                <c:pt idx="5">
                  <c:v>16.7</c:v>
                </c:pt>
                <c:pt idx="6">
                  <c:v>18.1</c:v>
                </c:pt>
                <c:pt idx="7">
                  <c:v>25.3</c:v>
                </c:pt>
                <c:pt idx="8">
                  <c:v/>
                </c:pt>
                <c:pt idx="9">
                  <c:v>22.9</c:v>
                </c:pt>
                <c:pt idx="10">
                  <c:v>17.4</c:v>
                </c:pt>
                <c:pt idx="11">
                  <c:v>21.1</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5.1</c:v>
                </c:pt>
                <c:pt idx="1">
                  <c:v/>
                </c:pt>
                <c:pt idx="2">
                  <c:v>5.2</c:v>
                </c:pt>
                <c:pt idx="3">
                  <c:v>4.8</c:v>
                </c:pt>
                <c:pt idx="4">
                  <c:v/>
                </c:pt>
                <c:pt idx="5">
                  <c:v>5.4</c:v>
                </c:pt>
                <c:pt idx="6">
                  <c:v>4.7</c:v>
                </c:pt>
                <c:pt idx="7">
                  <c:v>4.6</c:v>
                </c:pt>
                <c:pt idx="8">
                  <c:v/>
                </c:pt>
                <c:pt idx="9">
                  <c:v>7.2</c:v>
                </c:pt>
                <c:pt idx="10">
                  <c:v>3.8</c:v>
                </c:pt>
                <c:pt idx="11">
                  <c:v>4.8</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11.9</c:v>
                </c:pt>
                <c:pt idx="1">
                  <c:v/>
                </c:pt>
                <c:pt idx="2">
                  <c:v>4.1</c:v>
                </c:pt>
                <c:pt idx="3">
                  <c:v>19.7</c:v>
                </c:pt>
                <c:pt idx="4">
                  <c:v/>
                </c:pt>
                <c:pt idx="5">
                  <c:v>8.2</c:v>
                </c:pt>
                <c:pt idx="6">
                  <c:v>11.6</c:v>
                </c:pt>
                <c:pt idx="7">
                  <c:v>15.2</c:v>
                </c:pt>
                <c:pt idx="8">
                  <c:v/>
                </c:pt>
                <c:pt idx="9">
                  <c:v>13.2</c:v>
                </c:pt>
                <c:pt idx="10">
                  <c:v>10.6</c:v>
                </c:pt>
                <c:pt idx="11">
                  <c:v>12.1</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13.6</c:v>
                </c:pt>
                <c:pt idx="1">
                  <c:v>10.9</c:v>
                </c:pt>
                <c:pt idx="2">
                  <c:v>11.9</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4.8</c:v>
                </c:pt>
                <c:pt idx="1">
                  <c:v/>
                </c:pt>
                <c:pt idx="2">
                  <c:v>5.7</c:v>
                </c:pt>
                <c:pt idx="3">
                  <c:v>3.9</c:v>
                </c:pt>
                <c:pt idx="4">
                  <c:v/>
                </c:pt>
                <c:pt idx="5">
                  <c:v>2.5</c:v>
                </c:pt>
                <c:pt idx="6">
                  <c:v>3.9</c:v>
                </c:pt>
                <c:pt idx="7">
                  <c:v>7.4</c:v>
                </c:pt>
                <c:pt idx="8">
                  <c:v/>
                </c:pt>
                <c:pt idx="9">
                  <c:v>11.0</c:v>
                </c:pt>
                <c:pt idx="10">
                  <c:v>3.1</c:v>
                </c:pt>
                <c:pt idx="11">
                  <c:v>2.9</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8.2</c:v>
                </c:pt>
                <c:pt idx="1">
                  <c:v/>
                </c:pt>
                <c:pt idx="2">
                  <c:v>8.0</c:v>
                </c:pt>
                <c:pt idx="3">
                  <c:v>7.5</c:v>
                </c:pt>
                <c:pt idx="4">
                  <c:v/>
                </c:pt>
                <c:pt idx="5">
                  <c:v>4.2</c:v>
                </c:pt>
                <c:pt idx="6">
                  <c:v>6.4</c:v>
                </c:pt>
                <c:pt idx="7">
                  <c:v>13.0</c:v>
                </c:pt>
                <c:pt idx="8">
                  <c:v/>
                </c:pt>
                <c:pt idx="9">
                  <c:v>10.1</c:v>
                </c:pt>
                <c:pt idx="10">
                  <c:v>5.9</c:v>
                </c:pt>
                <c:pt idx="11">
                  <c:v>8.3</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7.6</c:v>
                </c:pt>
                <c:pt idx="1">
                  <c:v>8.2</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5.2</c:v>
                </c:pt>
                <c:pt idx="1">
                  <c:v/>
                </c:pt>
                <c:pt idx="2">
                  <c:v>4.1</c:v>
                </c:pt>
                <c:pt idx="3">
                  <c:v>5.9</c:v>
                </c:pt>
                <c:pt idx="4">
                  <c:v/>
                </c:pt>
                <c:pt idx="5">
                  <c:v>2.3</c:v>
                </c:pt>
                <c:pt idx="6">
                  <c:v>3.1</c:v>
                </c:pt>
                <c:pt idx="7">
                  <c:v>9.5</c:v>
                </c:pt>
                <c:pt idx="8">
                  <c:v/>
                </c:pt>
                <c:pt idx="9">
                  <c:v>8.7</c:v>
                </c:pt>
                <c:pt idx="10">
                  <c:v>5.0</c:v>
                </c:pt>
                <c:pt idx="11">
                  <c:v>3.3</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5.6</c:v>
                </c:pt>
                <c:pt idx="1">
                  <c:v>3.4</c:v>
                </c:pt>
                <c:pt idx="2">
                  <c:v>5.2</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1.6</c:v>
                </c:pt>
                <c:pt idx="1">
                  <c:v/>
                </c:pt>
                <c:pt idx="2">
                  <c:v>1.2</c:v>
                </c:pt>
                <c:pt idx="3">
                  <c:v>1.9</c:v>
                </c:pt>
                <c:pt idx="4">
                  <c:v/>
                </c:pt>
                <c:pt idx="5">
                  <c:v>0.8</c:v>
                </c:pt>
                <c:pt idx="6">
                  <c:v>1.5</c:v>
                </c:pt>
                <c:pt idx="7">
                  <c:v>2.3</c:v>
                </c:pt>
                <c:pt idx="8">
                  <c:v/>
                </c:pt>
                <c:pt idx="9">
                  <c:v>2.0</c:v>
                </c:pt>
                <c:pt idx="10">
                  <c:v>0.9</c:v>
                </c:pt>
                <c:pt idx="11">
                  <c:v>1.8</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39.4</c:v>
                </c:pt>
                <c:pt idx="1">
                  <c:v/>
                </c:pt>
                <c:pt idx="2">
                  <c:v>36.7</c:v>
                </c:pt>
                <c:pt idx="3">
                  <c:v>41.9</c:v>
                </c:pt>
                <c:pt idx="4">
                  <c:v/>
                </c:pt>
                <c:pt idx="5">
                  <c:v>36.2</c:v>
                </c:pt>
                <c:pt idx="6">
                  <c:v>37.3</c:v>
                </c:pt>
                <c:pt idx="7">
                  <c:v>44.3</c:v>
                </c:pt>
                <c:pt idx="8">
                  <c:v/>
                </c:pt>
                <c:pt idx="9">
                  <c:v>30.1</c:v>
                </c:pt>
                <c:pt idx="10">
                  <c:v>29.8</c:v>
                </c:pt>
                <c:pt idx="11">
                  <c:v>44.9</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40.3</c:v>
                </c:pt>
                <c:pt idx="1">
                  <c:v>39.4</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25.3</c:v>
                </c:pt>
                <c:pt idx="1">
                  <c:v/>
                </c:pt>
                <c:pt idx="2">
                  <c:v>24.7</c:v>
                </c:pt>
                <c:pt idx="3">
                  <c:v>25.4</c:v>
                </c:pt>
                <c:pt idx="4">
                  <c:v/>
                </c:pt>
                <c:pt idx="5">
                  <c:v>18.7</c:v>
                </c:pt>
                <c:pt idx="6">
                  <c:v>26.9</c:v>
                </c:pt>
                <c:pt idx="7">
                  <c:v>29.9</c:v>
                </c:pt>
                <c:pt idx="8">
                  <c:v/>
                </c:pt>
                <c:pt idx="9">
                  <c:v>37.3</c:v>
                </c:pt>
                <c:pt idx="10">
                  <c:v>19.2</c:v>
                </c:pt>
                <c:pt idx="11">
                  <c:v>23.4</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23.1</c:v>
                </c:pt>
                <c:pt idx="1">
                  <c:v>25.3</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69.7</c:v>
                </c:pt>
                <c:pt idx="1">
                  <c:v/>
                </c:pt>
                <c:pt idx="2">
                  <c:v>69.0</c:v>
                </c:pt>
                <c:pt idx="3">
                  <c:v>70.4</c:v>
                </c:pt>
                <c:pt idx="4">
                  <c:v/>
                </c:pt>
                <c:pt idx="5">
                  <c:v>67.7</c:v>
                </c:pt>
                <c:pt idx="6">
                  <c:v>68.7</c:v>
                </c:pt>
                <c:pt idx="7">
                  <c:v>72.1</c:v>
                </c:pt>
                <c:pt idx="8">
                  <c:v/>
                </c:pt>
                <c:pt idx="9">
                  <c:v>81.3</c:v>
                </c:pt>
                <c:pt idx="10">
                  <c:v>61.0</c:v>
                </c:pt>
                <c:pt idx="11">
                  <c:v>68.8</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68.0</c:v>
                </c:pt>
                <c:pt idx="1">
                  <c:v>69.7</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40.6</c:v>
                </c:pt>
                <c:pt idx="1">
                  <c:v/>
                </c:pt>
                <c:pt idx="2">
                  <c:v>40.2</c:v>
                </c:pt>
                <c:pt idx="3">
                  <c:v>42.0</c:v>
                </c:pt>
                <c:pt idx="4">
                  <c:v/>
                </c:pt>
                <c:pt idx="5">
                  <c:v>41.6</c:v>
                </c:pt>
                <c:pt idx="6">
                  <c:v>39.9</c:v>
                </c:pt>
                <c:pt idx="7">
                  <c:v>40.7</c:v>
                </c:pt>
                <c:pt idx="8">
                  <c:v/>
                </c:pt>
                <c:pt idx="9">
                  <c:v>52.1</c:v>
                </c:pt>
                <c:pt idx="10">
                  <c:v>44.9</c:v>
                </c:pt>
                <c:pt idx="11">
                  <c:v>36.6</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36.4</c:v>
                </c:pt>
                <c:pt idx="1">
                  <c:v>40.6</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47.4</c:v>
                </c:pt>
                <c:pt idx="1">
                  <c:v/>
                </c:pt>
                <c:pt idx="2">
                  <c:v>44.9</c:v>
                </c:pt>
                <c:pt idx="3">
                  <c:v>50.1</c:v>
                </c:pt>
                <c:pt idx="4">
                  <c:v/>
                </c:pt>
                <c:pt idx="5">
                  <c:v>54.4</c:v>
                </c:pt>
                <c:pt idx="6">
                  <c:v>45.0</c:v>
                </c:pt>
                <c:pt idx="7">
                  <c:v>42.5</c:v>
                </c:pt>
                <c:pt idx="8">
                  <c:v/>
                </c:pt>
                <c:pt idx="9">
                  <c:v>44.9</c:v>
                </c:pt>
                <c:pt idx="10">
                  <c:v>40.2</c:v>
                </c:pt>
                <c:pt idx="11">
                  <c:v>50.5</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44.8</c:v>
                </c:pt>
                <c:pt idx="1">
                  <c:v>47.4</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37.1</c:v>
                </c:pt>
                <c:pt idx="1">
                  <c:v/>
                </c:pt>
                <c:pt idx="2">
                  <c:v>29.7</c:v>
                </c:pt>
                <c:pt idx="3">
                  <c:v>44.7</c:v>
                </c:pt>
                <c:pt idx="4">
                  <c:v/>
                </c:pt>
                <c:pt idx="5">
                  <c:v>27.0</c:v>
                </c:pt>
                <c:pt idx="6">
                  <c:v>38.9</c:v>
                </c:pt>
                <c:pt idx="7">
                  <c:v>44.7</c:v>
                </c:pt>
                <c:pt idx="8">
                  <c:v/>
                </c:pt>
                <c:pt idx="9">
                  <c:v>45.7</c:v>
                </c:pt>
                <c:pt idx="10">
                  <c:v>39.2</c:v>
                </c:pt>
                <c:pt idx="11">
                  <c:v>33.9</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5.1</c:v>
                </c:pt>
                <c:pt idx="1">
                  <c:v>6.9</c:v>
                </c:pt>
                <c:pt idx="2">
                  <c:v>3.5</c:v>
                </c:pt>
                <c:pt idx="3">
                  <c:v>3.8</c:v>
                </c:pt>
                <c:pt idx="4">
                  <c:v>4.8</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32.2</c:v>
                </c:pt>
                <c:pt idx="1">
                  <c:v>37.1</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14.0</c:v>
                </c:pt>
                <c:pt idx="1">
                  <c:v/>
                </c:pt>
                <c:pt idx="2">
                  <c:v>14.6</c:v>
                </c:pt>
                <c:pt idx="3">
                  <c:v>13.6</c:v>
                </c:pt>
                <c:pt idx="4">
                  <c:v/>
                </c:pt>
                <c:pt idx="5">
                  <c:v>10.8</c:v>
                </c:pt>
                <c:pt idx="6">
                  <c:v>13.8</c:v>
                </c:pt>
                <c:pt idx="7">
                  <c:v>17.1</c:v>
                </c:pt>
                <c:pt idx="8">
                  <c:v/>
                </c:pt>
                <c:pt idx="9">
                  <c:v>17.7</c:v>
                </c:pt>
                <c:pt idx="10">
                  <c:v>14.9</c:v>
                </c:pt>
                <c:pt idx="11">
                  <c:v>13.3</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49.7</c:v>
                </c:pt>
                <c:pt idx="1">
                  <c:v/>
                </c:pt>
                <c:pt idx="2">
                  <c:v>48.5</c:v>
                </c:pt>
                <c:pt idx="3">
                  <c:v>51.5</c:v>
                </c:pt>
                <c:pt idx="4">
                  <c:v/>
                </c:pt>
                <c:pt idx="5">
                  <c:v>56.4</c:v>
                </c:pt>
                <c:pt idx="6">
                  <c:v>46.8</c:v>
                </c:pt>
                <c:pt idx="7">
                  <c:v>46.4</c:v>
                </c:pt>
                <c:pt idx="8">
                  <c:v/>
                </c:pt>
                <c:pt idx="9">
                  <c:v>50.7</c:v>
                </c:pt>
                <c:pt idx="10">
                  <c:v>50.8</c:v>
                </c:pt>
                <c:pt idx="11">
                  <c:v>49.2</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29.2</c:v>
                </c:pt>
                <c:pt idx="1">
                  <c:v/>
                </c:pt>
                <c:pt idx="2">
                  <c:v>33.2</c:v>
                </c:pt>
                <c:pt idx="3">
                  <c:v>25.8</c:v>
                </c:pt>
                <c:pt idx="4">
                  <c:v/>
                </c:pt>
                <c:pt idx="5">
                  <c:v>15.8</c:v>
                </c:pt>
                <c:pt idx="6">
                  <c:v>33.8</c:v>
                </c:pt>
                <c:pt idx="7">
                  <c:v>38.2</c:v>
                </c:pt>
                <c:pt idx="8">
                  <c:v/>
                </c:pt>
                <c:pt idx="9">
                  <c:v>45.2</c:v>
                </c:pt>
                <c:pt idx="10">
                  <c:v>23.4</c:v>
                </c:pt>
                <c:pt idx="11">
                  <c:v>26.6</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57.0</c:v>
                </c:pt>
                <c:pt idx="1">
                  <c:v>44.5</c:v>
                </c:pt>
                <c:pt idx="2">
                  <c:v>43.6</c:v>
                </c:pt>
                <c:pt idx="3">
                  <c:v>33.5</c:v>
                </c:pt>
                <c:pt idx="4">
                  <c:v>29.2</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77.1</c:v>
                </c:pt>
                <c:pt idx="1">
                  <c:v/>
                </c:pt>
                <c:pt idx="2">
                  <c:v>81.1</c:v>
                </c:pt>
                <c:pt idx="3">
                  <c:v>73.8</c:v>
                </c:pt>
                <c:pt idx="4">
                  <c:v/>
                </c:pt>
                <c:pt idx="5">
                  <c:v>75.7</c:v>
                </c:pt>
                <c:pt idx="6">
                  <c:v>76.9</c:v>
                </c:pt>
                <c:pt idx="7">
                  <c:v>79.3</c:v>
                </c:pt>
                <c:pt idx="8">
                  <c:v/>
                </c:pt>
                <c:pt idx="9">
                  <c:v>78.2</c:v>
                </c:pt>
                <c:pt idx="10">
                  <c:v>76.9</c:v>
                </c:pt>
                <c:pt idx="11">
                  <c:v>78.5</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33.6</c:v>
                </c:pt>
                <c:pt idx="1">
                  <c:v/>
                </c:pt>
                <c:pt idx="2">
                  <c:v>55.4</c:v>
                </c:pt>
                <c:pt idx="3">
                  <c:v>10.0</c:v>
                </c:pt>
                <c:pt idx="4">
                  <c:v/>
                </c:pt>
                <c:pt idx="5">
                  <c:v>28.3</c:v>
                </c:pt>
                <c:pt idx="6">
                  <c:v>33.9</c:v>
                </c:pt>
                <c:pt idx="7">
                  <c:v>38.0</c:v>
                </c:pt>
                <c:pt idx="8">
                  <c:v/>
                </c:pt>
                <c:pt idx="9">
                  <c:v>33.8</c:v>
                </c:pt>
                <c:pt idx="10">
                  <c:v>29.9</c:v>
                </c:pt>
                <c:pt idx="11">
                  <c:v>33.0</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3.2</c:v>
                </c:pt>
                <c:pt idx="1">
                  <c:v/>
                </c:pt>
                <c:pt idx="2">
                  <c:v>3.3</c:v>
                </c:pt>
                <c:pt idx="3">
                  <c:v>2.9</c:v>
                </c:pt>
                <c:pt idx="4">
                  <c:v/>
                </c:pt>
                <c:pt idx="5">
                  <c:v>2.9</c:v>
                </c:pt>
                <c:pt idx="6">
                  <c:v>3.0</c:v>
                </c:pt>
                <c:pt idx="7">
                  <c:v>3.4</c:v>
                </c:pt>
                <c:pt idx="8">
                  <c:v/>
                </c:pt>
                <c:pt idx="9">
                  <c:v>2.0</c:v>
                </c:pt>
                <c:pt idx="10">
                  <c:v>2.6</c:v>
                </c:pt>
                <c:pt idx="11">
                  <c:v>3.2</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1.9</c:v>
                </c:pt>
                <c:pt idx="1">
                  <c:v/>
                </c:pt>
                <c:pt idx="2">
                  <c:v>2.1</c:v>
                </c:pt>
                <c:pt idx="3">
                  <c:v>1.1</c:v>
                </c:pt>
                <c:pt idx="4">
                  <c:v/>
                </c:pt>
                <c:pt idx="5">
                  <c:v>1.3</c:v>
                </c:pt>
                <c:pt idx="6">
                  <c:v>0.6</c:v>
                </c:pt>
                <c:pt idx="7">
                  <c:v>2.9</c:v>
                </c:pt>
                <c:pt idx="8">
                  <c:v/>
                </c:pt>
                <c:pt idx="9">
                  <c:v>1.1</c:v>
                </c:pt>
                <c:pt idx="10">
                  <c:v>0.8</c:v>
                </c:pt>
                <c:pt idx="11">
                  <c:v>1.7</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9.6</c:v>
                </c:pt>
                <c:pt idx="1">
                  <c:v/>
                </c:pt>
                <c:pt idx="2">
                  <c:v>6.6</c:v>
                </c:pt>
                <c:pt idx="3">
                  <c:v>12.0</c:v>
                </c:pt>
                <c:pt idx="4">
                  <c:v/>
                </c:pt>
                <c:pt idx="5">
                  <c:v>6.8</c:v>
                </c:pt>
                <c:pt idx="6">
                  <c:v>7.7</c:v>
                </c:pt>
                <c:pt idx="7">
                  <c:v>13.3</c:v>
                </c:pt>
                <c:pt idx="8">
                  <c:v/>
                </c:pt>
                <c:pt idx="9">
                  <c:v>16.5</c:v>
                </c:pt>
                <c:pt idx="10">
                  <c:v>10.6</c:v>
                </c:pt>
                <c:pt idx="11">
                  <c:v>7.0</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18.0</c:v>
                </c:pt>
                <c:pt idx="1">
                  <c:v/>
                </c:pt>
                <c:pt idx="2">
                  <c:v>14.2</c:v>
                </c:pt>
                <c:pt idx="3">
                  <c:v>21.5</c:v>
                </c:pt>
                <c:pt idx="4">
                  <c:v/>
                </c:pt>
                <c:pt idx="5">
                  <c:v>16.8</c:v>
                </c:pt>
                <c:pt idx="6">
                  <c:v>16.4</c:v>
                </c:pt>
                <c:pt idx="7">
                  <c:v>19.9</c:v>
                </c:pt>
                <c:pt idx="8">
                  <c:v/>
                </c:pt>
                <c:pt idx="9">
                  <c:v>18.8</c:v>
                </c:pt>
                <c:pt idx="10">
                  <c:v>18.6</c:v>
                </c:pt>
                <c:pt idx="11">
                  <c:v>17.1</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20.8</c:v>
                </c:pt>
                <c:pt idx="1">
                  <c:v/>
                </c:pt>
                <c:pt idx="2">
                  <c:v>20.4</c:v>
                </c:pt>
                <c:pt idx="3">
                  <c:v>20.5</c:v>
                </c:pt>
                <c:pt idx="4">
                  <c:v/>
                </c:pt>
                <c:pt idx="5">
                  <c:v>15.5</c:v>
                </c:pt>
                <c:pt idx="6">
                  <c:v>20.7</c:v>
                </c:pt>
                <c:pt idx="7">
                  <c:v>24.4</c:v>
                </c:pt>
                <c:pt idx="8">
                  <c:v/>
                </c:pt>
                <c:pt idx="9">
                  <c:v>20.9</c:v>
                </c:pt>
                <c:pt idx="10">
                  <c:v>17.0</c:v>
                </c:pt>
                <c:pt idx="11">
                  <c:v>21.4</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29.5</c:v>
                </c:pt>
                <c:pt idx="1">
                  <c:v>30.2</c:v>
                </c:pt>
                <c:pt idx="2">
                  <c:v>22.7</c:v>
                </c:pt>
                <c:pt idx="3">
                  <c:v>20.5</c:v>
                </c:pt>
                <c:pt idx="4">
                  <c:v>20.8</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27.0</c:v>
                </c:pt>
                <c:pt idx="1">
                  <c:v/>
                </c:pt>
                <c:pt idx="2">
                  <c:v>39.4</c:v>
                </c:pt>
                <c:pt idx="3">
                  <c:v>13.2</c:v>
                </c:pt>
                <c:pt idx="4">
                  <c:v/>
                </c:pt>
                <c:pt idx="5">
                  <c:v>21.5</c:v>
                </c:pt>
                <c:pt idx="6">
                  <c:v>29.9</c:v>
                </c:pt>
                <c:pt idx="7">
                  <c:v>28.7</c:v>
                </c:pt>
                <c:pt idx="8">
                  <c:v/>
                </c:pt>
                <c:pt idx="9">
                  <c:v>19.4</c:v>
                </c:pt>
                <c:pt idx="10">
                  <c:v>15.8</c:v>
                </c:pt>
                <c:pt idx="11">
                  <c:v>32.2</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26.1</c:v>
                </c:pt>
                <c:pt idx="1">
                  <c:v>26.6</c:v>
                </c:pt>
                <c:pt idx="2">
                  <c:v>25.5</c:v>
                </c:pt>
                <c:pt idx="3">
                  <c:v>27.0</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45.3</c:v>
                </c:pt>
                <c:pt idx="1">
                  <c:v/>
                </c:pt>
                <c:pt idx="2">
                  <c:v>58.5</c:v>
                </c:pt>
                <c:pt idx="3">
                  <c:v>31.2</c:v>
                </c:pt>
                <c:pt idx="4">
                  <c:v/>
                </c:pt>
                <c:pt idx="5">
                  <c:v>45.3</c:v>
                </c:pt>
                <c:pt idx="6">
                  <c:v>42.9</c:v>
                </c:pt>
                <c:pt idx="7">
                  <c:v>47.7</c:v>
                </c:pt>
                <c:pt idx="8">
                  <c:v/>
                </c:pt>
                <c:pt idx="9">
                  <c:v>65.3</c:v>
                </c:pt>
                <c:pt idx="10">
                  <c:v>43.5</c:v>
                </c:pt>
                <c:pt idx="11">
                  <c:v>36.5</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60.4</c:v>
                </c:pt>
                <c:pt idx="1">
                  <c:v>58.5</c:v>
                </c:pt>
                <c:pt idx="2">
                  <c:v>51.7</c:v>
                </c:pt>
                <c:pt idx="3">
                  <c:v>45.8</c:v>
                </c:pt>
                <c:pt idx="4">
                  <c:v>45.3</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4.8</c:v>
                </c:pt>
                <c:pt idx="1">
                  <c:v/>
                </c:pt>
                <c:pt idx="2">
                  <c:v>6.3</c:v>
                </c:pt>
                <c:pt idx="3">
                  <c:v>3.1</c:v>
                </c:pt>
                <c:pt idx="4">
                  <c:v/>
                </c:pt>
                <c:pt idx="5">
                  <c:v>5.5</c:v>
                </c:pt>
                <c:pt idx="6">
                  <c:v>3.9</c:v>
                </c:pt>
                <c:pt idx="7">
                  <c:v>4.5</c:v>
                </c:pt>
                <c:pt idx="8">
                  <c:v/>
                </c:pt>
                <c:pt idx="9">
                  <c:v>4.6</c:v>
                </c:pt>
                <c:pt idx="10">
                  <c:v>4.5</c:v>
                </c:pt>
                <c:pt idx="11">
                  <c:v>4.5</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slide1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Were Injured in a Physical Fight,*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*Injuries had to be treated by a doctor or nurse</a:t>
            </a:r>
          </a:p>
          <a:p>
            <a:r>
              <a:rPr lang="en-US" sz="900" b="1" baseline="50000" dirty="0">
                <a:solidFill>
                  <a:srgbClr val="FFCC00"/>
                </a:solidFill>
              </a:rPr>
              <a:t>†</a:t>
            </a:r>
            <a:r>
              <a:rPr lang="en-US" sz="1100" dirty="0" smtClean="0">
                <a:solidFill>
                  <a:srgbClr val="FFCC00"/>
                </a:solidFill>
              </a:rPr>
              <a:t>No change 2011-2015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2011-2015 - QN12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Were Bullied on School Property,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F &gt; M; 6th &gt; 7th, 6th &gt; 8th; 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QN13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Were Bullied on School Property,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2013-2015 - QN13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Were Electronically Bullied,*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*Including through e-mail, chat rooms, instant messaging, web sites, or texting</a:t>
            </a:r>
          </a:p>
          <a:p>
            <a:r>
              <a:rPr lang="en-US" sz="900" b="1" baseline="50000" dirty="0">
                <a:solidFill>
                  <a:srgbClr val="FFCC00"/>
                </a:solidFill>
              </a:rPr>
              <a:t>†</a:t>
            </a:r>
            <a:r>
              <a:rPr lang="en-US" sz="1100" dirty="0" smtClean="0">
                <a:solidFill>
                  <a:srgbClr val="FFCC00"/>
                </a:solidFill>
              </a:rPr>
              <a:t>F &gt; M; 7th &gt; 6th, 8th &gt; 6th; 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QN14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Were Electronically Bullied,*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*Including through e-mail, chat rooms, instant messaging, web sites, or texting</a:t>
            </a:r>
          </a:p>
          <a:p>
            <a:r>
              <a:rPr lang="en-US" sz="900" b="1" baseline="50000" dirty="0">
                <a:solidFill>
                  <a:srgbClr val="FFCC00"/>
                </a:solidFill>
              </a:rPr>
              <a:t>†</a:t>
            </a:r>
            <a:r>
              <a:rPr lang="en-US" sz="1100" dirty="0" smtClean="0">
                <a:solidFill>
                  <a:srgbClr val="FFCC00"/>
                </a:solidFill>
              </a:rPr>
              <a:t>Increased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2013-2015 - QN14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Seriously Thought About Killing Themselves,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F &gt; M; B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QN15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Seriously Thought About Killing Themselves,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2007-2015 - QN15</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Made a Plan About How They Would Kill Themselves,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QN16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Made a Plan About How They Would Kill Themselves,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2007-2015 - QN16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Tried to Kill Themselves,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QN17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Tried to Kill Themselves,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2013-2015 - QN17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Tried Cigarette Smoking,*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*Even one or two puffs</a:t>
            </a:r>
          </a:p>
          <a:p>
            <a:r>
              <a:rPr lang="en-US" sz="900" b="1" baseline="50000" dirty="0">
                <a:solidFill>
                  <a:srgbClr val="FFCC00"/>
                </a:solidFill>
              </a:rPr>
              <a:t>†</a:t>
            </a:r>
            <a:r>
              <a:rPr lang="en-US" sz="1100" dirty="0" smtClean="0">
                <a:solidFill>
                  <a:srgbClr val="FFCC00"/>
                </a:solidFill>
              </a:rPr>
              <a:t>8th &gt; 6th, 8th &gt; 7th; B &gt; 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QN18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Tried Cigarette Smoking,*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*Even one or two puffs</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2007-2015 - QN18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Smoked a Whole Cigarette Before Age 11 Years,*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*For the first time</a:t>
            </a:r>
          </a:p>
          <a:p>
            <a:r>
              <a:rPr lang="en-US" sz="900" b="1" baseline="50000" dirty="0">
                <a:solidFill>
                  <a:srgbClr val="FFCC00"/>
                </a:solidFill>
              </a:rPr>
              <a:t>†</a:t>
            </a:r>
            <a:r>
              <a:rPr lang="en-US" sz="1100" dirty="0" smtClean="0">
                <a:solidFill>
                  <a:srgbClr val="FFCC00"/>
                </a:solidFill>
              </a:rPr>
              <a:t>B &gt; 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QN19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Smoked a Whole Cigarette Before Age 11 Years,*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*For the first time</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2007-2015 - QN19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Smoked Cigarettes,*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7th &gt; 6th, 8th &gt; 6th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QN20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Smoked Cigarettes,*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2007-2015 - QN20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Frequently Smoked Cigarettes,*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20 or more days during the 30 days before the survey</a:t>
            </a:r>
          </a:p>
          <a:p>
            <a:r>
              <a:rPr lang="en-US" sz="900" b="1" baseline="50000" dirty="0">
                <a:solidFill>
                  <a:srgbClr val="FFCC00"/>
                </a:solidFill>
              </a:rPr>
              <a:t>†</a:t>
            </a:r>
            <a:r>
              <a:rPr lang="en-US" sz="1100" dirty="0" smtClean="0">
                <a:solidFill>
                  <a:srgbClr val="FFCC00"/>
                </a:solidFill>
              </a:rPr>
              <a:t>8th &gt; 6th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QNFRCIG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Frequently Smoked Cigarettes,*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20 or more days during the 30 days before the survey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2007-2015 - QNFRCIG</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Smoked Cigarettes Daily,*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all 30 days during the 30 days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QNDAYCIG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Smoked Cigarettes Daily,*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all 30 days during the 30 days before the survey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2007-2015 - QNDAYCIG</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Smoked More Than 10 Cigarettes Per Day,*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30 days before the survey, among students who currently smoked cigarettes on the days they smoked</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QN21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Usually Obtained Their Own Cigarettes by Buying Them in a Store or Gas Station,*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30 days before the survey, among the students who currently smoked cigarettes</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QN22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Used Smokeless Tobacco,*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*Chewing tobacco, snuff, or dip on at least 1 day during the 30 days before the survey</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QN23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Used Smokeless Tobacco,*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*Chewing tobacco, snuff, or dip on at least 1 day during the 30 days before the survey</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2007-2015 - QN23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Smoked Cigars,*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*Cigars, cigarillos, or little cigars on at least 1 day during the 30 days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QN24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Smoked Cigars,*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*Cigars, cigarillos, or little cigars on at least 1 day during the 30 days before the survey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2007-2015 - QN24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Used Electronic Vapor Products,*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*E-cigarettes, e-cigars, e-pipes, vape pipes, vaping pens, e-hookahs, and hookah pens such as blu, NJOY, or Starbuzz</a:t>
            </a:r>
          </a:p>
          <a:p>
            <a:r>
              <a:rPr lang="en-US" sz="900" b="1" baseline="50000" dirty="0">
                <a:solidFill>
                  <a:srgbClr val="FFCC00"/>
                </a:solidFill>
              </a:rPr>
              <a:t>†</a:t>
            </a:r>
            <a:r>
              <a:rPr lang="en-US" sz="1100" dirty="0" smtClean="0">
                <a:solidFill>
                  <a:srgbClr val="FFCC00"/>
                </a:solidFill>
              </a:rPr>
              <a:t>8th &gt; 6th, 8th &gt; 7th;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QN25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Used Electronic Vapor Products,*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*E-cigarettes, e-cigars, e-pipes, vape pipes, vaping pens, e-hookahs, and hookah pens such as blu, NJOY, or Starbuzz on at least 1 day during the 30 days before the survey</a:t>
            </a:r>
          </a:p>
          <a:p>
            <a:r>
              <a:rPr lang="en-US" sz="900" b="1" baseline="50000" dirty="0">
                <a:solidFill>
                  <a:srgbClr val="FFCC00"/>
                </a:solidFill>
              </a:rPr>
              <a:t>†</a:t>
            </a:r>
            <a:r>
              <a:rPr lang="en-US" sz="1100" dirty="0" smtClean="0">
                <a:solidFill>
                  <a:srgbClr val="FFCC00"/>
                </a:solidFill>
              </a:rPr>
              <a:t>8th &gt; 6th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QN26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Used Tobacco,*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*Current cigarette, smokeless tobacco, cigar, or electronic vapor product use on at least 1 day during the 30 days before the survey </a:t>
            </a:r>
          </a:p>
          <a:p>
            <a:r>
              <a:rPr lang="en-US" sz="900" b="1" baseline="50000" dirty="0">
                <a:solidFill>
                  <a:srgbClr val="FFCC00"/>
                </a:solidFill>
              </a:rPr>
              <a:t>†</a:t>
            </a:r>
            <a:r>
              <a:rPr lang="en-US" sz="1100" dirty="0" smtClean="0">
                <a:solidFill>
                  <a:srgbClr val="FFCC00"/>
                </a:solidFill>
              </a:rPr>
              <a:t>8th &gt; 6th;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QNTOB4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Used Cigarettes, Cigars, or Smokeless Tobacco,*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7th &gt; 6th, 8th &gt; 6th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QNTOB3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Used Cigarettes, Cigars, or Smokeless Tobacco,*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2007-2015 - QNTOB3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Never or Rarely Wore a Bicycle Helmet,*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*Among students who had ridden a bicycle</a:t>
            </a:r>
          </a:p>
          <a:p>
            <a:r>
              <a:rPr lang="en-US" sz="900" b="1" baseline="50000" dirty="0">
                <a:solidFill>
                  <a:srgbClr val="FFCC00"/>
                </a:solidFill>
              </a:rPr>
              <a:t>†</a:t>
            </a:r>
            <a:r>
              <a:rPr lang="en-US" sz="1100" dirty="0" smtClean="0">
                <a:solidFill>
                  <a:srgbClr val="FFCC00"/>
                </a:solidFill>
              </a:rPr>
              <a:t>7th &gt; 6th, 8th &gt; 6th;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Smoked Cigarettes or Cigars,*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8th &gt; 6th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QNTOB2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Smoked Cigarettes or Cigars,*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2007-2015 - QNTOB2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Currently Use Tobacco,*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*Current cigarette, smokeless tobacco, cigar, or electronic vapor product use on at least 1 day during the 30 days before the survey </a:t>
            </a:r>
          </a:p>
          <a:p>
            <a:r>
              <a:rPr lang="en-US" sz="900" b="1" baseline="50000" dirty="0">
                <a:solidFill>
                  <a:srgbClr val="FFCC00"/>
                </a:solidFill>
              </a:rPr>
              <a:t>†</a:t>
            </a:r>
            <a:r>
              <a:rPr lang="en-US" sz="1100" dirty="0" smtClean="0">
                <a:solidFill>
                  <a:srgbClr val="FFCC00"/>
                </a:solidFill>
              </a:rPr>
              <a:t>6th &gt; 8th; W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QNNOTOB4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Currently Use Cigarettes, Cigars, or Smokeless Tobacco,*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6th &gt; 7th, 6th &gt; 8th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QNNOTOB3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Currently Use Cigarettes, Cigars, or Smokeless Tobacco,*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Increased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2007-2015 - QNNOTOB3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Currently Smoke Cigarettes or Cigars,*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6th &gt; 7th, 6th &gt; 8th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QNNOTOB2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Currently Smoke Cigarettes or Cigars,*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Increased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2007-2015 - QNNOTOB2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Drank Alcohol,*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*Other than a few sips</a:t>
            </a:r>
          </a:p>
          <a:p>
            <a:r>
              <a:rPr lang="en-US" sz="900" b="1" baseline="50000" dirty="0">
                <a:solidFill>
                  <a:srgbClr val="FFCC00"/>
                </a:solidFill>
              </a:rPr>
              <a:t>†</a:t>
            </a:r>
            <a:r>
              <a:rPr lang="en-US" sz="1100" dirty="0" smtClean="0">
                <a:solidFill>
                  <a:srgbClr val="FFCC00"/>
                </a:solidFill>
              </a:rPr>
              <a:t>8th &gt; 6th, 8th &gt; 7th; B &gt; 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QN27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Drank Alcohol,*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*Other than a few sips</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2007-2015 - QN27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Drank Alcohol for the First Time Before Age 11 Years,*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*Other than a few sips</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QN28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Drank Alcohol for the First Time Before Age 11 Years,*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*Other than a few sips</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2007-2015 - QN28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Used Marijuana,*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their life</a:t>
            </a:r>
          </a:p>
          <a:p>
            <a:r>
              <a:rPr lang="en-US" sz="900" b="1" baseline="50000" dirty="0">
                <a:solidFill>
                  <a:srgbClr val="FFCC00"/>
                </a:solidFill>
              </a:rPr>
              <a:t>†</a:t>
            </a:r>
            <a:r>
              <a:rPr lang="en-US" sz="1100" dirty="0" smtClean="0">
                <a:solidFill>
                  <a:srgbClr val="FFCC00"/>
                </a:solidFill>
              </a:rPr>
              <a:t>8th &gt; 6th, 8th &gt; 7th; B &gt; 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QN29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Used Marijuana,*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their life</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2007-2015 - QN29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Tried Marijuana Before Age 11 Years,*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*For the first time</a:t>
            </a:r>
          </a:p>
          <a:p>
            <a:r>
              <a:rPr lang="en-US" sz="900" b="1" baseline="50000" dirty="0">
                <a:solidFill>
                  <a:srgbClr val="FFCC00"/>
                </a:solidFill>
              </a:rPr>
              <a:t>†</a:t>
            </a:r>
            <a:r>
              <a:rPr lang="en-US" sz="1100" dirty="0" smtClean="0">
                <a:solidFill>
                  <a:srgbClr val="FFCC00"/>
                </a:solidFill>
              </a:rPr>
              <a:t>M &gt; F; 8th &gt; 6th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QN30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Tried Marijuana Before Age 11 Years,*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*For the first time</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2007-2015 - QN30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Used Any Form of Cocaine,*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powder, crack, or freebase during their life</a:t>
            </a:r>
          </a:p>
          <a:p>
            <a:r>
              <a:rPr lang="en-US" sz="900" b="1" baseline="50000" dirty="0">
                <a:solidFill>
                  <a:srgbClr val="FFCC00"/>
                </a:solidFill>
              </a:rPr>
              <a:t>†</a:t>
            </a:r>
            <a:r>
              <a:rPr lang="en-US" sz="1100" dirty="0" smtClean="0">
                <a:solidFill>
                  <a:srgbClr val="FFCC00"/>
                </a:solidFill>
              </a:rPr>
              <a:t>H &gt; B, W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QN31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Never or Rarely Wore a Bicycle Helmet,*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*Among students who had ridden a bicycle</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2007-2015 - QN6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Used Any Form of Cocaine,*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*Such as powder, crack, or freebase during their life</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2007-2015 - QN31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Used Inhalants,*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*Sniffed glue, breathed the contents of spray cans, or inhaled any paints or sprays to get high during their life</a:t>
            </a:r>
          </a:p>
          <a:p>
            <a:r>
              <a:rPr lang="en-US" sz="900" b="1" baseline="50000" dirty="0">
                <a:solidFill>
                  <a:srgbClr val="FFCC00"/>
                </a:solidFill>
              </a:rPr>
              <a:t>†</a:t>
            </a:r>
            <a:r>
              <a:rPr lang="en-US" sz="1100" dirty="0" smtClean="0">
                <a:solidFill>
                  <a:srgbClr val="FFCC00"/>
                </a:solidFill>
              </a:rPr>
              <a:t>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QN32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Used Inhalants,*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*Sniffed glue, breathed the contents of spray cans, or inhaled any paints or sprays to get high during their life</a:t>
            </a:r>
          </a:p>
          <a:p>
            <a:r>
              <a:rPr lang="en-US" sz="900" b="1" baseline="50000" dirty="0">
                <a:solidFill>
                  <a:srgbClr val="FFCC00"/>
                </a:solidFill>
              </a:rPr>
              <a:t>†</a:t>
            </a:r>
            <a:r>
              <a:rPr lang="en-US" sz="1100" dirty="0" smtClean="0">
                <a:solidFill>
                  <a:srgbClr val="FFCC00"/>
                </a:solidFill>
              </a:rPr>
              <a:t>Decreased 2011-2015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2011-2015 - QN32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Took Steroids Without a Doctor's Prescription,*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*Pills or shots during their life</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QN33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Took Steroids Without a Doctor's Prescription,*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*Pills or shots during their life</a:t>
            </a:r>
          </a:p>
          <a:p>
            <a:r>
              <a:rPr lang="en-US" sz="900" b="1" baseline="50000" dirty="0">
                <a:solidFill>
                  <a:srgbClr val="FFCC00"/>
                </a:solidFill>
              </a:rPr>
              <a:t>†</a:t>
            </a:r>
            <a:r>
              <a:rPr lang="en-US" sz="1100" dirty="0" smtClean="0">
                <a:solidFill>
                  <a:srgbClr val="FFCC00"/>
                </a:solidFill>
              </a:rPr>
              <a:t>No change 2011-2015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2011-2015 - QN33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Took Prescription Drugs Without a Doctor's Prescription,*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Oxycontin, Percocet, Vicodin, codeine, Adderall, Ritalin, or Xanax, during their life</a:t>
            </a:r>
          </a:p>
          <a:p>
            <a:r>
              <a:rPr lang="en-US" sz="900" b="1" baseline="50000" dirty="0">
                <a:solidFill>
                  <a:srgbClr val="FFCC00"/>
                </a:solidFill>
              </a:rPr>
              <a:t>†</a:t>
            </a:r>
            <a:r>
              <a:rPr lang="en-US" sz="1100" dirty="0" smtClean="0">
                <a:solidFill>
                  <a:srgbClr val="FFCC00"/>
                </a:solidFill>
              </a:rPr>
              <a:t>8th &gt; 6th; B &gt; H,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QN34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Took Prescription Drugs Without a Doctor's Prescription,*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*Such as Oxycontin, Percocet, Vicodin, codeine, Adderall, Ritalin, or Xanax, during their life</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2013-2015 - QN34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Had Sexual Intercourse,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M &gt; F; 8th &gt; 6th, 8th &gt; 7th; B &gt; 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QN35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Had Sexual Intercourse,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2007-2015 - QN35</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Had Sexual Intercourse Before Age 11 Years,*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*For the first time</a:t>
            </a:r>
          </a:p>
          <a:p>
            <a:r>
              <a:rPr lang="en-US" sz="900" b="1" baseline="50000" dirty="0">
                <a:solidFill>
                  <a:srgbClr val="FFCC00"/>
                </a:solidFill>
              </a:rPr>
              <a:t>†</a:t>
            </a:r>
            <a:r>
              <a:rPr lang="en-US" sz="1100" dirty="0" smtClean="0">
                <a:solidFill>
                  <a:srgbClr val="FFCC00"/>
                </a:solidFill>
              </a:rPr>
              <a:t>M &gt; F; B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QN36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Had Sexual Intercourse Before Age 11 Years,*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*For the first time</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2007-2015 - QN36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Had Sexual Intercourse with Three or More Persons,*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their life</a:t>
            </a:r>
          </a:p>
          <a:p>
            <a:r>
              <a:rPr lang="en-US" sz="900" b="1" baseline="50000" dirty="0">
                <a:solidFill>
                  <a:srgbClr val="FFCC00"/>
                </a:solidFill>
              </a:rPr>
              <a:t>†</a:t>
            </a:r>
            <a:r>
              <a:rPr lang="en-US" sz="1100" dirty="0" smtClean="0">
                <a:solidFill>
                  <a:srgbClr val="FFCC00"/>
                </a:solidFill>
              </a:rPr>
              <a:t>M &gt; F; 7th &gt; 6th, 8th &gt; 6th;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QN37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Had Sexual Intercourse with Three or More Persons,*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their life</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2009-2015 - QN37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Used a Condom,*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last sexual intercourse among students who ever had sexual intercourse</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QN38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Used a Condom,*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last sexual intercourse among students who ever had sexual intercourse</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2007-2015 - QN38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Described Themselves As Slightly or Very Overweight,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QN39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Never or Rarely Wore a Helmet When Rollerblading or Skateboarding,*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*Among students who used rollerblades or rode a skateboard</a:t>
            </a:r>
          </a:p>
          <a:p>
            <a:r>
              <a:rPr lang="en-US" sz="900" b="1" baseline="50000" dirty="0">
                <a:solidFill>
                  <a:srgbClr val="FFCC00"/>
                </a:solidFill>
              </a:rPr>
              <a:t>†</a:t>
            </a:r>
            <a:r>
              <a:rPr lang="en-US" sz="1100" dirty="0" smtClean="0">
                <a:solidFill>
                  <a:srgbClr val="FFCC00"/>
                </a:solidFill>
              </a:rPr>
              <a:t>7th &gt; 6th, 8th &gt; 6th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Described Themselves As Slightly or Very Overweight,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2007-2015 - QN39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Were Trying to Lose Weight,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QN40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Were Trying to Lose Weight,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2007-2015 - QN40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Eat Breakfast,*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F &gt; M; 7th &gt; 6th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QN41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Eat Breakfast,*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No change 2011-2015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2011-2015 - QN41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Ate Breakfast on All 7 Days,*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M &gt; F; 6th &gt; 7th, 6th &gt; 8th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QNBK7DAY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Ate Breakfast on All 7 Days,*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No change 2011-2015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2011-2015 - QNBK7DAY</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Were Physically Active at Least 60 Minutes Per Day on 5 or More Days,*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M &gt; F;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QN42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Were Physically Active at Least 60 Minutes Per Day on 5 or More Days,*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2009-2015 - QN42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Participate in at Least 60 Minutes of Physical Activity on at Least 1 Day,*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QNPA0DAY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Participate in at Least 60 Minutes of Physical Activity on at Least 1 Day,*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2009-2015 - QNPA0DAY</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Were Physically Active at Least 60 Minutes Per Day on All 7 Days,*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M &gt; F; 6th &gt; 7th, 6th &gt; 8th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QNPA7DAY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Were Physically Active at Least 60 Minutes Per Day on All 7 Days,*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2009-2015 - QNPA7DAY</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Watched Television 3 or More Hours Per Day,*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an average school day</a:t>
            </a:r>
          </a:p>
          <a:p>
            <a:r>
              <a:rPr lang="en-US" sz="900" b="1" baseline="50000" dirty="0">
                <a:solidFill>
                  <a:srgbClr val="FFCC00"/>
                </a:solidFill>
              </a:rPr>
              <a:t>†</a:t>
            </a:r>
            <a:r>
              <a:rPr lang="en-US" sz="1100" dirty="0" smtClean="0">
                <a:solidFill>
                  <a:srgbClr val="FFCC00"/>
                </a:solidFill>
              </a:rPr>
              <a:t>8th &gt; 6th; B &gt; H,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QN43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Watched Television 3 or More Hours Per Day,*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an average school day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2007-2015 - QN43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Played Video or Computer Games or Used a Computer 3 or More Hours Per Day,*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*For something that was not school work on an average school day</a:t>
            </a:r>
          </a:p>
          <a:p>
            <a:r>
              <a:rPr lang="en-US" sz="900" b="1" baseline="50000" dirty="0">
                <a:solidFill>
                  <a:srgbClr val="FFCC00"/>
                </a:solidFill>
              </a:rPr>
              <a:t>†</a:t>
            </a:r>
            <a:r>
              <a:rPr lang="en-US" sz="1100" dirty="0" smtClean="0">
                <a:solidFill>
                  <a:srgbClr val="FFCC00"/>
                </a:solidFill>
              </a:rPr>
              <a:t>M &gt; F; 7th &gt; 6th, 8th &gt; 6th;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QN44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Never or Rarely Wore a Helmet When Rollerblading or Skateboarding,*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*Among students who used rollerblades or rode a skateboard</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2009-2015 - QN7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Played Video or Computer Games or Used a Computer 3 or More Hours Per Day,*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*For something that was not school work on an average school day</a:t>
            </a:r>
          </a:p>
          <a:p>
            <a:r>
              <a:rPr lang="en-US" sz="900" b="1" baseline="50000" dirty="0">
                <a:solidFill>
                  <a:srgbClr val="FFCC00"/>
                </a:solidFill>
              </a:rPr>
              <a:t>†</a:t>
            </a:r>
            <a:r>
              <a:rPr lang="en-US" sz="1100" dirty="0" smtClean="0">
                <a:solidFill>
                  <a:srgbClr val="FFCC00"/>
                </a:solidFill>
              </a:rPr>
              <a:t>Increased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2009-2015 - QN44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Attended Physical Education Classes on 1 or More Days,*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*In an average week when they were in school</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QN45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Attended Physical Education Classes on 1 or More Days,*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*In an average week when they were in school</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2007-2015 - QN45</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Attended Physical Education Classes on All 5 Days,*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*In an average week when they were in school</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QNDLYPE</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Attended Physical Education Classes on All 5 Days,*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*In an average week when they were in school</a:t>
            </a:r>
          </a:p>
          <a:p>
            <a:r>
              <a:rPr lang="en-US" sz="900" b="1" baseline="50000" dirty="0">
                <a:solidFill>
                  <a:srgbClr val="FFCC00"/>
                </a:solidFill>
              </a:rPr>
              <a:t>†</a:t>
            </a:r>
            <a:r>
              <a:rPr lang="en-US" sz="1100" dirty="0" smtClean="0">
                <a:solidFill>
                  <a:srgbClr val="FFCC00"/>
                </a:solidFill>
              </a:rPr>
              <a:t>Increased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2007-2015 - QNDLYPE</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Played on at Least One Sports Team,*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*Run by their school or community groups during the past 12 months</a:t>
            </a:r>
          </a:p>
          <a:p>
            <a:r>
              <a:rPr lang="en-US" sz="900" b="1" baseline="50000" dirty="0">
                <a:solidFill>
                  <a:srgbClr val="FFCC00"/>
                </a:solidFill>
              </a:rPr>
              <a:t>†</a:t>
            </a:r>
            <a:r>
              <a:rPr lang="en-US" sz="1100" dirty="0" smtClean="0">
                <a:solidFill>
                  <a:srgbClr val="FFCC00"/>
                </a:solidFill>
              </a:rPr>
              <a:t>M &gt; F; 6th &gt; 7th; B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QN46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Played on at Least One Sports Team,*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*Run by their school or community groups during the past 12 months</a:t>
            </a:r>
          </a:p>
          <a:p>
            <a:r>
              <a:rPr lang="en-US" sz="900" b="1" baseline="50000" dirty="0">
                <a:solidFill>
                  <a:srgbClr val="FFCC00"/>
                </a:solidFill>
              </a:rPr>
              <a:t>†</a:t>
            </a:r>
            <a:r>
              <a:rPr lang="en-US" sz="1100" dirty="0" smtClean="0">
                <a:solidFill>
                  <a:srgbClr val="FFCC00"/>
                </a:solidFill>
              </a:rPr>
              <a:t>Increased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2007-2015 - QN46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Had Ever Been Told by a Doctor or Nurse That They Had Asthma,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B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QN47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Had Ever Been Told by a Doctor or Nurse That They Had Asthma,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2007-2015 - QN47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Had 8 or More Hours of Sleep,*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an average school night</a:t>
            </a:r>
          </a:p>
          <a:p>
            <a:r>
              <a:rPr lang="en-US" sz="900" b="1" baseline="50000" dirty="0">
                <a:solidFill>
                  <a:srgbClr val="FFCC00"/>
                </a:solidFill>
              </a:rPr>
              <a:t>†</a:t>
            </a:r>
            <a:r>
              <a:rPr lang="en-US" sz="1100" dirty="0" smtClean="0">
                <a:solidFill>
                  <a:srgbClr val="FFCC00"/>
                </a:solidFill>
              </a:rPr>
              <a:t>6th &gt; 7th, 6th &gt; 8th, 7th &gt; 8th; H &gt; B, W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QN48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Had 8 or More Hours of Sleep,*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an average school night</a:t>
            </a:r>
          </a:p>
          <a:p>
            <a:r>
              <a:rPr lang="en-US" sz="900" b="1" baseline="50000" dirty="0">
                <a:solidFill>
                  <a:srgbClr val="FFCC00"/>
                </a:solidFill>
              </a:rPr>
              <a:t>†</a:t>
            </a:r>
            <a:r>
              <a:rPr lang="en-US" sz="1100" dirty="0" smtClean="0">
                <a:solidFill>
                  <a:srgbClr val="FFCC00"/>
                </a:solidFill>
              </a:rPr>
              <a:t>No change 2011-2015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2011-2015 - QN48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Made Mostly A's or B's in School,*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F &gt; M; H &gt; B, 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QN49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Reported Their Boyfriend or Girlfriend Said Things to Them or to Other People About Them to Purposefully Hurt Them,*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*Among students who had a boyfriend or girlfriend during the 12 months before the survey</a:t>
            </a: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QN50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Reported Their Boyfriend or Girlfriend Hit, Slapped, or Physically Hurt Them on Purpose,*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*Among students who had a boyfriend or girlfriend during the 12 months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QN51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Something to Purposely Hurt Themselves Without Wanting to Die,*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cutting, scraping, or burning themselves on purpose during the 12 months before the survey</a:t>
            </a:r>
          </a:p>
          <a:p>
            <a:r>
              <a:rPr lang="en-US" sz="900" b="1" baseline="50000" dirty="0">
                <a:solidFill>
                  <a:srgbClr val="FFCC00"/>
                </a:solidFill>
              </a:rPr>
              <a:t>†</a:t>
            </a:r>
            <a:r>
              <a:rPr lang="en-US" sz="1100" dirty="0" smtClean="0">
                <a:solidFill>
                  <a:srgbClr val="FFCC00"/>
                </a:solidFill>
              </a:rPr>
              <a:t>F &gt; M; 8th &gt; 6th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QN52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Something to Purposely Hurt Themselves Without Wanting to Die,*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*Such as cutting, scraping, or burning themselves on purpose during the 12 months before the survey</a:t>
            </a:r>
          </a:p>
          <a:p>
            <a:r>
              <a:rPr lang="en-US" sz="900" b="1" baseline="50000" dirty="0">
                <a:solidFill>
                  <a:srgbClr val="FFCC00"/>
                </a:solidFill>
              </a:rPr>
              <a:t>†</a:t>
            </a:r>
            <a:r>
              <a:rPr lang="en-US" sz="1100" dirty="0" smtClean="0">
                <a:solidFill>
                  <a:srgbClr val="FFCC00"/>
                </a:solidFill>
              </a:rPr>
              <a:t>No change 2011-2015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2011-2015 - QN52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Never or Rarely Wore a Seat Belt,*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*When riding in a car</a:t>
            </a:r>
          </a:p>
          <a:p>
            <a:r>
              <a:rPr lang="en-US" sz="900" b="1" baseline="50000" dirty="0">
                <a:solidFill>
                  <a:srgbClr val="FFCC00"/>
                </a:solidFill>
              </a:rPr>
              <a:t>†</a:t>
            </a:r>
            <a:r>
              <a:rPr lang="en-US" sz="1100" dirty="0" smtClean="0">
                <a:solidFill>
                  <a:srgbClr val="FFCC00"/>
                </a:solidFill>
              </a:rPr>
              <a:t>8th &gt; 6th; B &gt; 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Drank Alcohol,*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*Other than a few sips, during the 30 days before the survey</a:t>
            </a:r>
          </a:p>
          <a:p>
            <a:r>
              <a:rPr lang="en-US" sz="900" b="1" baseline="50000" dirty="0">
                <a:solidFill>
                  <a:srgbClr val="FFCC00"/>
                </a:solidFill>
              </a:rPr>
              <a:t>†</a:t>
            </a:r>
            <a:r>
              <a:rPr lang="en-US" sz="1100" dirty="0" smtClean="0">
                <a:solidFill>
                  <a:srgbClr val="FFCC00"/>
                </a:solidFill>
              </a:rPr>
              <a:t>8th &gt; 6th, 8th &gt; 7th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QN53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Drank Alcohol,*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*Other than a few sips, during the 30 days before the survey</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2013-2015 - QN53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Used Marijuana,*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30 days before the survey</a:t>
            </a:r>
          </a:p>
          <a:p>
            <a:r>
              <a:rPr lang="en-US" sz="900" b="1" baseline="50000" dirty="0">
                <a:solidFill>
                  <a:srgbClr val="FFCC00"/>
                </a:solidFill>
              </a:rPr>
              <a:t>†</a:t>
            </a:r>
            <a:r>
              <a:rPr lang="en-US" sz="1100" dirty="0" smtClean="0">
                <a:solidFill>
                  <a:srgbClr val="FFCC00"/>
                </a:solidFill>
              </a:rPr>
              <a:t>8th &gt; 6th, 8th &gt; 7th;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QN54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Used Marijuana,*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30 days before the survey</a:t>
            </a:r>
          </a:p>
          <a:p>
            <a:r>
              <a:rPr lang="en-US" sz="900" b="1" baseline="50000" dirty="0">
                <a:solidFill>
                  <a:srgbClr val="FFCC00"/>
                </a:solidFill>
              </a:rPr>
              <a:t>†</a:t>
            </a:r>
            <a:r>
              <a:rPr lang="en-US" sz="1100" dirty="0" smtClean="0">
                <a:solidFill>
                  <a:srgbClr val="FFCC00"/>
                </a:solidFill>
              </a:rPr>
              <a:t>No change 2011-2015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2011-2015 - QN54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Taking a Prescription Drug Without a Doctor's Prescription,*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OxyContin, Percocet, Vicodin, codeine, Adderall, Ritalin, or Xanax, during the 30 days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QN55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Drink Fruit Juice,*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orange juice, apple juice, or grape juice, not counting punch, Kool-Aid, sports drinks, or other fruit-flavored drinks, one or more times the day before the survey</a:t>
            </a:r>
          </a:p>
          <a:p>
            <a:r>
              <a:rPr lang="en-US" sz="900" b="1" baseline="50000" dirty="0">
                <a:solidFill>
                  <a:srgbClr val="FFCC00"/>
                </a:solidFill>
              </a:rPr>
              <a:t>†</a:t>
            </a:r>
            <a:r>
              <a:rPr lang="en-US" sz="1100" dirty="0" smtClean="0">
                <a:solidFill>
                  <a:srgbClr val="FFCC00"/>
                </a:solidFill>
              </a:rPr>
              <a:t>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QN56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Drink Fruit Juice,*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*Such as orange juice, apple juice, or grape juice, not counting punch, Kool-Aid, sports drinks, or other fruit-flavored drinks, one or more times the day before the survey</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2013-2015 - QN56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Eat Fruit,*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*Not counting fruit juice, one or more times the day before the survey</a:t>
            </a:r>
          </a:p>
          <a:p>
            <a:r>
              <a:rPr lang="en-US" sz="900" b="1" baseline="50000" dirty="0">
                <a:solidFill>
                  <a:srgbClr val="FFCC00"/>
                </a:solidFill>
              </a:rPr>
              <a:t>†</a:t>
            </a:r>
            <a:r>
              <a:rPr lang="en-US" sz="1100" dirty="0" smtClean="0">
                <a:solidFill>
                  <a:srgbClr val="FFCC00"/>
                </a:solidFill>
              </a:rPr>
              <a:t>7th &gt; 6th, 8th &gt; 6th; B &gt; 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QN57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Eat Fruit,*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*Not counting fruit juice, one or more times the day before the survey</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2013-2015 - QN57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Eat Green Salad,*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the day before the survey</a:t>
            </a:r>
          </a:p>
          <a:p>
            <a:r>
              <a:rPr lang="en-US" sz="900" b="1" baseline="50000" dirty="0">
                <a:solidFill>
                  <a:srgbClr val="FFCC00"/>
                </a:solidFill>
              </a:rPr>
              <a:t>†</a:t>
            </a:r>
            <a:r>
              <a:rPr lang="en-US" sz="1100" dirty="0" smtClean="0">
                <a:solidFill>
                  <a:srgbClr val="FFCC00"/>
                </a:solidFill>
              </a:rPr>
              <a:t>B &gt; 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QN58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Eat Green Salad,*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times the day before the survey</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2013-2015 - QN58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Eat Other Vegetables,*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*Not counting green salad, potatoes, or carrots, one or more times the day before the survey</a:t>
            </a:r>
          </a:p>
          <a:p>
            <a:r>
              <a:rPr lang="en-US" sz="900" b="1" baseline="50000" dirty="0">
                <a:solidFill>
                  <a:srgbClr val="FFCC00"/>
                </a:solidFill>
              </a:rPr>
              <a:t>†</a:t>
            </a:r>
            <a:r>
              <a:rPr lang="en-US" sz="1100" dirty="0" smtClean="0">
                <a:solidFill>
                  <a:srgbClr val="FFCC00"/>
                </a:solidFill>
              </a:rPr>
              <a:t>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QN59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Eat Other Vegetables,*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*Not counting green salad, potatoes, or carrots, one or more times the day before the survey</a:t>
            </a:r>
          </a:p>
          <a:p>
            <a:r>
              <a:rPr lang="en-US" sz="900" b="1" baseline="50000" dirty="0">
                <a:solidFill>
                  <a:srgbClr val="FFCC00"/>
                </a:solidFill>
              </a:rPr>
              <a:t>†</a:t>
            </a:r>
            <a:r>
              <a:rPr lang="en-US" sz="1100" dirty="0" smtClean="0">
                <a:solidFill>
                  <a:srgbClr val="FFCC00"/>
                </a:solidFill>
              </a:rPr>
              <a:t>Increased 2013-2015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2013-2015 - QN59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Drink a Can, Bottle, or Glass of Soda or Pop,*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Coke, Pepsi, or Sprite, not including diet soda or diet pop, one or more times the day before the survey</a:t>
            </a:r>
          </a:p>
          <a:p>
            <a:r>
              <a:rPr lang="en-US" sz="900" b="1" baseline="50000" dirty="0">
                <a:solidFill>
                  <a:srgbClr val="FFCC00"/>
                </a:solidFill>
              </a:rPr>
              <a:t>†</a:t>
            </a:r>
            <a:r>
              <a:rPr lang="en-US" sz="1100" dirty="0" smtClean="0">
                <a:solidFill>
                  <a:srgbClr val="FFCC00"/>
                </a:solidFill>
              </a:rPr>
              <a:t>6th &gt; 8th;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QN60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Drink a Can, Bottle, or Glass of Soda or Pop,*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*Such as Coke, Pepsi, or Sprite, not including diet soda or diet pop, one or more times the day before the survey</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2013-2015 - QN60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Drink Milk,*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glasses the day before the survey</a:t>
            </a:r>
          </a:p>
          <a:p>
            <a:r>
              <a:rPr lang="en-US" sz="900" b="1" baseline="50000" dirty="0">
                <a:solidFill>
                  <a:srgbClr val="FFCC00"/>
                </a:solidFill>
              </a:rPr>
              <a:t>†</a:t>
            </a:r>
            <a:r>
              <a:rPr lang="en-US" sz="1100" dirty="0" smtClean="0">
                <a:solidFill>
                  <a:srgbClr val="FFCC00"/>
                </a:solidFill>
              </a:rPr>
              <a:t>F &gt; M; 7th &gt; 6th, 8th &gt; 6th;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QN61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Never or Rarely Wore a Seat Belt,*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*When riding in a car</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2007-2015 - QN8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Drink Milk,*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glasses the day before the survey</a:t>
            </a:r>
          </a:p>
          <a:p>
            <a:r>
              <a:rPr lang="en-US" sz="900" b="1" baseline="50000" dirty="0">
                <a:solidFill>
                  <a:srgbClr val="FFCC00"/>
                </a:solidFill>
              </a:rPr>
              <a:t>†</a:t>
            </a:r>
            <a:r>
              <a:rPr lang="en-US" sz="1100" dirty="0" smtClean="0">
                <a:solidFill>
                  <a:srgbClr val="FFCC00"/>
                </a:solidFill>
              </a:rPr>
              <a:t>Increased 2013-2015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2013-2015 - QN61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Drink Water,*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*Counting tap, bottle and unflavored sparkling water, one or more times the day before the survey</a:t>
            </a:r>
          </a:p>
          <a:p>
            <a:r>
              <a:rPr lang="en-US" sz="900" b="1" baseline="50000" dirty="0">
                <a:solidFill>
                  <a:srgbClr val="FFCC00"/>
                </a:solidFill>
              </a:rPr>
              <a:t>†</a:t>
            </a:r>
            <a:r>
              <a:rPr lang="en-US" sz="1100" dirty="0" smtClean="0">
                <a:solidFill>
                  <a:srgbClr val="FFCC00"/>
                </a:solidFill>
              </a:rPr>
              <a:t>8th &gt; 6th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QN62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Drink Caffeinated Drinks,*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*Including coffee, teas, sodas, power drinks, energy drinks or other drinks with caffeine added, one or more times the day before the survey</a:t>
            </a:r>
          </a:p>
          <a:p>
            <a:r>
              <a:rPr lang="en-US" sz="900" b="1" baseline="50000" dirty="0">
                <a:solidFill>
                  <a:srgbClr val="FFCC00"/>
                </a:solidFill>
              </a:rPr>
              <a:t>†</a:t>
            </a:r>
            <a:r>
              <a:rPr lang="en-US" sz="1100" dirty="0" smtClean="0">
                <a:solidFill>
                  <a:srgbClr val="FFCC00"/>
                </a:solidFill>
              </a:rPr>
              <a:t>6th &gt; 7th, 6th &gt; 8th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QN63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Have Been Taught About AIDS or HIV Infection in School,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M &gt; F; 7th &gt; 6th, 8th &gt; 6th; B &gt; 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QN64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Have Been Taught About AIDS or HIV Infection in School,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2007-2015 - QN64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Strongly Agree or Agree That Their Parents or Other Adults in Their Family Have Clear Rules and Consequences for Their Behavior,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QN65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Play Violent Video Games 2 or More Hours Per Week,*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games that are rated M</a:t>
            </a:r>
          </a:p>
          <a:p>
            <a:r>
              <a:rPr lang="en-US" sz="900" b="1" baseline="50000" dirty="0">
                <a:solidFill>
                  <a:srgbClr val="FFCC00"/>
                </a:solidFill>
              </a:rPr>
              <a:t>†</a:t>
            </a:r>
            <a:r>
              <a:rPr lang="en-US" sz="1100" dirty="0" smtClean="0">
                <a:solidFill>
                  <a:srgbClr val="FFCC00"/>
                </a:solidFill>
              </a:rPr>
              <a:t>M &gt; F; 8th &gt; 6th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QN66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Typically Sleep at Night Somewhere Other Than Home with or Without Their Parents or Guardians,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QN67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Are Deaf or Have Serious Difficulty Hearing, by Sex,</a:t>
            </a:r>
            <a:r>
              <a:rPr lang="en-US" sz="1800" b="1" dirty="0" smtClean="0">
                <a:solidFill>
                  <a:srgbClr val="FFCC00"/>
                </a:solidFill>
              </a:rPr>
              <a:t> Grade,</a:t>
            </a:r>
            <a:r>
              <a:rPr lang="en-US" sz="1800" b="1" dirty="0" smtClean="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8th &gt; 7th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QN68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Have Serious Difficulty Seeing,*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*Even when wearing glasses</a:t>
            </a:r>
          </a:p>
          <a:p>
            <a:r>
              <a:rPr lang="en-US" sz="900" b="1" baseline="50000" dirty="0">
                <a:solidFill>
                  <a:srgbClr val="FFCC00"/>
                </a:solidFill>
              </a:rPr>
              <a:t>†</a:t>
            </a:r>
            <a:r>
              <a:rPr lang="en-US" sz="1100" dirty="0" smtClean="0">
                <a:solidFill>
                  <a:srgbClr val="FFCC00"/>
                </a:solidFill>
              </a:rPr>
              <a:t>F &gt; M; 8th &gt; 6th, 8th &gt; 7th;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QN69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Have Serious Difficulty Concentrating, Remembering, or Making Decisions,*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*Because of a physical, mental, or emotional condition</a:t>
            </a: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QN70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Rode with a Driver Who Had Been Drinking Alcohol,*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*In a car</a:t>
            </a:r>
          </a:p>
          <a:p>
            <a:r>
              <a:rPr lang="en-US" sz="900" b="1" baseline="50000" dirty="0">
                <a:solidFill>
                  <a:srgbClr val="FFCC00"/>
                </a:solidFill>
              </a:rPr>
              <a:t>†</a:t>
            </a:r>
            <a:r>
              <a:rPr lang="en-US" sz="1100" dirty="0" smtClean="0">
                <a:solidFill>
                  <a:srgbClr val="FFCC00"/>
                </a:solidFill>
              </a:rPr>
              <a:t>8th &gt; 6th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Rode with a Driver Who Had Been Drinking Alcohol,*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*In a car</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2007-2015 - QN9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Carried a Weapon,*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a gun, knife, or club</a:t>
            </a:r>
          </a:p>
          <a:p>
            <a:r>
              <a:rPr lang="en-US" sz="900" b="1" baseline="50000" dirty="0">
                <a:solidFill>
                  <a:srgbClr val="FFCC00"/>
                </a:solidFill>
              </a:rPr>
              <a:t>†</a:t>
            </a:r>
            <a:r>
              <a:rPr lang="en-US" sz="1100" dirty="0" smtClean="0">
                <a:solidFill>
                  <a:srgbClr val="FFCC00"/>
                </a:solidFill>
              </a:rPr>
              <a:t>M &gt; F; 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QN10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Carried a Weapon,*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*Such as a gun, knife, or club</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2009-2015 - QN10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Were in a Physical Fight,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M &gt; F; B &gt; 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QN11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Were in a Physical Fight,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Sussex County - YRBS, 2007-2015 - QN11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Were Injured in a Physical Fight,*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*Injuries had to be treated by a doctor or nurse</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Sussex County - YRBS, 2015 - QN12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ashtem">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474D6A93773D4A91F20C1DBBB27D24" ma:contentTypeVersion="1" ma:contentTypeDescription="Create a new document." ma:contentTypeScope="" ma:versionID="f1525ed06d7092246183ec63352e845d">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F7CA03F-B4A4-45D1-8B68-94D6B481FDC2}"/>
</file>

<file path=customXml/itemProps2.xml><?xml version="1.0" encoding="utf-8"?>
<ds:datastoreItem xmlns:ds="http://schemas.openxmlformats.org/officeDocument/2006/customXml" ds:itemID="{229A18E9-5CD1-476B-A889-33287E74F103}"/>
</file>

<file path=customXml/itemProps3.xml><?xml version="1.0" encoding="utf-8"?>
<ds:datastoreItem xmlns:ds="http://schemas.openxmlformats.org/officeDocument/2006/customXml" ds:itemID="{CA6BD897-ED73-42EE-8BD2-5EE3E89BCA23}"/>
</file>

<file path=docProps/app.xml><?xml version="1.0" encoding="utf-8"?>
<Properties xmlns="http://schemas.openxmlformats.org/officeDocument/2006/extended-properties" xmlns:vt="http://schemas.openxmlformats.org/officeDocument/2006/docPropsVTypes">
  <TotalTime>643</TotalTime>
  <Words>11</Words>
  <Application>Microsoft Office PowerPoint</Application>
  <PresentationFormat>On-screen Show (4:3)</PresentationFormat>
  <Paragraphs>11</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Monotype Sorts</vt:lpstr>
      <vt:lpstr>Times New Roman</vt:lpstr>
      <vt:lpstr>Dashtem</vt:lpstr>
      <vt:lpstr>PowerPoint Presentation</vt:lpstr>
      <vt:lpstr>PowerPoint Presentation</vt:lpstr>
    </vt:vector>
  </TitlesOfParts>
  <Company>Centers for Disease Control and Prevention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YRBS Results Tobacco Use</dc:title>
  <dc:creator>CDC User</dc:creator>
  <cp:lastModifiedBy>Harris, William A. (CDC/OID/NCHHSTP) (CTR)-SU</cp:lastModifiedBy>
  <cp:revision>68</cp:revision>
  <dcterms:created xsi:type="dcterms:W3CDTF">2012-05-31T17:35:52Z</dcterms:created>
  <dcterms:modified xsi:type="dcterms:W3CDTF">2016-02-18T18:32:57Z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0x01010070474D6A93773D4A91F20C1DBBB27D24</vt:lpwstr>
  </property>
</Properties>
</file>