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c6e2f97d5bf54f9a"/>
    <p:sldId id="261" r:id="R5d9b5ad6d0f04203"/>
    <p:sldId id="262" r:id="R2bf1a14624664c78"/>
    <p:sldId id="263" r:id="Rfadbfd44a7c74c56"/>
    <p:sldId id="264" r:id="Re8dc0cbdbea7498a"/>
    <p:sldId id="265" r:id="R4ec78cb56a4342ef"/>
    <p:sldId id="266" r:id="Raadc1d39910b4c2f"/>
    <p:sldId id="267" r:id="Rfc3760e101cd4f80"/>
    <p:sldId id="268" r:id="Rdd498a394b004a7d"/>
    <p:sldId id="269" r:id="R33514402d46d4fcb"/>
    <p:sldId id="270" r:id="R8db454c76caf4bb1"/>
    <p:sldId id="271" r:id="Rf8812bfa642e4aa8"/>
    <p:sldId id="272" r:id="R3c5504946e7a4243"/>
    <p:sldId id="273" r:id="R6afd53fca75546e8"/>
    <p:sldId id="274" r:id="Ra379b18aedb24ced"/>
    <p:sldId id="275" r:id="R50edc7c5587b448b"/>
    <p:sldId id="276" r:id="R7525380d478740e2"/>
    <p:sldId id="277" r:id="R0a031f32c8424278"/>
    <p:sldId id="278" r:id="R1c7e0dc60ddc400d"/>
    <p:sldId id="279" r:id="R4e921427f8934ea2"/>
    <p:sldId id="280" r:id="R53c6de45ac1d4d85"/>
    <p:sldId id="281" r:id="R565ef4e3110a4339"/>
    <p:sldId id="282" r:id="R2bd96e7255e24cdc"/>
    <p:sldId id="283" r:id="Rd944c70a1f34496e"/>
    <p:sldId id="284" r:id="Rf6df55b91cbb4bfa"/>
    <p:sldId id="285" r:id="R37dce386424347b4"/>
    <p:sldId id="286" r:id="Raee9847253db4842"/>
    <p:sldId id="287" r:id="Rcaf694a5833549e6"/>
    <p:sldId id="288" r:id="Rf55687999fa04b57"/>
    <p:sldId id="289" r:id="R2eb1f14996794e8f"/>
    <p:sldId id="290" r:id="R4008f28a7e5546e6"/>
    <p:sldId id="291" r:id="R7006511ff56c4a1e"/>
    <p:sldId id="292" r:id="R936d9d7a97fa4a9e"/>
    <p:sldId id="293" r:id="R7bfed6bd38994897"/>
    <p:sldId id="294" r:id="R571d787afb004218"/>
    <p:sldId id="295" r:id="R480a60a8178043d3"/>
    <p:sldId id="296" r:id="R7f53b711a3ac491e"/>
    <p:sldId id="297" r:id="R34b01c61d5e84d2d"/>
    <p:sldId id="298" r:id="Rd21fbad2466b4017"/>
    <p:sldId id="299" r:id="Ra4379d69eb984f06"/>
    <p:sldId id="300" r:id="R7d87b3563749451c"/>
    <p:sldId id="301" r:id="R6fa2336f6cca43fb"/>
    <p:sldId id="302" r:id="R8376951b98054f27"/>
    <p:sldId id="303" r:id="Rcd8a8b97a2ef443c"/>
    <p:sldId id="304" r:id="R3dd4d967a74c4d54"/>
    <p:sldId id="305" r:id="R0cfbac9c9b464c1f"/>
    <p:sldId id="306" r:id="Rd6f3224ad4e84e6e"/>
    <p:sldId id="307" r:id="Rc1a5cde3582c440f"/>
    <p:sldId id="308" r:id="R75b4dce0be6b43d5"/>
    <p:sldId id="309" r:id="R94abd62256e645b6"/>
    <p:sldId id="310" r:id="Re1df76184d664571"/>
    <p:sldId id="311" r:id="Rf4d8fac3db764380"/>
    <p:sldId id="312" r:id="R061d2eaaf1aa4e19"/>
    <p:sldId id="313" r:id="R92475d4a783349a2"/>
    <p:sldId id="314" r:id="R57961df1a8364cff"/>
    <p:sldId id="315" r:id="Rd2ccff85ebb24240"/>
    <p:sldId id="316" r:id="R731d5638103a4805"/>
    <p:sldId id="317" r:id="Rcf62d93134b74e8c"/>
    <p:sldId id="318" r:id="Rfef235e9578545af"/>
    <p:sldId id="319" r:id="R43574866adcd4283"/>
    <p:sldId id="320" r:id="R5b09de4199994b13"/>
    <p:sldId id="321" r:id="R88f5f7f3961c4ab3"/>
    <p:sldId id="322" r:id="R110fd15e9d1945c7"/>
    <p:sldId id="323" r:id="R6f85e95970d942dd"/>
    <p:sldId id="324" r:id="R82912957f14045cc"/>
    <p:sldId id="325" r:id="R7e6ad7fd63c64e1d"/>
    <p:sldId id="326" r:id="R101db00cfac7407d"/>
    <p:sldId id="327" r:id="Rf3e5afeff33a4bdc"/>
    <p:sldId id="328" r:id="R7e97989b0a1a4890"/>
    <p:sldId id="329" r:id="R1068bf42bdf5469d"/>
    <p:sldId id="330" r:id="Raca3ce169cc34fd8"/>
    <p:sldId id="331" r:id="R8ffa8f3510b142ed"/>
    <p:sldId id="332" r:id="Rfca259572e2c4c16"/>
    <p:sldId id="333" r:id="R0d111419931045ca"/>
    <p:sldId id="334" r:id="Rc3ca10b445464e6a"/>
    <p:sldId id="335" r:id="R4002a3b8004f4be2"/>
    <p:sldId id="336" r:id="R06bdee3b7ecf430a"/>
    <p:sldId id="337" r:id="R1fb4fb90bd604c28"/>
    <p:sldId id="338" r:id="R8941f86ca69c47b4"/>
    <p:sldId id="339" r:id="R1cfcd7ac3baf47db"/>
    <p:sldId id="340" r:id="R848e1c77e6874647"/>
    <p:sldId id="341" r:id="R6f04939facae426a"/>
    <p:sldId id="342" r:id="R890c4a95dab24087"/>
    <p:sldId id="343" r:id="R7f7a599dcdd242b5"/>
    <p:sldId id="344" r:id="Rc22f2e4a76fa48ea"/>
    <p:sldId id="345" r:id="R999efff9efab4b07"/>
    <p:sldId id="346" r:id="R233ea3678db047b9"/>
    <p:sldId id="347" r:id="R5e4706b4f7b14d20"/>
    <p:sldId id="348" r:id="Rd6d3415d6c044f82"/>
    <p:sldId id="349" r:id="R7a5074dfd4914d69"/>
    <p:sldId id="350" r:id="Re78080a340f9426f"/>
    <p:sldId id="351" r:id="Ra4f530e463c24552"/>
    <p:sldId id="352" r:id="Ra2c53533ab1743c0"/>
    <p:sldId id="353" r:id="R4adcc41fd556450a"/>
    <p:sldId id="354" r:id="R64c3353d2a8549ea"/>
    <p:sldId id="355" r:id="R3bc92d29a5f54a60"/>
    <p:sldId id="356" r:id="R7692651732f94611"/>
    <p:sldId id="357" r:id="R4a7ac05d595f40c7"/>
    <p:sldId id="358" r:id="R31ab2e19a47843fa"/>
    <p:sldId id="359" r:id="R77da2e72ed1e472d"/>
    <p:sldId id="360" r:id="R0d002d39dfce4a40"/>
    <p:sldId id="361" r:id="R5ed79503bd084c20"/>
    <p:sldId id="362" r:id="Ra76fd2bb1fed4803"/>
    <p:sldId id="363" r:id="Ra02c56b4c7fc4bf7"/>
    <p:sldId id="364" r:id="Rb89fd1717dd74c7d"/>
    <p:sldId id="365" r:id="Rd14c86c9425d4ca3"/>
    <p:sldId id="366" r:id="R7f36e59c748d4619"/>
    <p:sldId id="367" r:id="R09012390de0d4a2c"/>
    <p:sldId id="368" r:id="Ra1d114fc945447de"/>
    <p:sldId id="369" r:id="Raabc6c79aed646d7"/>
    <p:sldId id="370" r:id="R19f7bb30c2014def"/>
    <p:sldId id="371" r:id="R4f552c8af8f142b9"/>
    <p:sldId id="372" r:id="R8ca0de92662f4f09"/>
    <p:sldId id="373" r:id="R0e7b1368ab3b4601"/>
    <p:sldId id="374" r:id="R01bf54f92e4e489f"/>
    <p:sldId id="375" r:id="R97406cb1f5eb49d2"/>
    <p:sldId id="376" r:id="Rc74718e859224f22"/>
    <p:sldId id="377" r:id="Red0c326d0b3f4fed"/>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6afd53fca75546e8" Type="http://schemas.openxmlformats.org/officeDocument/2006/relationships/slide" Target="/ppt/slides/slide10.xml"/><Relationship Id="Rc1a5cde3582c440f" Type="http://schemas.openxmlformats.org/officeDocument/2006/relationships/slide" Target="/ppt/slides/slide32.xml"/><Relationship Id="Rd2ccff85ebb24240" Type="http://schemas.openxmlformats.org/officeDocument/2006/relationships/slide" Target="/ppt/slides/slide3a.xml"/><Relationship Id="R4adcc41fd556450a" Type="http://schemas.openxmlformats.org/officeDocument/2006/relationships/slide" Target="/ppt/slides/slide60.xml"/><Relationship Id="Re1df76184d664571" Type="http://schemas.openxmlformats.org/officeDocument/2006/relationships/slide" Target="/ppt/slides/slide35.xml"/><Relationship Id="R4002a3b8004f4be2" Type="http://schemas.openxmlformats.org/officeDocument/2006/relationships/slide" Target="/ppt/slides/slide4e.xml"/><Relationship Id="R8941f86ca69c47b4" Type="http://schemas.openxmlformats.org/officeDocument/2006/relationships/slide" Target="/ppt/slides/slide51.xml"/><Relationship Id="R848e1c77e6874647" Type="http://schemas.openxmlformats.org/officeDocument/2006/relationships/slide" Target="/ppt/slides/slide53.xml"/><Relationship Id="Rd6d3415d6c044f82" Type="http://schemas.openxmlformats.org/officeDocument/2006/relationships/slide" Target="/ppt/slides/slide5b.xml"/><Relationship Id="Red0c326d0b3f4fed" Type="http://schemas.openxmlformats.org/officeDocument/2006/relationships/slide" Target="/ppt/slides/slide78.xml"/><Relationship Id="R33514402d46d4fcb" Type="http://schemas.openxmlformats.org/officeDocument/2006/relationships/slide" Target="/ppt/slides/slidec.xml"/><Relationship Id="Rf4d8fac3db764380" Type="http://schemas.openxmlformats.org/officeDocument/2006/relationships/slide" Target="/ppt/slides/slide36.xml"/><Relationship Id="R09012390de0d4a2c" Type="http://schemas.openxmlformats.org/officeDocument/2006/relationships/slide" Target="/ppt/slides/slide6e.xml"/><Relationship Id="Re8dc0cbdbea7498a" Type="http://schemas.openxmlformats.org/officeDocument/2006/relationships/slide" Target="/ppt/slides/slide7.xml"/><Relationship Id="R37dce386424347b4" Type="http://schemas.openxmlformats.org/officeDocument/2006/relationships/slide" Target="/ppt/slides/slide1c.xml"/><Relationship Id="R7006511ff56c4a1e" Type="http://schemas.openxmlformats.org/officeDocument/2006/relationships/slide" Target="/ppt/slides/slide22.xml"/><Relationship Id="R3dd4d967a74c4d54" Type="http://schemas.openxmlformats.org/officeDocument/2006/relationships/slide" Target="/ppt/slides/slide2f.xml"/><Relationship Id="R5b09de4199994b13" Type="http://schemas.openxmlformats.org/officeDocument/2006/relationships/slide" Target="/ppt/slides/slide3f.xml"/><Relationship Id="R88f5f7f3961c4ab3" Type="http://schemas.openxmlformats.org/officeDocument/2006/relationships/slide" Target="/ppt/slides/slide40.xml"/><Relationship Id="R7e97989b0a1a4890" Type="http://schemas.openxmlformats.org/officeDocument/2006/relationships/slide" Target="/ppt/slides/slide47.xml"/><Relationship Id="R1fb4fb90bd604c28" Type="http://schemas.openxmlformats.org/officeDocument/2006/relationships/slide" Target="/ppt/slides/slide50.xml"/><Relationship Id="Rb89fd1717dd74c7d" Type="http://schemas.openxmlformats.org/officeDocument/2006/relationships/slide" Target="/ppt/slides/slide6b.xml"/><Relationship Id="rId11" Type="http://schemas.openxmlformats.org/officeDocument/2006/relationships/customXml" Target="../customXml/item3.xml"/><Relationship Id="rId5" Type="http://schemas.openxmlformats.org/officeDocument/2006/relationships/presProps" Target="presProps.xml"/><Relationship Id="Rfadbfd44a7c74c56" Type="http://schemas.openxmlformats.org/officeDocument/2006/relationships/slide" Target="/ppt/slides/slide6.xml"/><Relationship Id="R2bd96e7255e24cdc" Type="http://schemas.openxmlformats.org/officeDocument/2006/relationships/slide" Target="/ppt/slides/slide19.xml"/><Relationship Id="Rfef235e9578545af" Type="http://schemas.openxmlformats.org/officeDocument/2006/relationships/slide" Target="/ppt/slides/slide3d.xml"/><Relationship Id="Raca3ce169cc34fd8" Type="http://schemas.openxmlformats.org/officeDocument/2006/relationships/slide" Target="/ppt/slides/slide49.xml"/><Relationship Id="R7a5074dfd4914d69" Type="http://schemas.openxmlformats.org/officeDocument/2006/relationships/slide" Target="/ppt/slides/slide5c.xml"/><Relationship Id="R480a60a8178043d3" Type="http://schemas.openxmlformats.org/officeDocument/2006/relationships/slide" Target="/ppt/slides/slide26.xml"/><Relationship Id="R0cfbac9c9b464c1f" Type="http://schemas.openxmlformats.org/officeDocument/2006/relationships/slide" Target="/ppt/slides/slide30.xml"/><Relationship Id="R82912957f14045cc" Type="http://schemas.openxmlformats.org/officeDocument/2006/relationships/slide" Target="/ppt/slides/slide43.xml"/><Relationship Id="R1cfcd7ac3baf47db" Type="http://schemas.openxmlformats.org/officeDocument/2006/relationships/slide" Target="/ppt/slides/slide52.xml"/><Relationship Id="Rc74718e859224f22" Type="http://schemas.openxmlformats.org/officeDocument/2006/relationships/slide" Target="/ppt/slides/slide77.xml"/><Relationship Id="R3c5504946e7a4243" Type="http://schemas.openxmlformats.org/officeDocument/2006/relationships/slide" Target="/ppt/slides/slidef.xml"/><Relationship Id="Rcaf694a5833549e6" Type="http://schemas.openxmlformats.org/officeDocument/2006/relationships/slide" Target="/ppt/slides/slide1e.xml"/><Relationship Id="Ra4379d69eb984f06" Type="http://schemas.openxmlformats.org/officeDocument/2006/relationships/slide" Target="/ppt/slides/slide2a.xml"/><Relationship Id="Rcd8a8b97a2ef443c" Type="http://schemas.openxmlformats.org/officeDocument/2006/relationships/slide" Target="/ppt/slides/slide2e.xml"/><Relationship Id="R57961df1a8364cff" Type="http://schemas.openxmlformats.org/officeDocument/2006/relationships/slide" Target="/ppt/slides/slide39.xml"/><Relationship Id="Rcf62d93134b74e8c" Type="http://schemas.openxmlformats.org/officeDocument/2006/relationships/slide" Target="/ppt/slides/slide3c.xml"/><Relationship Id="R999efff9efab4b07" Type="http://schemas.openxmlformats.org/officeDocument/2006/relationships/slide" Target="/ppt/slides/slide58.xml"/><Relationship Id="R77da2e72ed1e472d" Type="http://schemas.openxmlformats.org/officeDocument/2006/relationships/slide" Target="/ppt/slides/slide66.xml"/><Relationship Id="R2bf1a14624664c78" Type="http://schemas.openxmlformats.org/officeDocument/2006/relationships/slide" Target="/ppt/slides/slide5.xml"/><Relationship Id="Rd6f3224ad4e84e6e" Type="http://schemas.openxmlformats.org/officeDocument/2006/relationships/slide" Target="/ppt/slides/slide31.xml"/><Relationship Id="R53c6de45ac1d4d85" Type="http://schemas.openxmlformats.org/officeDocument/2006/relationships/slide" Target="/ppt/slides/slide17.xml"/><Relationship Id="R3bc92d29a5f54a60" Type="http://schemas.openxmlformats.org/officeDocument/2006/relationships/slide" Target="/ppt/slides/slide62.xml"/><Relationship Id="Raabc6c79aed646d7" Type="http://schemas.openxmlformats.org/officeDocument/2006/relationships/slide" Target="/ppt/slides/slide70.xml"/><Relationship Id="Rf8812bfa642e4aa8" Type="http://schemas.openxmlformats.org/officeDocument/2006/relationships/slide" Target="/ppt/slides/slidee.xml"/><Relationship Id="R936d9d7a97fa4a9e" Type="http://schemas.openxmlformats.org/officeDocument/2006/relationships/slide" Target="/ppt/slides/slide23.xml"/><Relationship Id="Rd21fbad2466b4017" Type="http://schemas.openxmlformats.org/officeDocument/2006/relationships/slide" Target="/ppt/slides/slide29.xml"/><Relationship Id="Ra02c56b4c7fc4bf7" Type="http://schemas.openxmlformats.org/officeDocument/2006/relationships/slide" Target="/ppt/slides/slide6a.xml"/><Relationship Id="R75b4dce0be6b43d5" Type="http://schemas.openxmlformats.org/officeDocument/2006/relationships/slide" Target="/ppt/slides/slide33.xml"/><Relationship Id="R6f85e95970d942dd" Type="http://schemas.openxmlformats.org/officeDocument/2006/relationships/slide" Target="/ppt/slides/slide42.xml"/><Relationship Id="Rd14c86c9425d4ca3" Type="http://schemas.openxmlformats.org/officeDocument/2006/relationships/slide" Target="/ppt/slides/slide6c.xml"/><Relationship Id="rId1" Type="http://schemas.openxmlformats.org/officeDocument/2006/relationships/slideMaster" Target="slideMasters/slideMaster1.xml"/><Relationship Id="rId6" Type="http://schemas.openxmlformats.org/officeDocument/2006/relationships/viewProps" Target="viewProps.xml"/><Relationship Id="R8db454c76caf4bb1" Type="http://schemas.openxmlformats.org/officeDocument/2006/relationships/slide" Target="/ppt/slides/slided.xml"/><Relationship Id="R6fa2336f6cca43fb" Type="http://schemas.openxmlformats.org/officeDocument/2006/relationships/slide" Target="/ppt/slides/slide2c.xml"/><Relationship Id="R7e6ad7fd63c64e1d" Type="http://schemas.openxmlformats.org/officeDocument/2006/relationships/slide" Target="/ppt/slides/slide44.xml"/><Relationship Id="R5e4706b4f7b14d20" Type="http://schemas.openxmlformats.org/officeDocument/2006/relationships/slide" Target="/ppt/slides/slide5a.xml"/><Relationship Id="R7f36e59c748d4619" Type="http://schemas.openxmlformats.org/officeDocument/2006/relationships/slide" Target="/ppt/slides/slide6d.xml"/><Relationship Id="R0a031f32c8424278" Type="http://schemas.openxmlformats.org/officeDocument/2006/relationships/slide" Target="/ppt/slides/slide14.xml"/><Relationship Id="R101db00cfac7407d" Type="http://schemas.openxmlformats.org/officeDocument/2006/relationships/slide" Target="/ppt/slides/slide45.xml"/><Relationship Id="Rc3ca10b445464e6a" Type="http://schemas.openxmlformats.org/officeDocument/2006/relationships/slide" Target="/ppt/slides/slide4d.xml"/><Relationship Id="R4ec78cb56a4342ef" Type="http://schemas.openxmlformats.org/officeDocument/2006/relationships/slide" Target="/ppt/slides/slide8.xml"/><Relationship Id="Rfc3760e101cd4f80" Type="http://schemas.openxmlformats.org/officeDocument/2006/relationships/slide" Target="/ppt/slides/slidea.xml"/><Relationship Id="Ra4f530e463c24552" Type="http://schemas.openxmlformats.org/officeDocument/2006/relationships/slide" Target="/ppt/slides/slide5e.xml"/><Relationship Id="R19f7bb30c2014def" Type="http://schemas.openxmlformats.org/officeDocument/2006/relationships/slide" Target="/ppt/slides/slide71.xml"/><Relationship Id="Rdd498a394b004a7d" Type="http://schemas.openxmlformats.org/officeDocument/2006/relationships/slide" Target="/ppt/slides/slideb.xml"/><Relationship Id="R92475d4a783349a2" Type="http://schemas.openxmlformats.org/officeDocument/2006/relationships/slide" Target="/ppt/slides/slide38.xml"/><Relationship Id="R4a7ac05d595f40c7" Type="http://schemas.openxmlformats.org/officeDocument/2006/relationships/slide" Target="/ppt/slides/slide64.xml"/><Relationship Id="R6f04939facae426a" Type="http://schemas.openxmlformats.org/officeDocument/2006/relationships/slide" Target="/ppt/slides/slide54.xml"/><Relationship Id="R4e921427f8934ea2" Type="http://schemas.openxmlformats.org/officeDocument/2006/relationships/slide" Target="/ppt/slides/slide16.xml"/><Relationship Id="R7f7a599dcdd242b5" Type="http://schemas.openxmlformats.org/officeDocument/2006/relationships/slide" Target="/ppt/slides/slide56.xml"/><Relationship Id="Rc22f2e4a76fa48ea" Type="http://schemas.openxmlformats.org/officeDocument/2006/relationships/slide" Target="/ppt/slides/slide57.xml"/><Relationship Id="rId7" Type="http://schemas.openxmlformats.org/officeDocument/2006/relationships/theme" Target="theme/theme1.xml"/><Relationship Id="R1c7e0dc60ddc400d" Type="http://schemas.openxmlformats.org/officeDocument/2006/relationships/slide" Target="/ppt/slides/slide15.xml"/><Relationship Id="R731d5638103a4805" Type="http://schemas.openxmlformats.org/officeDocument/2006/relationships/slide" Target="/ppt/slides/slide3b.xml"/><Relationship Id="R8ffa8f3510b142ed" Type="http://schemas.openxmlformats.org/officeDocument/2006/relationships/slide" Target="/ppt/slides/slide4a.xml"/><Relationship Id="R7692651732f94611" Type="http://schemas.openxmlformats.org/officeDocument/2006/relationships/slide" Target="/ppt/slides/slide63.xml"/><Relationship Id="Ra1d114fc945447de" Type="http://schemas.openxmlformats.org/officeDocument/2006/relationships/slide" Target="/ppt/slides/slide6f.xml"/><Relationship Id="R4008f28a7e5546e6" Type="http://schemas.openxmlformats.org/officeDocument/2006/relationships/slide" Target="/ppt/slides/slide21.xml"/><Relationship Id="R34b01c61d5e84d2d" Type="http://schemas.openxmlformats.org/officeDocument/2006/relationships/slide" Target="/ppt/slides/slide28.xml"/><Relationship Id="R7d87b3563749451c" Type="http://schemas.openxmlformats.org/officeDocument/2006/relationships/slide" Target="/ppt/slides/slide2b.xml"/><Relationship Id="Rf3e5afeff33a4bdc" Type="http://schemas.openxmlformats.org/officeDocument/2006/relationships/slide" Target="/ppt/slides/slide46.xml"/><Relationship Id="R31ab2e19a47843fa" Type="http://schemas.openxmlformats.org/officeDocument/2006/relationships/slide" Target="/ppt/slides/slide65.xml"/><Relationship Id="R0e7b1368ab3b4601" Type="http://schemas.openxmlformats.org/officeDocument/2006/relationships/slide" Target="/ppt/slides/slide74.xml"/><Relationship Id="R7525380d478740e2" Type="http://schemas.openxmlformats.org/officeDocument/2006/relationships/slide" Target="/ppt/slides/slide13.xml"/><Relationship Id="R7f53b711a3ac491e" Type="http://schemas.openxmlformats.org/officeDocument/2006/relationships/slide" Target="/ppt/slides/slide27.xml"/><Relationship Id="R5d9b5ad6d0f04203" Type="http://schemas.openxmlformats.org/officeDocument/2006/relationships/slide" Target="/ppt/slides/slide4.xml"/><Relationship Id="R565ef4e3110a4339" Type="http://schemas.openxmlformats.org/officeDocument/2006/relationships/slide" Target="/ppt/slides/slide18.xml"/><Relationship Id="R571d787afb004218" Type="http://schemas.openxmlformats.org/officeDocument/2006/relationships/slide" Target="/ppt/slides/slide25.xml"/><Relationship Id="R110fd15e9d1945c7" Type="http://schemas.openxmlformats.org/officeDocument/2006/relationships/slide" Target="/ppt/slides/slide41.xml"/><Relationship Id="R8ca0de92662f4f09" Type="http://schemas.openxmlformats.org/officeDocument/2006/relationships/slide" Target="/ppt/slides/slide73.xml"/><Relationship Id="R2eb1f14996794e8f" Type="http://schemas.openxmlformats.org/officeDocument/2006/relationships/slide" Target="/ppt/slides/slide20.xml"/><Relationship Id="R64c3353d2a8549ea" Type="http://schemas.openxmlformats.org/officeDocument/2006/relationships/slide" Target="/ppt/slides/slide61.xml"/><Relationship Id="R5ed79503bd084c20" Type="http://schemas.openxmlformats.org/officeDocument/2006/relationships/slide" Target="/ppt/slides/slide68.xml"/><Relationship Id="Ra76fd2bb1fed4803" Type="http://schemas.openxmlformats.org/officeDocument/2006/relationships/slide" Target="/ppt/slides/slide69.xml"/><Relationship Id="R50edc7c5587b448b" Type="http://schemas.openxmlformats.org/officeDocument/2006/relationships/slide" Target="/ppt/slides/slide12.xml"/><Relationship Id="Rf55687999fa04b57" Type="http://schemas.openxmlformats.org/officeDocument/2006/relationships/slide" Target="/ppt/slides/slide1f.xml"/><Relationship Id="rId8" Type="http://schemas.openxmlformats.org/officeDocument/2006/relationships/tableStyles" Target="tableStyles.xml"/><Relationship Id="Rc6e2f97d5bf54f9a" Type="http://schemas.openxmlformats.org/officeDocument/2006/relationships/slide" Target="/ppt/slides/slide3.xml"/><Relationship Id="Ra379b18aedb24ced" Type="http://schemas.openxmlformats.org/officeDocument/2006/relationships/slide" Target="/ppt/slides/slide11.xml"/><Relationship Id="Raee9847253db4842" Type="http://schemas.openxmlformats.org/officeDocument/2006/relationships/slide" Target="/ppt/slides/slide1d.xml"/><Relationship Id="R7bfed6bd38994897" Type="http://schemas.openxmlformats.org/officeDocument/2006/relationships/slide" Target="/ppt/slides/slide24.xml"/><Relationship Id="R061d2eaaf1aa4e19" Type="http://schemas.openxmlformats.org/officeDocument/2006/relationships/slide" Target="/ppt/slides/slide37.xml"/><Relationship Id="R97406cb1f5eb49d2" Type="http://schemas.openxmlformats.org/officeDocument/2006/relationships/slide" Target="/ppt/slides/slide76.xml"/><Relationship Id="Rd944c70a1f34496e" Type="http://schemas.openxmlformats.org/officeDocument/2006/relationships/slide" Target="/ppt/slides/slide1a.xml"/><Relationship Id="R94abd62256e645b6" Type="http://schemas.openxmlformats.org/officeDocument/2006/relationships/slide" Target="/ppt/slides/slide34.xml"/><Relationship Id="R4f552c8af8f142b9" Type="http://schemas.openxmlformats.org/officeDocument/2006/relationships/slide" Target="/ppt/slides/slide72.xml"/><Relationship Id="Rf6df55b91cbb4bfa" Type="http://schemas.openxmlformats.org/officeDocument/2006/relationships/slide" Target="/ppt/slides/slide1b.xml"/><Relationship Id="R8376951b98054f27" Type="http://schemas.openxmlformats.org/officeDocument/2006/relationships/slide" Target="/ppt/slides/slide2d.xml"/><Relationship Id="Re78080a340f9426f" Type="http://schemas.openxmlformats.org/officeDocument/2006/relationships/slide" Target="/ppt/slides/slide5d.xml"/><Relationship Id="Ra2c53533ab1743c0" Type="http://schemas.openxmlformats.org/officeDocument/2006/relationships/slide" Target="/ppt/slides/slide5f.xml"/><Relationship Id="R43574866adcd4283" Type="http://schemas.openxmlformats.org/officeDocument/2006/relationships/slide" Target="/ppt/slides/slide3e.xml"/><Relationship Id="R233ea3678db047b9" Type="http://schemas.openxmlformats.org/officeDocument/2006/relationships/slide" Target="/ppt/slides/slide59.xml"/><Relationship Id="R06bdee3b7ecf430a" Type="http://schemas.openxmlformats.org/officeDocument/2006/relationships/slide" Target="/ppt/slides/slide4f.xml"/><Relationship Id="R890c4a95dab24087" Type="http://schemas.openxmlformats.org/officeDocument/2006/relationships/slide" Target="/ppt/slides/slide55.xml"/><Relationship Id="R0d002d39dfce4a40" Type="http://schemas.openxmlformats.org/officeDocument/2006/relationships/slide" Target="/ppt/slides/slide67.xml"/><Relationship Id="Rfca259572e2c4c16" Type="http://schemas.openxmlformats.org/officeDocument/2006/relationships/slide" Target="/ppt/slides/slide4b.xml"/><Relationship Id="R0d111419931045ca" Type="http://schemas.openxmlformats.org/officeDocument/2006/relationships/slide" Target="/ppt/slides/slide4c.xml"/><Relationship Id="rId10" Type="http://schemas.openxmlformats.org/officeDocument/2006/relationships/customXml" Target="../customXml/item2.xml"/><Relationship Id="rId4" Type="http://schemas.openxmlformats.org/officeDocument/2006/relationships/notesMaster" Target="notesMasters/notesMaster1.xml"/><Relationship Id="Raadc1d39910b4c2f" Type="http://schemas.openxmlformats.org/officeDocument/2006/relationships/slide" Target="/ppt/slides/slide9.xml"/><Relationship Id="R1068bf42bdf5469d" Type="http://schemas.openxmlformats.org/officeDocument/2006/relationships/slide" Target="/ppt/slides/slide48.xml"/><Relationship Id="R01bf54f92e4e489f" Type="http://schemas.openxmlformats.org/officeDocument/2006/relationships/slide" Target="/ppt/slides/slide75.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12.6.  The percentage for 2009 is 11.2.  The percentage for 2011 is 11.6.  The percentage for 2013 is 17.6.  The percentage for 2015 is 11.4.  The percentage for 2017 is 10.7.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 The percentage for Male students is 4.2. The percentage for Female students is 9.0. The percentage for 6th grade students is 4.2. The percentage for 7th grade students is 6.6. The percentage for 8th grade students is 8.3. The percentage for Black students is 7.4. The percentage for Hispanic students is 8.1. The percentage for White students is 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2013-2017. This slide shows percentages from 2013 through 2017 for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6.8.  The percentage for 2015 is 6.1.  The percentage for 2017 is 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 The percentage for Male students is 9.1. The percentage for Female students is 9.5. The percentage for 6th grade students is 6.6. The percentage for 7th grade students is 8.8. The percentage for 8th grade students is 12.3. The percentage for Black students is 7.3. The percentage for Hispanic students is 10.8. The percentage for White students is 10.4.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28.5.  The percentage for 2009 is 25.9.  The percentage for 2011 is 22.5.  The percentage for 2013 is 17.6.  The percentage for 2015 is 11.5.  The percentage for 2017 is 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1.9. The percentage for Female students is 1.2. The percentage for 6th grade students is 1.4. The percentage for 7th grade students is 2.0. The percentage for 8th grade students is 1.2. The percentage for Black students is 1.0. The percentage for Hispanic students is 2.7.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8.3.  The percentage for 2009 is 8.4.  The percentage for 2011 is 5.7.  The percentage for 2013 is 4.3.  The percentage for 2015 is 2.1.  The percentage for 2017 is 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0.1. The percentage for Male students is 0.2. The percentage for Female students is 0.0. The percentage for 6th grade students is 0.0. The percentage for 7th grade students is 0.1. The percentage for 8th grade students is 0.1. The percentage for Black students is 0.0. The percentage for Hispanic students is 0.5. The percentage for White students is 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1.9.  The percentage for 2009 is 2.2.  The percentage for 2011 is 1.4.  The percentage for 2013 is 0.9.  The percentage for 2015 is 0.4.  The percentage for 2017 is 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0.1. The percentage for Male students is 0.2. The percentage for Female students is 0.0. The percentage for 6th grade students is 0.0. The percentage for 7th grade students is 0.1. The percentage for 8th grade students is 0.1. The percentage for Black students is 0.0. The percentage for Hispanic students is 0.5. The percentage for White students is 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1.4.  The percentage for 2009 is 1.8.  The percentage for 2011 is 1.0.  The percentage for 2013 is 0.8.  The percentage for 2015 is 0.3.  The percentage for 2017 is 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15.4. The percentage for Female students is 14.7. The percentage for 6th grade students is 9.0. The percentage for 7th grade students is 14.5. The percentage for 8th grade students is 21.2. The percentage for Black students is 15.0. The percentage for Hispanic students is 17.9.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17.2.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 The percentage for Male students is 5.5. The percentage for Female students is 5.8. The percentage for 6th grade students is 2.8. The percentage for 7th grade students is 5.5. The percentage for 8th grade students is 8.3. The percentage for Black students is 4.8. The percentage for Hispanic students is 8.7. The percentage for White students is 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8.4.  The percentage for 2017 is 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usually got their own electronic vapor products by buying them in a store (such as a convenience store, supermarket, discount store, gas station, or vape store, during the 30 days before the survey, among students who currently used electronic vapor products).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8.9. The percentage for 8th grade students is 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1.6. The percentage for Female students is 1.0. The percentage for 6th grade students is 0.9. The percentage for 7th grade students is 1.3. The percentage for 8th grade students is 1.7. The percentage for Black students is 0.4. The percentage for Hispanic students is 2.2.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1.7. The percentage for Female students is 1.6. The percentage for 6th grade students is 0.9. The percentage for 7th grade students is 1.4. The percentage for 8th grade students is 2.5. The percentage for Black students is 1.0. The percentage for Hispanic students is 2.6.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4.9.  The percentage for 2009 is 6.4.  The percentage for 2011 is 4.4.  The percentage for 2013 is 4.2.  The percentage for 2015 is 2.4.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 The percentage for Male students is 2.9. The percentage for Female students is 2.4. The percentage for 6th grade students is 1.7. The percentage for 7th grade students is 2.7. The percentage for 8th grade students is 3.3. The percentage for Black students is 1.8. The percentage for Hispanic students is 4.2. The percentage for White students is 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3.4. The percentage for Female students is 2.6. The percentage for 6th grade students is 2.1. The percentage for 7th grade students is 2.9. The percentage for 8th grade students is 3.8. The percentage for Black students is 1.8. The percentage for Hispanic students is 5.0. The percentage for White students is 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7.5. The percentage for Male students is 7.5. The percentage for Female students is 7.5. The percentage for 6th grade students is 4.3. The percentage for 7th grade students is 7.2. The percentage for 8th grade students is 10.7. The percentage for Black students is 5.7. The percentage for Hispanic students is 12.1. The percentage for White students is 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drank alcohol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23.3. The percentage for Male students is 20.3. The percentage for Female students is 26.4. The percentage for 6th grade students is 17.4. The percentage for 7th grade students is 22.2. The percentage for 8th grade students is 29.6. The percentage for Black students is 21.8. The percentage for Hispanic students is 28.0. The percentage for White students is 22.7.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drank alcohol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42.1.  The percentage for 2009 is 39.9.  The percentage for 2011 is 34.4.  The percentage for 2013 is 26.8.  The percentage for 2015 is 21.7.  The percentage for 2017 is 23.3.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 The percentage for Male students is 9.4. The percentage for Female students is 7.9. The percentage for 6th grade students is 8.8. The percentage for 7th grade students is 8.7. The percentage for 8th grade students is 8.2. The percentage for Black students is 8.5. The percentage for Hispanic students is 10.5. The percentage for White students is 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14.9.  The percentage for 2009 is 15.8.  The percentage for 2011 is 12.5.  The percentage for 2013 is 9.6.  The percentage for 2015 is 6.8.  The percentage for 2017 is 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10.3. The percentage for Male students is 10.1. The percentage for Female students is 10.7. The percentage for 6th grade students is 4.2. The percentage for 7th grade students is 9.7. The percentage for 8th grade students is 16.2. The percentage for Black students is 11.4. The percentage for Hispanic students is 12.8. The percentage for White students is 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13.7.  The percentage for 2009 is 15.3.  The percentage for 2011 is 12.9.  The percentage for 2013 is 11.9.  The percentage for 2015 is 9.9.  The percentage for 2017 is 10.3.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 The percentage for Male students is 2.0. The percentage for Female students is 1.5. The percentage for 6th grade students is 1.6. The percentage for 7th grade students is 1.5. The percentage for 8th grade students is 1.9. The percentage for Black students is 1.8. The percentage for Hispanic students is 1.8.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2.7.  The percentage for 2009 is 3.2.  The percentage for 2011 is 2.3.  The percentage for 2013 is 2.5.  The percentage for 2015 is 1.4.  The percentage for 2017 is 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 The percentage for Male students is 0.8. The percentage for Female students is 1.2. The percentage for 6th grade students is 0.6. The percentage for 7th grade students is 1.4. The percentage for 8th grade students is 0.9. The percentage for Black students is 1.1. The percentage for Hispanic students is 1.1. The percentage for White students is 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rarely or never wore a seat belt (when riding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6.1. The percentage for Female students is 4.3. The percentage for 6th grade students is 5.0. The percentage for 7th grade students is 6.1. The percentage for 8th grade students is 4.5. The percentage for Black students is 7.4. The percentage for Hispanic students is 6.3. The percentage for White students is 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  The percentage for 2009 is 4.2.  The percentage for 2011 is 2.4.  The percentage for 2013 is 1.8.  The percentage for 2015 is 0.9.  The percentage for 2017 is 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 The percentage for Male students is 3.5. The percentage for Female students is 5.6. The percentage for 6th grade students is 4.2. The percentage for 7th grade students is 4.9. The percentage for 8th grade students is 4.6. The percentage for Black students is 5.1. The percentage for Hispanic students is 2.1. The percentage for White students is 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 The percentage for Male students is 12.4. The percentage for Female students is 5.9. The percentage for 6th grade students is 5.2. The percentage for 7th grade students is 9.2. The percentage for 8th grade students is 13.0. The percentage for Black students is 13.2. The percentage for Hispanic students is 8.9. The percentage for White students is 6.7.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23.3.  The percentage for 2009 is 22.8.  The percentage for 2011 is 18.8.  The percentage for 2013 is 14.4.  The percentage for 2015 is 10.5.  The percentage for 2017 is 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3.6. The percentage for Female students is 1.4. The percentage for 6th grade students is 3.0. The percentage for 7th grade students is 1.9. The percentage for 8th grade students is 2.9. The percentage for Black students is 4.3. The percentage for Hispanic students is 1.9.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5.8.  The percentage for 2009 is 6.4.  The percentage for 2011 is 4.9.  The percentage for 2013 is 3.9.  The percentage for 2015 is 2.4.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64.3. The percentage for Male students is 68.1. The percentage for 8th grade students is 75.0.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used a condom during last sexual intercourse (among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77.3.  The percentage for 2009 is 71.6.  The percentage for 2011 is 76.1.  The percentage for 2013 is 70.8.  The percentage for 2015 is 71.4.  The percentage for 2017 is 64.3.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28.0. The percentage for Male students is 25.0. The percentage for Female students is 31.0. The percentage for 6th grade students is 25.2. The percentage for 7th grade students is 28.6. The percentage for 8th grade students is 29.6. The percentage for Black students is 26.1. The percentage for Hispanic students is 35.4. The percentage for White students is 26.5.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26.7.  The percentage for 2009 is 25.6.  The percentage for 2011 is 26.9.  The percentage for 2013 is 27.4.  The percentage for 2015 is 26.3.  The percentage for 2017 is 28.0.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47.5. The percentage for Male students is 39.2. The percentage for Female students is 56.2. The percentage for 6th grade students is 47.8. The percentage for 7th grade students is 46.8. The percentage for 8th grade students is 48.2. The percentage for Black students is 48.4. The percentage for Hispanic students is 58.5. The percentage for White students is 42.9.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44.8.  The percentage for 2009 is 43.6.  The percentage for 2011 is 46.3.  The percentage for 2013 is 47.3.  The percentage for 2015 is 43.3.  The percentage for 2017 is 47.5.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9.8. The percentage for Male students is 7.1. The percentage for Female students is 12.5. The percentage for 6th grade students is 7.9. The percentage for 7th grade students is 11.7. The percentage for 8th grade students is 9.4. The percentage for Black students is 8.5. The percentage for Hispanic students is 12.8. The percentage for White students is 9.3.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2011-2017. This slide shows percentages from 2011 through 2017 for middle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11.1.  The percentage for 2013 is 11.0.  The percentage for 2015 is 9.1.  The percentage for 2017 is 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47.1. The percentage for Male students is 54.9. The percentage for Female students is 39.3. The percentage for 6th grade students is 56.3. The percentage for 7th grade students is 45.1. The percentage for 8th grade students is 41.6. The percentage for Black students is 43.8. The percentage for Hispanic students is 44.5. The percentage for White students is 49.9.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2011-2017. This slide shows percentages from 2011 through 2017 for middle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47.8.  The percentage for 2013 is 46.3.  The percentage for 2015 is 48.7.  The percentage for 2017 is 47.1.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rarely or never wore a seat belt (when riding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5.7.  The percentage for 2009 is 7.3.  The percentage for 2011 is 5.5.  The percentage for 2013 is 5.5.  The percentage for 2015 is 3.8.  The percentage for 2017 is 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50.0. The percentage for Male students is 58.9. The percentage for Female students is 40.6. The percentage for 6th grade students is 54.6. The percentage for 7th grade students is 47.2. The percentage for 8th grade students is 48.4. The percentage for Black students is 48.2. The percentage for Hispanic students is 41.2. The percentage for White students is 55.3.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Black students is higher than for Hispanic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2009-2017. This slide shows percentages from 2009 through 2017 for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50.5.  The percentage for 2011 is 47.9.  The percentage for 2013 is 48.2.  The percentage for 2015 is 48.6.  The percentage for 2017 is 50.0.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11.4. The percentage for Male students is 10.0. The percentage for Female students is 12.7. The percentage for 6th grade students is 10.0. The percentage for 7th grade students is 11.2. The percentage for 8th grade students is 12.7. The percentage for Black students is 15.2. The percentage for Hispanic students is 12.4. The percentage for White students is 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2009-2017. This slide shows percentages from 2009 through 2017 for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15.2.  The percentage for 2011 is 11.1.  The percentage for 2013 is 13.2.  The percentage for 2015 is 12.1.  The percentage for 2017 is 11.4.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27.5. The percentage for Male students is 36.0. The percentage for Female students is 18.6. The percentage for 6th grade students is 30.9. The percentage for 7th grade students is 25.3. The percentage for 8th grade students is 26.3. The percentage for Black students is 29.7. The percentage for Hispanic students is 21.5. The percentage for White students is 28.6.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2009-2017. This slide shows percentages from 2009 through 2017 for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31.5.  The percentage for 2011 is 30.9.  The percentage for 2013 is 27.3.  The percentage for 2015 is 29.1.  The percentage for 2017 is 27.5.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27.8. The percentage for Male students is 27.2. The percentage for Female students is 28.4. The percentage for 6th grade students is 25.2. The percentage for 7th grade students is 30.4. The percentage for 8th grade students is 27.5. The percentage for Black students is 37.7. The percentage for Hispanic students is 28.2. The percentage for White students is 20.6.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41.4.  The percentage for 2009 is 41.7.  The percentage for 2011 is 41.1.  The percentage for 2013 is 42.2.  The percentage for 2015 is 32.6.  The percentage for 2017 is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49.5. The percentage for Male students is 49.9. The percentage for Female students is 48.9. The percentage for 6th grade students is 43.0. The percentage for 7th grade students is 50.5. The percentage for 8th grade students is 54.2. The percentage for Black students is 51.6. The percentage for Hispanic students is 52.2. The percentage for White students is 47.2.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2009-2017. This slide shows percentages from 2009 through 2017 for middle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30.0.  The percentage for 2011 is 34.9.  The percentage for 2013 is 41.8.  The percentage for 2015 is 46.0.  The percentage for 2017 is 49.5.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attended physical education classes (PE)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63.9. The percentage for Male students is 68.2. The percentage for Female students is 59.5. The percentage for 6th grade students is 65.2. The percentage for 7th grade students is 63.0. The percentage for 8th grade students is 63.6. The percentage for Black students is 67.6. The percentage for Hispanic students is 61.3. The percentage for White students is 62.2.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attended physical education classes (PE)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68.1.  The percentage for 2009 is 66.1.  The percentage for 2011 is 67.8.  The percentage for 2013 is 66.9.  The percentage for 2015 is 63.8.  The percentage for 2017 is 63.9.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22.7. The percentage for Male students is 26.0. The percentage for Female students is 19.5. The percentage for 6th grade students is 20.8. The percentage for 7th grade students is 22.6. The percentage for 8th grade students is 24.6. The percentage for Black students is 25.0. The percentage for Hispanic students is 22.8. The percentage for White students is 21.3.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33.3.  The percentage for 2009 is 30.1.  The percentage for 2011 is 35.3.  The percentage for 2013 is 28.6.  The percentage for 2015 is 20.6.  The percentage for 2017 is 22.7.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58.2. The percentage for Male students is 62.7. The percentage for Female students is 53.3. The percentage for 6th grade students is 63.5. The percentage for 7th grade students is 54.0. The percentage for 8th grade students is 57.6. The percentage for Black students is 55.2. The percentage for Hispanic students is 51.8. The percentage for White students is 63.6.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60.6.  The percentage for 2009 is 59.9.  The percentage for 2011 is 62.0.  The percentage for 2013 is 62.2.  The percentage for 2015 is 61.5.  The percentage for 2017 is 58.2.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16.2. The percentage for Female students is 20.7. The percentage for 6th grade students is 13.3. The percentage for 7th grade students is 19.6. The percentage for 8th grade students is 21.7. The percentage for Black students is 12.7. The percentage for Hispanic students is 20.0. The percentage for White students is 21.8.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16.3. The percentage for Male students is 18.3. The percentage for Female students is 14.1. The percentage for 6th grade students is 19.5. The percentage for 7th grade students is 13.9. The percentage for 8th grade students is 15.7. The percentage for Black students is 17.5. The percentage for Hispanic students is 18.5. The percentage for White students is 14.5.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20.8. The percentage for Male students is 18.6. The percentage for Female students is 23.0. The percentage for 6th grade students is 20.4. The percentage for 7th grade students is 21.0. The percentage for 8th grade students is 21.3. The percentage for Black students is 25.0. The percentage for Hispanic students is 20.3. The percentage for White students is 18.7.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20.9.  The percentage for 2009 is 23.9.  The percentage for 2011 is 25.9.  The percentage for 2013 is 26.3.  The percentage for 2015 is 22.0.  The percentage for 2017 is 20.8.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48.9. The percentage for Male students is 51.2. The percentage for Female students is 46.7. The percentage for 6th grade students is 59.3. The percentage for 7th grade students is 48.2. The percentage for 8th grade students is 40.5. The percentage for Black students is 45.1. The percentage for Hispanic students is 47.8. The percentage for White students is 50.9.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2011-2017. This slide shows percentages from 2011 through 2017 for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56.9.  The percentage for 2013 is 55.3.  The percentage for 2015 is 54.7.  The percentage for 2017 is 48.9.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72.3. The percentage for Male students is 67.5. The percentage for Female students is 77.5. The percentage for 6th grade students is 75.7. The percentage for 7th grade students is 71.6. The percentage for 8th grade students is 70.4. The percentage for Black students is 67.0. The percentage for Hispanic students is 65.1. The percentage for White students is 79.9.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74.2.  The percentage for 2017 is 72.3.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23.5. The percentage for Male students is 34.3. The percentage for Female students is 12.4. The percentage for 6th grade students is 22.0. The percentage for 7th grade students is 24.6. The percentage for 8th grade students is 23.9. The percentage for Black students is 18.0. The percentage for Hispanic students is 21.0. The percentage for White students is 28.4.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reported that someone they were dating or going out with purposely tried to control them or emotionally hurt them (counting such things as being told who they could and could not spend time with, being humiliated in front of others, or being threatened if they did not do what date wanted, among students who dated or went out with anyone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13.6. The percentage for Male students is 10.5. The percentage for Female students is 16.9. The percentage for 6th grade students is 10.1. The percentage for 7th grade students is 14.4. The percentage for 8th grade students is 15.7. The percentage for Black students is 14.3. The percentage for Hispanic students is 12.3. The percentage for White students is 14.2.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reported that someone they were dating or going out with physically hurt them on purpose (counting such things as being hit, slammed into something, or injured with an object or weapon, among students who dated or went out with anyone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4.2. The percentage for Female students is 3.9. The percentage for 6th grade students is 3.2. The percentage for 7th grade students is 4.3. The percentage for 8th grade students is 4.3. The percentage for Black students is 4.0. The percentage for Hispanic students is 5.5. The percentage for White students is 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something to purposely hurt themselves without wanting to die, such as cutting or burning themselves on purpose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11.0. The percentage for Male students is 6.7. The percentage for Female students is 15.6. The percentage for 6th grade students is 8.1. The percentage for 7th grade students is 11.1. The percentage for 8th grade students is 13.8. The percentage for Black students is 8.3. The percentage for Hispanic students is 13.5. The percentage for White students is 12.3.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smoked a whole cigarette before age 11 years (for the first time).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1.9. The percentage for Female students is 1.2. The percentage for 6th grade students is 1.1. The percentage for 7th grade students is 1.5. The percentage for 8th grade students is 1.9. The percentage for Black students is 1.3. The percentage for Hispanic students is 1.2.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smoked a whole cigarette before age 11 years (for the first time).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5.8.  The percentage for 2009 is 6.8.  The percentage for 2011 is 4.4.  The percentage for 2013 is 3.8.  The percentage for 2015 is 2.0.  The percentage for 2017 is 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6.2. The percentage for Female students is 8.7. The percentage for 6th grade students is 5.2. The percentage for 7th grade students is 5.9. The percentage for 8th grade students is 10.6. The percentage for Black students is 7.4. The percentage for Hispanic students is 9.1. The percentage for White students is 6.7.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2013-2017. This slide shows percentages from 2013 through 2017 for middle school students who currently drank alcohol (other than a few sips,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9.5.  The percentage for 2015 is 6.8.  The percentage for 2017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currently used marijuana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4.9. The percentage for Female students is 5.5. The percentage for 6th grade students is 2.7. The percentage for 7th grade students is 4.8. The percentage for 8th grade students is 7.3. The percentage for Black students is 5.0. The percentage for Hispanic students is 6.4. The percentage for White students is 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29.3.  The percentage for 2009 is 29.8.  The percentage for 2011 is 21.5.  The percentage for 2013 is 20.8.  The percentage for 2015 is 18.6.  The percentage for 2017 is 18.4.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2011-2017. This slide shows percentages from 2011 through 2017 for middle school students who currently used marijuana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6.5.  The percentage for 2013 is 5.8.  The percentage for 2015 is 5.1.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sniffed glue, or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 The percentage for Male students is 3.2. The percentage for Female students is 4.4. The percentage for 6th grade students is 3.5. The percentage for 7th grade students is 4.4. The percentage for 8th grade students is 3.7. The percentage for Black students is 3.8. The percentage for Hispanic students is 5.2.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used steroid pills or shots without a doctor's prescription.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 The percentage for Male students is 1.1. The percentage for Female students is 0.8. The percentage for 6th grade students is 0.7. The percentage for 7th grade students is 0.7. The percentage for 8th grade students is 1.5. The percentage for Black students is 0.9. The percentage for Hispanic students is 1.1.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have taken prescription pain medicine without a doctor's prescription or differently than how a doctor told them to use it (counting drugs such as codeine, Vicodin, OxyContin, Hydrocodone, and Percocet,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1.8. The percentage for Female students is 3.2. The percentage for 6th grade students is 1.7. The percentage for 7th grade students is 2.3. The percentage for 8th grade students is 3.3. The percentage for Black students is 3.3. The percentage for Hispanic students is 1.6.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had sexual intercourse with three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5.3. The percentage for Female students is 1.4. The percentage for 6th grade students is 2.7. The percentage for 7th grade students is 2.8. The percentage for 8th grade students is 4.4. The percentage for Black students is 6.0. The percentage for Hispanic students is 2.8.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21.6. The percentage for Male students is 22.2. The percentage for Female students is 21.1. The percentage for 6th grade students is 21.4. The percentage for 7th grade students is 20.8. The percentage for 8th grade students is 22.8. The percentage for Black students is 27.2. The percentage for Hispanic students is 20.3. The percentage for White students is 19.1.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eat green salad or other vegetables (not counting potatoes,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39.2. The percentage for Male students is 42.1. The percentage for Female students is 35.9. The percentage for 6th grade students is 36.2. The percentage for 7th grade students is 40.7. The percentage for 8th grade students is 40.5. The percentage for Black students is 45.5. The percentage for Hispanic students is 42.2. The percentage for White students is 34.2.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53.0. The percentage for Male students is 53.1. The percentage for Female students is 52.8. The percentage for 6th grade students is 53.0. The percentage for 7th grade students is 52.8. The percentage for 8th grade students is 53.4. The percentage for Black students is 46.8. The percentage for Hispanic students is 50.9. The percentage for White students is 57.1.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2013-2017. This slide shows percentages from 2013 through 2017 for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45.9.  The percentage for 2015 is 50.9.  The percentage for 2017 is 53.0.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48.5. The percentage for Male students is 51.9. The percentage for Female students is 45.2. The percentage for 6th grade students is 49.2. The percentage for 7th grade students is 49.3. The percentage for 8th grade students is 47.4. The percentage for Black students is 54.3. The percentage for Hispanic students is 52.1. The percentage for White students is 42.3.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2011-2017. This slide shows percentages from 2011 through 2017 for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39.0.  The percentage for 2013 is 46.6.  The percentage for 2015 is 54.7.  The percentage for 2017 is 48.5.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did not drink a can, bottle, or glass of sugar-sweetened beverages (counting sports drinks (such as Gatorade or PowerAde), energy drinks (such as Red Bull or Jolt), lemonade, sweetened tea or coffee drinks, flavored milk, Snapple, or Sunny Delight and not counting soda or pop, one or more sugar-sweetened beverages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40.9. The percentage for Male students is 44.0. The percentage for Female students is 37.9. The percentage for 6th grade students is 38.1. The percentage for 7th grade students is 43.5. The percentage for 8th grade students is 41.0. The percentage for Black students is 35.4. The percentage for Hispanic students is 41.4. The percentage for White students is 43.4.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ate dinner at home with at least one of their parents on four or more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80.9. The percentage for Male students is 83.3. The percentage for Female students is 78.3. The percentage for 6th grade students is 84.4. The percentage for 7th grade students is 78.5. The percentage for 8th grade students is 79.8. The percentage for Black students is 77.2. The percentage for Hispanic students is 78.9. The percentage for White students is 84.3.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2.9. The percentage for Female students is 3.0. The percentage for 6th grade students is 3.6. The percentage for 7th grade students is 2.1. The percentage for 8th grade students is 3.2. The percentage for Black students is 3.4. The percentage for Hispanic students is 4.4.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play violent video games 2 or more hours per week on average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31.9. The percentage for Male students is 53.4. The percentage for Female students is 9.3. The percentage for 6th grade students is 28.5. The percentage for 7th grade students is 30.7. The percentage for 8th grade students is 35.5. The percentage for Black students is 30.3. The percentage for Hispanic students is 30.4. The percentage for White students is 32.5.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play violent video games 2 or more hours per week on average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34.8.  The percentage for 2017 is 31.9.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45.1. The percentage for Male students is 55.7. The percentage for Female students is 33.9. The percentage for 6th grade students is 41.0. The percentage for 7th grade students is 47.0. The percentage for 8th grade students is 46.7. The percentage for Black students is 60.9. The percentage for Hispanic students is 44.6. The percentage for White students is 33.0.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44.1. The percentage for Male students is 47.4. The percentage for Female students is 40.9. The percentage for 6th grade students is 21.4. The percentage for 7th grade students is 44.6. The percentage for 8th grade students is 63.7. The percentage for Black students is 48.7. The percentage for Hispanic students is 34.5. The percentage for White students is 44.6.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68.3.  The percentage for 2009 is 60.7.  The percentage for 2011 is 55.6.  The percentage for 2013 is 52.9.  The percentage for 2015 is 49.1.  The percentage for 2017 is 44.1.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 The percentage for Male students is 2.7. The percentage for Female students is 2.5. The percentage for 6th grade students is 2.6. The percentage for 7th grade students is 2.4. The percentage for 8th grade students is 2.9. The percentage for Black students is 2.3. The percentage for Hispanic students is 4.4.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2.1.  The percentage for 2017 is 2.6.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6.5. The percentage for Female students is 12.3. The percentage for 6th grade students is 8.2. The percentage for 7th grade students is 8.2. The percentage for 8th grade students is 11.7. The percentage for Black students is 12.0. The percentage for Hispanic students is 13.1. The percentage for White students is 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2015-2017. This slide shows percentages from 2015 through 2017 for middle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9.0.  The percentage for 2017 is 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20.7. The percentage for Male students is 17.0. The percentage for Female students is 24.5. The percentage for 6th grade students is 15.9. The percentage for 7th grade students is 23.2. The percentage for 8th grade students is 22.5. The percentage for Black students is 16.9. The percentage for Hispanic students is 22.6. The percentage for White students is 22.4.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 The percentage for Male students is 2.2. The percentage for Female students is 3.4. The percentage for 6th grade students is 2.3. The percentage for 7th grade students is 2.2. The percentage for 8th grade students is 3.9. The percentage for Black students is 2.4. The percentage for Hispanic students is 3.6. The percentage for White students is 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1.7. The percentage for Female students is 1.3. The percentage for 6th grade students is 1.9. The percentage for 7th grade students is 1.6. The percentage for 8th grade students is 1.1. The percentage for Black students is 2.1. The percentage for Hispanic students is 1.7.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65.3.  The percentage for 2009 is 62.2.  The percentage for 2011 is 57.4.  The percentage for 2013 is 55.4.  The percentage for 2015 is 51.3.  The percentage for 2017 is 45.1.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38.6. The percentage for Male students is 32.6. The percentage for Female students is 44.8. The percentage for 6th grade students is 40.3. The percentage for 7th grade students is 37.3. The percentage for 8th grade students is 38.2. The percentage for Black students is 31.6. The percentage for Hispanic students is 33.6. The percentage for White students is 44.2.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2013-2017. This slide shows percentages from 2013 through 2017 for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43.1.  The percentage for 2015 is 41.1.  The percentage for 2017 is 38.6.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the percentage of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10.0. The percentage for Female students is 23.8. The percentage for 6th grade students is 14.1. The percentage for 7th grade students is 15.7. The percentage for 8th grade students is 19.9. The percentage for Black students is 11.7. The percentage for Hispanic students is 13.4. The percentage for White students is 20.8.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2013-2017. This slide shows percentages from 2013 through 2017 for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18.9.  The percentage for 2015 is 18.2.  The percentage for 2017 is 16.6.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17.8. The percentage for Male students is 11.9. The percentage for Female students is 23.8. The percentage for 6th grade students is 12.5. The percentage for 7th grade students is 18.9. The percentage for 8th grade students is 21.1. The percentage for Black students is 17.9. The percentage for Hispanic students is 18.9. The percentage for White students is 17.0.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Youth Risk Behavior Surveys, 2007-2017. This slide shows percentages from 2007 through 2017 for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21.6.  The percentage for 2009 is 20.8.  The percentage for 2011 is 22.5.  The percentage for 2013 is 11.6.  The percentage for 2015 is 18.1.  The percentage for 2017 is 17.8.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2013, and increased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Youth Risk Behavior Survey. This slide shows percentages of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10.7. The percentage for Male students is 7.8. The percentage for Female students is 13.7. The percentage for 6th grade students is 6.4. The percentage for 7th grade students is 11.5. The percentage for 8th grade students is 14.0. The percentage for Black students is 10.5. The percentage for Hispanic students is 11.5. The percentage for White students is 10.0.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a0c7445c8d764aa0" /><Relationship Type="http://schemas.openxmlformats.org/officeDocument/2006/relationships/chart" Target="/ppt/slides/charts/chart10.xml" Id="rId3" /><Relationship Type="http://schemas.openxmlformats.org/officeDocument/2006/relationships/notesSlide" Target="/ppt/notesSlides/notesSlide10.xml" Id="Rb0917e61cc2d451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20ea9a9719984be3" /><Relationship Type="http://schemas.openxmlformats.org/officeDocument/2006/relationships/chart" Target="/ppt/slides/charts/chart11.xml" Id="rId3" /><Relationship Type="http://schemas.openxmlformats.org/officeDocument/2006/relationships/notesSlide" Target="/ppt/notesSlides/notesSlide11.xml" Id="R7a962eed74de4466"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a5be4f1bef024ec7" /><Relationship Type="http://schemas.openxmlformats.org/officeDocument/2006/relationships/chart" Target="/ppt/slides/charts/chart12.xml" Id="rId3" /><Relationship Type="http://schemas.openxmlformats.org/officeDocument/2006/relationships/notesSlide" Target="/ppt/notesSlides/notesSlide12.xml" Id="R44da5211e6084708"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4c2e8416290d4fde" /><Relationship Type="http://schemas.openxmlformats.org/officeDocument/2006/relationships/chart" Target="/ppt/slides/charts/chart13.xml" Id="rId3" /><Relationship Type="http://schemas.openxmlformats.org/officeDocument/2006/relationships/notesSlide" Target="/ppt/notesSlides/notesSlide13.xml" Id="Rd4f129b373e24fb0"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d6bae687ca03417d" /><Relationship Type="http://schemas.openxmlformats.org/officeDocument/2006/relationships/chart" Target="/ppt/slides/charts/chart14.xml" Id="rId3" /><Relationship Type="http://schemas.openxmlformats.org/officeDocument/2006/relationships/notesSlide" Target="/ppt/notesSlides/notesSlide14.xml" Id="Rf683957976a14a28"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85653ce1555f41bf" /><Relationship Type="http://schemas.openxmlformats.org/officeDocument/2006/relationships/chart" Target="/ppt/slides/charts/chart15.xml" Id="rId3" /><Relationship Type="http://schemas.openxmlformats.org/officeDocument/2006/relationships/notesSlide" Target="/ppt/notesSlides/notesSlide15.xml" Id="R54db50f86a334804"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b8eb1dee411b4588" /><Relationship Type="http://schemas.openxmlformats.org/officeDocument/2006/relationships/chart" Target="/ppt/slides/charts/chart16.xml" Id="rId3" /><Relationship Type="http://schemas.openxmlformats.org/officeDocument/2006/relationships/notesSlide" Target="/ppt/notesSlides/notesSlide16.xml" Id="R52925cbef6fe4b3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e4d4cca2286845b7" /><Relationship Type="http://schemas.openxmlformats.org/officeDocument/2006/relationships/chart" Target="/ppt/slides/charts/chart17.xml" Id="rId3" /><Relationship Type="http://schemas.openxmlformats.org/officeDocument/2006/relationships/notesSlide" Target="/ppt/notesSlides/notesSlide17.xml" Id="R33d68d0802c74e2d"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e7e8f83cea784c68" /><Relationship Type="http://schemas.openxmlformats.org/officeDocument/2006/relationships/chart" Target="/ppt/slides/charts/chart18.xml" Id="rId3" /><Relationship Type="http://schemas.openxmlformats.org/officeDocument/2006/relationships/notesSlide" Target="/ppt/notesSlides/notesSlide18.xml" Id="R89adb978e1dc4823"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b7f9ec55c7d7411b" /><Relationship Type="http://schemas.openxmlformats.org/officeDocument/2006/relationships/chart" Target="/ppt/slides/charts/chart19.xml" Id="rId3" /><Relationship Type="http://schemas.openxmlformats.org/officeDocument/2006/relationships/notesSlide" Target="/ppt/notesSlides/notesSlide19.xml" Id="Rece45ff7bed24dac"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9a643857a03d4ac8" /><Relationship Type="http://schemas.openxmlformats.org/officeDocument/2006/relationships/chart" Target="/ppt/slides/charts/chart1a.xml" Id="rId3" /><Relationship Type="http://schemas.openxmlformats.org/officeDocument/2006/relationships/notesSlide" Target="/ppt/notesSlides/notesSlide1a.xml" Id="R49fdbb3657cb4c3d"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e0677f7b7a244411" /><Relationship Type="http://schemas.openxmlformats.org/officeDocument/2006/relationships/chart" Target="/ppt/slides/charts/chart1b.xml" Id="rId3" /><Relationship Type="http://schemas.openxmlformats.org/officeDocument/2006/relationships/notesSlide" Target="/ppt/notesSlides/notesSlide1b.xml" Id="Rb8368afba67b47eb"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2696eb848c4e4d4f" /><Relationship Type="http://schemas.openxmlformats.org/officeDocument/2006/relationships/chart" Target="/ppt/slides/charts/chart1c.xml" Id="rId3" /><Relationship Type="http://schemas.openxmlformats.org/officeDocument/2006/relationships/notesSlide" Target="/ppt/notesSlides/notesSlide1c.xml" Id="R792ca2ce0d284141"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492c6ef901e04319" /><Relationship Type="http://schemas.openxmlformats.org/officeDocument/2006/relationships/chart" Target="/ppt/slides/charts/chart1d.xml" Id="rId3" /><Relationship Type="http://schemas.openxmlformats.org/officeDocument/2006/relationships/notesSlide" Target="/ppt/notesSlides/notesSlide1d.xml" Id="R3b8ad6c74d894956"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d7afe2ab34b648f3" /><Relationship Type="http://schemas.openxmlformats.org/officeDocument/2006/relationships/chart" Target="/ppt/slides/charts/chart1e.xml" Id="rId3" /><Relationship Type="http://schemas.openxmlformats.org/officeDocument/2006/relationships/notesSlide" Target="/ppt/notesSlides/notesSlide1e.xml" Id="R8bae52d46640466b"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b65fe3ff924141ee" /><Relationship Type="http://schemas.openxmlformats.org/officeDocument/2006/relationships/chart" Target="/ppt/slides/charts/chart1f.xml" Id="rId3" /><Relationship Type="http://schemas.openxmlformats.org/officeDocument/2006/relationships/notesSlide" Target="/ppt/notesSlides/notesSlide1f.xml" Id="R7020c07320b842ad"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716ef9697d214ec3" /><Relationship Type="http://schemas.openxmlformats.org/officeDocument/2006/relationships/chart" Target="/ppt/slides/charts/chart20.xml" Id="rId3" /><Relationship Type="http://schemas.openxmlformats.org/officeDocument/2006/relationships/notesSlide" Target="/ppt/notesSlides/notesSlide20.xml" Id="Rc67d6b9bddbe45d5"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31e1af7f46274fbe" /><Relationship Type="http://schemas.openxmlformats.org/officeDocument/2006/relationships/chart" Target="/ppt/slides/charts/chart21.xml" Id="rId3" /><Relationship Type="http://schemas.openxmlformats.org/officeDocument/2006/relationships/notesSlide" Target="/ppt/notesSlides/notesSlide21.xml" Id="Rc6c02bba192d4725"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f7a42019d430479d" /><Relationship Type="http://schemas.openxmlformats.org/officeDocument/2006/relationships/chart" Target="/ppt/slides/charts/chart22.xml" Id="rId3" /><Relationship Type="http://schemas.openxmlformats.org/officeDocument/2006/relationships/notesSlide" Target="/ppt/notesSlides/notesSlide22.xml" Id="R89c0da89325f4698"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f9dff12ac5a243fc" /><Relationship Type="http://schemas.openxmlformats.org/officeDocument/2006/relationships/chart" Target="/ppt/slides/charts/chart23.xml" Id="rId3" /><Relationship Type="http://schemas.openxmlformats.org/officeDocument/2006/relationships/notesSlide" Target="/ppt/notesSlides/notesSlide23.xml" Id="R5362e29fa7484686"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3e63540c0374495f" /><Relationship Type="http://schemas.openxmlformats.org/officeDocument/2006/relationships/chart" Target="/ppt/slides/charts/chart24.xml" Id="rId3" /><Relationship Type="http://schemas.openxmlformats.org/officeDocument/2006/relationships/notesSlide" Target="/ppt/notesSlides/notesSlide24.xml" Id="Ra9a283ce267548fc"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3891d3b4c98546c2" /><Relationship Type="http://schemas.openxmlformats.org/officeDocument/2006/relationships/chart" Target="/ppt/slides/charts/chart25.xml" Id="rId3" /><Relationship Type="http://schemas.openxmlformats.org/officeDocument/2006/relationships/notesSlide" Target="/ppt/notesSlides/notesSlide25.xml" Id="R5d864582656a4c03"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35d81ac1c84d44f2" /><Relationship Type="http://schemas.openxmlformats.org/officeDocument/2006/relationships/chart" Target="/ppt/slides/charts/chart26.xml" Id="rId3" /><Relationship Type="http://schemas.openxmlformats.org/officeDocument/2006/relationships/notesSlide" Target="/ppt/notesSlides/notesSlide26.xml" Id="R4898048efc4444f6"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efba9c00c0944611" /><Relationship Type="http://schemas.openxmlformats.org/officeDocument/2006/relationships/chart" Target="/ppt/slides/charts/chart27.xml" Id="rId3" /><Relationship Type="http://schemas.openxmlformats.org/officeDocument/2006/relationships/notesSlide" Target="/ppt/notesSlides/notesSlide27.xml" Id="R58f3414546844e47"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4bd1fbbcd5f04e26" /><Relationship Type="http://schemas.openxmlformats.org/officeDocument/2006/relationships/chart" Target="/ppt/slides/charts/chart28.xml" Id="rId3" /><Relationship Type="http://schemas.openxmlformats.org/officeDocument/2006/relationships/notesSlide" Target="/ppt/notesSlides/notesSlide28.xml" Id="Rf22f20f01eda4ee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45584b4cebc7438c" /><Relationship Type="http://schemas.openxmlformats.org/officeDocument/2006/relationships/chart" Target="/ppt/slides/charts/chart29.xml" Id="rId3" /><Relationship Type="http://schemas.openxmlformats.org/officeDocument/2006/relationships/notesSlide" Target="/ppt/notesSlides/notesSlide29.xml" Id="Rb946257d5bd94a4b"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c76278af247748d6" /><Relationship Type="http://schemas.openxmlformats.org/officeDocument/2006/relationships/chart" Target="/ppt/slides/charts/chart2a.xml" Id="rId3" /><Relationship Type="http://schemas.openxmlformats.org/officeDocument/2006/relationships/notesSlide" Target="/ppt/notesSlides/notesSlide2a.xml" Id="Re876f7be39a64cf8"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70cce4e23e784372" /><Relationship Type="http://schemas.openxmlformats.org/officeDocument/2006/relationships/chart" Target="/ppt/slides/charts/chart2b.xml" Id="rId3" /><Relationship Type="http://schemas.openxmlformats.org/officeDocument/2006/relationships/notesSlide" Target="/ppt/notesSlides/notesSlide2b.xml" Id="R4be637c27ab248ab"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1596df743c1e4691" /><Relationship Type="http://schemas.openxmlformats.org/officeDocument/2006/relationships/chart" Target="/ppt/slides/charts/chart2c.xml" Id="rId3" /><Relationship Type="http://schemas.openxmlformats.org/officeDocument/2006/relationships/notesSlide" Target="/ppt/notesSlides/notesSlide2c.xml" Id="R930b8ca6ce6a4eee"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d98ef268ec0d468f" /><Relationship Type="http://schemas.openxmlformats.org/officeDocument/2006/relationships/chart" Target="/ppt/slides/charts/chart2d.xml" Id="rId3" /><Relationship Type="http://schemas.openxmlformats.org/officeDocument/2006/relationships/notesSlide" Target="/ppt/notesSlides/notesSlide2d.xml" Id="Raaf599bd09174766"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b1cf649dd0a64c2d" /><Relationship Type="http://schemas.openxmlformats.org/officeDocument/2006/relationships/chart" Target="/ppt/slides/charts/chart2e.xml" Id="rId3" /><Relationship Type="http://schemas.openxmlformats.org/officeDocument/2006/relationships/notesSlide" Target="/ppt/notesSlides/notesSlide2e.xml" Id="R810f0f3c46be4ca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393bd7d8544447ae" /><Relationship Type="http://schemas.openxmlformats.org/officeDocument/2006/relationships/chart" Target="/ppt/slides/charts/chart2f.xml" Id="rId3" /><Relationship Type="http://schemas.openxmlformats.org/officeDocument/2006/relationships/notesSlide" Target="/ppt/notesSlides/notesSlide2f.xml" Id="R053e8ca8ecd2493c"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2ebaa3da9814660" /><Relationship Type="http://schemas.openxmlformats.org/officeDocument/2006/relationships/chart" Target="/ppt/slides/charts/chart3.xml" Id="rId3" /><Relationship Type="http://schemas.openxmlformats.org/officeDocument/2006/relationships/notesSlide" Target="/ppt/notesSlides/notesSlide3.xml" Id="R5b5081dad61244eb"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8ece261704834f77" /><Relationship Type="http://schemas.openxmlformats.org/officeDocument/2006/relationships/chart" Target="/ppt/slides/charts/chart30.xml" Id="rId3" /><Relationship Type="http://schemas.openxmlformats.org/officeDocument/2006/relationships/notesSlide" Target="/ppt/notesSlides/notesSlide30.xml" Id="R4ef100d06bd24641"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e3fc8f8899524cdd" /><Relationship Type="http://schemas.openxmlformats.org/officeDocument/2006/relationships/chart" Target="/ppt/slides/charts/chart31.xml" Id="rId3" /><Relationship Type="http://schemas.openxmlformats.org/officeDocument/2006/relationships/notesSlide" Target="/ppt/notesSlides/notesSlide31.xml" Id="Ref22123933134d2f"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2371486847624dbd" /><Relationship Type="http://schemas.openxmlformats.org/officeDocument/2006/relationships/chart" Target="/ppt/slides/charts/chart32.xml" Id="rId3" /><Relationship Type="http://schemas.openxmlformats.org/officeDocument/2006/relationships/notesSlide" Target="/ppt/notesSlides/notesSlide32.xml" Id="R760d806a823f4f2d"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fcb58c3571654314" /><Relationship Type="http://schemas.openxmlformats.org/officeDocument/2006/relationships/chart" Target="/ppt/slides/charts/chart33.xml" Id="rId3" /><Relationship Type="http://schemas.openxmlformats.org/officeDocument/2006/relationships/notesSlide" Target="/ppt/notesSlides/notesSlide33.xml" Id="R7926df2965f540c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3ab90a082cc1482c" /><Relationship Type="http://schemas.openxmlformats.org/officeDocument/2006/relationships/chart" Target="/ppt/slides/charts/chart34.xml" Id="rId3" /><Relationship Type="http://schemas.openxmlformats.org/officeDocument/2006/relationships/notesSlide" Target="/ppt/notesSlides/notesSlide34.xml" Id="R992c033004374773"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6de6373c33fb4a6a" /><Relationship Type="http://schemas.openxmlformats.org/officeDocument/2006/relationships/chart" Target="/ppt/slides/charts/chart35.xml" Id="rId3" /><Relationship Type="http://schemas.openxmlformats.org/officeDocument/2006/relationships/notesSlide" Target="/ppt/notesSlides/notesSlide35.xml" Id="R1d52295a60544110"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9e341d9caf5949ce" /><Relationship Type="http://schemas.openxmlformats.org/officeDocument/2006/relationships/chart" Target="/ppt/slides/charts/chart36.xml" Id="rId3" /><Relationship Type="http://schemas.openxmlformats.org/officeDocument/2006/relationships/notesSlide" Target="/ppt/notesSlides/notesSlide36.xml" Id="R61fcd7a7a3764794"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40f0b927330d4d21" /><Relationship Type="http://schemas.openxmlformats.org/officeDocument/2006/relationships/chart" Target="/ppt/slides/charts/chart37.xml" Id="rId3" /><Relationship Type="http://schemas.openxmlformats.org/officeDocument/2006/relationships/notesSlide" Target="/ppt/notesSlides/notesSlide37.xml" Id="Rc8f9fe109153427d"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6df0cfa787b14b17" /><Relationship Type="http://schemas.openxmlformats.org/officeDocument/2006/relationships/chart" Target="/ppt/slides/charts/chart38.xml" Id="rId3" /><Relationship Type="http://schemas.openxmlformats.org/officeDocument/2006/relationships/notesSlide" Target="/ppt/notesSlides/notesSlide38.xml" Id="R36602593a2d145b4"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5262e7879c8c4360" /><Relationship Type="http://schemas.openxmlformats.org/officeDocument/2006/relationships/chart" Target="/ppt/slides/charts/chart39.xml" Id="rId3" /><Relationship Type="http://schemas.openxmlformats.org/officeDocument/2006/relationships/notesSlide" Target="/ppt/notesSlides/notesSlide39.xml" Id="R4d4f998ae4c84293"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806af54a34674e27" /><Relationship Type="http://schemas.openxmlformats.org/officeDocument/2006/relationships/chart" Target="/ppt/slides/charts/chart3a.xml" Id="rId3" /><Relationship Type="http://schemas.openxmlformats.org/officeDocument/2006/relationships/notesSlide" Target="/ppt/notesSlides/notesSlide3a.xml" Id="R653d1d3bef6c47c9"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2b68ea33703240c9" /><Relationship Type="http://schemas.openxmlformats.org/officeDocument/2006/relationships/chart" Target="/ppt/slides/charts/chart3b.xml" Id="rId3" /><Relationship Type="http://schemas.openxmlformats.org/officeDocument/2006/relationships/notesSlide" Target="/ppt/notesSlides/notesSlide3b.xml" Id="Rba10e7b0b5494167"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0f332f5418ad4d29" /><Relationship Type="http://schemas.openxmlformats.org/officeDocument/2006/relationships/chart" Target="/ppt/slides/charts/chart3c.xml" Id="rId3" /><Relationship Type="http://schemas.openxmlformats.org/officeDocument/2006/relationships/notesSlide" Target="/ppt/notesSlides/notesSlide3c.xml" Id="R5bade34c71154a1e"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646bfa946e574b75" /><Relationship Type="http://schemas.openxmlformats.org/officeDocument/2006/relationships/chart" Target="/ppt/slides/charts/chart3d.xml" Id="rId3" /><Relationship Type="http://schemas.openxmlformats.org/officeDocument/2006/relationships/notesSlide" Target="/ppt/notesSlides/notesSlide3d.xml" Id="Rad099f443e4c4241"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22ecb7c0559e4104" /><Relationship Type="http://schemas.openxmlformats.org/officeDocument/2006/relationships/chart" Target="/ppt/slides/charts/chart3e.xml" Id="rId3" /><Relationship Type="http://schemas.openxmlformats.org/officeDocument/2006/relationships/notesSlide" Target="/ppt/notesSlides/notesSlide3e.xml" Id="R2b8a1b96581b433d"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05e9367fe5ac4265" /><Relationship Type="http://schemas.openxmlformats.org/officeDocument/2006/relationships/chart" Target="/ppt/slides/charts/chart3f.xml" Id="rId3" /><Relationship Type="http://schemas.openxmlformats.org/officeDocument/2006/relationships/notesSlide" Target="/ppt/notesSlides/notesSlide3f.xml" Id="Rddc497ee06e643cd"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0bbcac07b8544a96" /><Relationship Type="http://schemas.openxmlformats.org/officeDocument/2006/relationships/chart" Target="/ppt/slides/charts/chart4.xml" Id="rId3" /><Relationship Type="http://schemas.openxmlformats.org/officeDocument/2006/relationships/notesSlide" Target="/ppt/notesSlides/notesSlide4.xml" Id="Rff47e9a2f0f443e4"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2e9a02afa5ce49db" /><Relationship Type="http://schemas.openxmlformats.org/officeDocument/2006/relationships/chart" Target="/ppt/slides/charts/chart40.xml" Id="rId3" /><Relationship Type="http://schemas.openxmlformats.org/officeDocument/2006/relationships/notesSlide" Target="/ppt/notesSlides/notesSlide40.xml" Id="R57ac50b71eee423d"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361b44a49c4e4910" /><Relationship Type="http://schemas.openxmlformats.org/officeDocument/2006/relationships/chart" Target="/ppt/slides/charts/chart41.xml" Id="rId3" /><Relationship Type="http://schemas.openxmlformats.org/officeDocument/2006/relationships/notesSlide" Target="/ppt/notesSlides/notesSlide41.xml" Id="R7b795fba2cf54824"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c1a1d799ce2d483a" /><Relationship Type="http://schemas.openxmlformats.org/officeDocument/2006/relationships/chart" Target="/ppt/slides/charts/chart42.xml" Id="rId3" /><Relationship Type="http://schemas.openxmlformats.org/officeDocument/2006/relationships/notesSlide" Target="/ppt/notesSlides/notesSlide42.xml" Id="R15669484c2094d99"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7a86894dcb764399" /><Relationship Type="http://schemas.openxmlformats.org/officeDocument/2006/relationships/chart" Target="/ppt/slides/charts/chart43.xml" Id="rId3" /><Relationship Type="http://schemas.openxmlformats.org/officeDocument/2006/relationships/notesSlide" Target="/ppt/notesSlides/notesSlide43.xml" Id="R9619a7402fcf4b4e"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6c89c1f511744dd6" /><Relationship Type="http://schemas.openxmlformats.org/officeDocument/2006/relationships/chart" Target="/ppt/slides/charts/chart44.xml" Id="rId3" /><Relationship Type="http://schemas.openxmlformats.org/officeDocument/2006/relationships/notesSlide" Target="/ppt/notesSlides/notesSlide44.xml" Id="R3fe270ae279a472e"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2a9b375ddab04432" /><Relationship Type="http://schemas.openxmlformats.org/officeDocument/2006/relationships/chart" Target="/ppt/slides/charts/chart45.xml" Id="rId3" /><Relationship Type="http://schemas.openxmlformats.org/officeDocument/2006/relationships/notesSlide" Target="/ppt/notesSlides/notesSlide45.xml" Id="R2bebdb92514346db"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9c3c50e2c93c420b" /><Relationship Type="http://schemas.openxmlformats.org/officeDocument/2006/relationships/chart" Target="/ppt/slides/charts/chart46.xml" Id="rId3" /><Relationship Type="http://schemas.openxmlformats.org/officeDocument/2006/relationships/notesSlide" Target="/ppt/notesSlides/notesSlide46.xml" Id="R18700ef0e38f448a"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cc4391ca9d384a73" /><Relationship Type="http://schemas.openxmlformats.org/officeDocument/2006/relationships/chart" Target="/ppt/slides/charts/chart47.xml" Id="rId3" /><Relationship Type="http://schemas.openxmlformats.org/officeDocument/2006/relationships/notesSlide" Target="/ppt/notesSlides/notesSlide47.xml" Id="Rfb3a7f66a7c64b8b"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73eacaa17ea647fc" /><Relationship Type="http://schemas.openxmlformats.org/officeDocument/2006/relationships/chart" Target="/ppt/slides/charts/chart48.xml" Id="rId3" /><Relationship Type="http://schemas.openxmlformats.org/officeDocument/2006/relationships/notesSlide" Target="/ppt/notesSlides/notesSlide48.xml" Id="Rd11ac78c7e6f41e9"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41d23d2804d74458" /><Relationship Type="http://schemas.openxmlformats.org/officeDocument/2006/relationships/chart" Target="/ppt/slides/charts/chart49.xml" Id="rId3" /><Relationship Type="http://schemas.openxmlformats.org/officeDocument/2006/relationships/notesSlide" Target="/ppt/notesSlides/notesSlide49.xml" Id="R9a49522ea5f84f50"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905afc3b8fdb455e" /><Relationship Type="http://schemas.openxmlformats.org/officeDocument/2006/relationships/chart" Target="/ppt/slides/charts/chart4a.xml" Id="rId3" /><Relationship Type="http://schemas.openxmlformats.org/officeDocument/2006/relationships/notesSlide" Target="/ppt/notesSlides/notesSlide4a.xml" Id="R870fe8bd36814d09"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06f7e0615cb94bec" /><Relationship Type="http://schemas.openxmlformats.org/officeDocument/2006/relationships/chart" Target="/ppt/slides/charts/chart4b.xml" Id="rId3" /><Relationship Type="http://schemas.openxmlformats.org/officeDocument/2006/relationships/notesSlide" Target="/ppt/notesSlides/notesSlide4b.xml" Id="R4cca64f964904657"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7ec646ac9ded45a9" /><Relationship Type="http://schemas.openxmlformats.org/officeDocument/2006/relationships/chart" Target="/ppt/slides/charts/chart4c.xml" Id="rId3" /><Relationship Type="http://schemas.openxmlformats.org/officeDocument/2006/relationships/notesSlide" Target="/ppt/notesSlides/notesSlide4c.xml" Id="Rd36f94e771774cea"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4e430a586c104ecf" /><Relationship Type="http://schemas.openxmlformats.org/officeDocument/2006/relationships/chart" Target="/ppt/slides/charts/chart4d.xml" Id="rId3" /><Relationship Type="http://schemas.openxmlformats.org/officeDocument/2006/relationships/notesSlide" Target="/ppt/notesSlides/notesSlide4d.xml" Id="R5f9889aa6f224fe6"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b2f6da205fb24524" /><Relationship Type="http://schemas.openxmlformats.org/officeDocument/2006/relationships/chart" Target="/ppt/slides/charts/chart4e.xml" Id="rId3" /><Relationship Type="http://schemas.openxmlformats.org/officeDocument/2006/relationships/notesSlide" Target="/ppt/notesSlides/notesSlide4e.xml" Id="Ra2ec74a5e8c24aae"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aced1891415d4874" /><Relationship Type="http://schemas.openxmlformats.org/officeDocument/2006/relationships/chart" Target="/ppt/slides/charts/chart4f.xml" Id="rId3" /><Relationship Type="http://schemas.openxmlformats.org/officeDocument/2006/relationships/notesSlide" Target="/ppt/notesSlides/notesSlide4f.xml" Id="R16761439cf5f4b04"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654768da92124eba" /><Relationship Type="http://schemas.openxmlformats.org/officeDocument/2006/relationships/chart" Target="/ppt/slides/charts/chart5.xml" Id="rId3" /><Relationship Type="http://schemas.openxmlformats.org/officeDocument/2006/relationships/notesSlide" Target="/ppt/notesSlides/notesSlide5.xml" Id="R321c6b64559f49c4"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6326409a05f34d29" /><Relationship Type="http://schemas.openxmlformats.org/officeDocument/2006/relationships/chart" Target="/ppt/slides/charts/chart50.xml" Id="rId3" /><Relationship Type="http://schemas.openxmlformats.org/officeDocument/2006/relationships/notesSlide" Target="/ppt/notesSlides/notesSlide50.xml" Id="Rdd95535da000420d"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24d8faa1a1fd4561" /><Relationship Type="http://schemas.openxmlformats.org/officeDocument/2006/relationships/chart" Target="/ppt/slides/charts/chart51.xml" Id="rId3" /><Relationship Type="http://schemas.openxmlformats.org/officeDocument/2006/relationships/notesSlide" Target="/ppt/notesSlides/notesSlide51.xml" Id="Reea4b109dee04b7e"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f57df77d2e3344f1" /><Relationship Type="http://schemas.openxmlformats.org/officeDocument/2006/relationships/chart" Target="/ppt/slides/charts/chart52.xml" Id="rId3" /><Relationship Type="http://schemas.openxmlformats.org/officeDocument/2006/relationships/notesSlide" Target="/ppt/notesSlides/notesSlide52.xml" Id="R8d95465484e14390"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a7dd9cdbaece4bfc" /><Relationship Type="http://schemas.openxmlformats.org/officeDocument/2006/relationships/chart" Target="/ppt/slides/charts/chart53.xml" Id="rId3" /><Relationship Type="http://schemas.openxmlformats.org/officeDocument/2006/relationships/notesSlide" Target="/ppt/notesSlides/notesSlide53.xml" Id="R855a3bbd22c948aa"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95cdcd62fa434941" /><Relationship Type="http://schemas.openxmlformats.org/officeDocument/2006/relationships/chart" Target="/ppt/slides/charts/chart54.xml" Id="rId3" /><Relationship Type="http://schemas.openxmlformats.org/officeDocument/2006/relationships/notesSlide" Target="/ppt/notesSlides/notesSlide54.xml" Id="Rf9fb8df1da91440b"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5327cb5d32364356" /><Relationship Type="http://schemas.openxmlformats.org/officeDocument/2006/relationships/chart" Target="/ppt/slides/charts/chart55.xml" Id="rId3" /><Relationship Type="http://schemas.openxmlformats.org/officeDocument/2006/relationships/notesSlide" Target="/ppt/notesSlides/notesSlide55.xml" Id="Rb75e209c45f74e64"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36d03c7e58cc46dc" /><Relationship Type="http://schemas.openxmlformats.org/officeDocument/2006/relationships/chart" Target="/ppt/slides/charts/chart56.xml" Id="rId3" /><Relationship Type="http://schemas.openxmlformats.org/officeDocument/2006/relationships/notesSlide" Target="/ppt/notesSlides/notesSlide56.xml" Id="R9848720a00574f9c"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a2a66f8a3f7e4e81" /><Relationship Type="http://schemas.openxmlformats.org/officeDocument/2006/relationships/chart" Target="/ppt/slides/charts/chart57.xml" Id="rId3" /><Relationship Type="http://schemas.openxmlformats.org/officeDocument/2006/relationships/notesSlide" Target="/ppt/notesSlides/notesSlide57.xml" Id="R89625eaf93a04ebd"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27a6ba2738834bc8" /><Relationship Type="http://schemas.openxmlformats.org/officeDocument/2006/relationships/chart" Target="/ppt/slides/charts/chart58.xml" Id="rId3" /><Relationship Type="http://schemas.openxmlformats.org/officeDocument/2006/relationships/notesSlide" Target="/ppt/notesSlides/notesSlide58.xml" Id="R79bdf6eea6664c49"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f96291e0741f426f" /><Relationship Type="http://schemas.openxmlformats.org/officeDocument/2006/relationships/chart" Target="/ppt/slides/charts/chart59.xml" Id="rId3" /><Relationship Type="http://schemas.openxmlformats.org/officeDocument/2006/relationships/notesSlide" Target="/ppt/notesSlides/notesSlide59.xml" Id="Rb8b529e9e0d948c3"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80c9b9d317ae4cf1" /><Relationship Type="http://schemas.openxmlformats.org/officeDocument/2006/relationships/chart" Target="/ppt/slides/charts/chart5a.xml" Id="rId3" /><Relationship Type="http://schemas.openxmlformats.org/officeDocument/2006/relationships/notesSlide" Target="/ppt/notesSlides/notesSlide5a.xml" Id="R854b1a423eee4018"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2f84d6f252bf4f97" /><Relationship Type="http://schemas.openxmlformats.org/officeDocument/2006/relationships/chart" Target="/ppt/slides/charts/chart5b.xml" Id="rId3" /><Relationship Type="http://schemas.openxmlformats.org/officeDocument/2006/relationships/notesSlide" Target="/ppt/notesSlides/notesSlide5b.xml" Id="Rd8ecd9d180da4fa3"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fdea311e7bfe4e8d" /><Relationship Type="http://schemas.openxmlformats.org/officeDocument/2006/relationships/chart" Target="/ppt/slides/charts/chart5c.xml" Id="rId3" /><Relationship Type="http://schemas.openxmlformats.org/officeDocument/2006/relationships/notesSlide" Target="/ppt/notesSlides/notesSlide5c.xml" Id="R30487b62b23043be"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46011d3661a84178" /><Relationship Type="http://schemas.openxmlformats.org/officeDocument/2006/relationships/chart" Target="/ppt/slides/charts/chart5d.xml" Id="rId3" /><Relationship Type="http://schemas.openxmlformats.org/officeDocument/2006/relationships/notesSlide" Target="/ppt/notesSlides/notesSlide5d.xml" Id="Rc6bd3d61accb4691"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31f7cf835494407d" /><Relationship Type="http://schemas.openxmlformats.org/officeDocument/2006/relationships/chart" Target="/ppt/slides/charts/chart5e.xml" Id="rId3" /><Relationship Type="http://schemas.openxmlformats.org/officeDocument/2006/relationships/notesSlide" Target="/ppt/notesSlides/notesSlide5e.xml" Id="Rd8426209ac3f4524"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57ff26ad000642a4" /><Relationship Type="http://schemas.openxmlformats.org/officeDocument/2006/relationships/chart" Target="/ppt/slides/charts/chart5f.xml" Id="rId3" /><Relationship Type="http://schemas.openxmlformats.org/officeDocument/2006/relationships/notesSlide" Target="/ppt/notesSlides/notesSlide5f.xml" Id="R1b93b63bc2b9493d"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f15749ba78cc410f" /><Relationship Type="http://schemas.openxmlformats.org/officeDocument/2006/relationships/chart" Target="/ppt/slides/charts/chart6.xml" Id="rId3" /><Relationship Type="http://schemas.openxmlformats.org/officeDocument/2006/relationships/notesSlide" Target="/ppt/notesSlides/notesSlide6.xml" Id="R8ea808db1f82483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f73ee6a129c24b01" /><Relationship Type="http://schemas.openxmlformats.org/officeDocument/2006/relationships/chart" Target="/ppt/slides/charts/chart60.xml" Id="rId3" /><Relationship Type="http://schemas.openxmlformats.org/officeDocument/2006/relationships/notesSlide" Target="/ppt/notesSlides/notesSlide60.xml" Id="Rff9203c1c1434c97"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02c88af508f4485d" /><Relationship Type="http://schemas.openxmlformats.org/officeDocument/2006/relationships/chart" Target="/ppt/slides/charts/chart61.xml" Id="rId3" /><Relationship Type="http://schemas.openxmlformats.org/officeDocument/2006/relationships/notesSlide" Target="/ppt/notesSlides/notesSlide61.xml" Id="Rb3dd0f6aaa134a6a"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95eeb855d3c34172" /><Relationship Type="http://schemas.openxmlformats.org/officeDocument/2006/relationships/chart" Target="/ppt/slides/charts/chart62.xml" Id="rId3" /><Relationship Type="http://schemas.openxmlformats.org/officeDocument/2006/relationships/notesSlide" Target="/ppt/notesSlides/notesSlide62.xml" Id="Rbdfddfbd942048ce"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fd72e81d57714cb3" /><Relationship Type="http://schemas.openxmlformats.org/officeDocument/2006/relationships/chart" Target="/ppt/slides/charts/chart63.xml" Id="rId3" /><Relationship Type="http://schemas.openxmlformats.org/officeDocument/2006/relationships/notesSlide" Target="/ppt/notesSlides/notesSlide63.xml" Id="Rc2c99b391b764417"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c26f9317a41f4667" /><Relationship Type="http://schemas.openxmlformats.org/officeDocument/2006/relationships/chart" Target="/ppt/slides/charts/chart64.xml" Id="rId3" /><Relationship Type="http://schemas.openxmlformats.org/officeDocument/2006/relationships/notesSlide" Target="/ppt/notesSlides/notesSlide64.xml" Id="Ra7d0a513f35247d5"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a0357d817d414541" /><Relationship Type="http://schemas.openxmlformats.org/officeDocument/2006/relationships/chart" Target="/ppt/slides/charts/chart65.xml" Id="rId3" /><Relationship Type="http://schemas.openxmlformats.org/officeDocument/2006/relationships/notesSlide" Target="/ppt/notesSlides/notesSlide65.xml" Id="R1cb3849b291a47d8"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6a550dbe6ef042e8" /><Relationship Type="http://schemas.openxmlformats.org/officeDocument/2006/relationships/chart" Target="/ppt/slides/charts/chart66.xml" Id="rId3" /><Relationship Type="http://schemas.openxmlformats.org/officeDocument/2006/relationships/notesSlide" Target="/ppt/notesSlides/notesSlide66.xml" Id="R7f2354bf901f4364"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4d648cce09074d15" /><Relationship Type="http://schemas.openxmlformats.org/officeDocument/2006/relationships/chart" Target="/ppt/slides/charts/chart67.xml" Id="rId3" /><Relationship Type="http://schemas.openxmlformats.org/officeDocument/2006/relationships/notesSlide" Target="/ppt/notesSlides/notesSlide67.xml" Id="R193196efc5874176"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d31d0d56b1354d02" /><Relationship Type="http://schemas.openxmlformats.org/officeDocument/2006/relationships/chart" Target="/ppt/slides/charts/chart68.xml" Id="rId3" /><Relationship Type="http://schemas.openxmlformats.org/officeDocument/2006/relationships/notesSlide" Target="/ppt/notesSlides/notesSlide68.xml" Id="Rbca5c3720f494793"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b5e9cee82e4d4bc3" /><Relationship Type="http://schemas.openxmlformats.org/officeDocument/2006/relationships/chart" Target="/ppt/slides/charts/chart69.xml" Id="rId3" /><Relationship Type="http://schemas.openxmlformats.org/officeDocument/2006/relationships/notesSlide" Target="/ppt/notesSlides/notesSlide69.xml" Id="R6d749bdeb47244c7"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a6adc716c21044c0" /><Relationship Type="http://schemas.openxmlformats.org/officeDocument/2006/relationships/chart" Target="/ppt/slides/charts/chart6a.xml" Id="rId3" /><Relationship Type="http://schemas.openxmlformats.org/officeDocument/2006/relationships/notesSlide" Target="/ppt/notesSlides/notesSlide6a.xml" Id="R90e9d5b2f50f4ba3"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a7380160c14943a5" /><Relationship Type="http://schemas.openxmlformats.org/officeDocument/2006/relationships/chart" Target="/ppt/slides/charts/chart6b.xml" Id="rId3" /><Relationship Type="http://schemas.openxmlformats.org/officeDocument/2006/relationships/notesSlide" Target="/ppt/notesSlides/notesSlide6b.xml" Id="Reb00175d22f24fe4"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cced034e62e64769" /><Relationship Type="http://schemas.openxmlformats.org/officeDocument/2006/relationships/chart" Target="/ppt/slides/charts/chart6c.xml" Id="rId3" /><Relationship Type="http://schemas.openxmlformats.org/officeDocument/2006/relationships/notesSlide" Target="/ppt/notesSlides/notesSlide6c.xml" Id="R9ec6970bf9454d49"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8f23f3ad181144a9" /><Relationship Type="http://schemas.openxmlformats.org/officeDocument/2006/relationships/chart" Target="/ppt/slides/charts/chart6d.xml" Id="rId3" /><Relationship Type="http://schemas.openxmlformats.org/officeDocument/2006/relationships/notesSlide" Target="/ppt/notesSlides/notesSlide6d.xml" Id="R2d370a6e91224ccf"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2daa8805fb09465c" /><Relationship Type="http://schemas.openxmlformats.org/officeDocument/2006/relationships/chart" Target="/ppt/slides/charts/chart6e.xml" Id="rId3" /><Relationship Type="http://schemas.openxmlformats.org/officeDocument/2006/relationships/notesSlide" Target="/ppt/notesSlides/notesSlide6e.xml" Id="R98785b0b7217407d"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d07e9fb918fe4211" /><Relationship Type="http://schemas.openxmlformats.org/officeDocument/2006/relationships/chart" Target="/ppt/slides/charts/chart6f.xml" Id="rId3" /><Relationship Type="http://schemas.openxmlformats.org/officeDocument/2006/relationships/notesSlide" Target="/ppt/notesSlides/notesSlide6f.xml" Id="R1f4e09843e2840ac"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987dffe8604046b0" /><Relationship Type="http://schemas.openxmlformats.org/officeDocument/2006/relationships/chart" Target="/ppt/slides/charts/chart7.xml" Id="rId3" /><Relationship Type="http://schemas.openxmlformats.org/officeDocument/2006/relationships/notesSlide" Target="/ppt/notesSlides/notesSlide7.xml" Id="R9ef8cc7018984327"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82e96920f0e540aa" /><Relationship Type="http://schemas.openxmlformats.org/officeDocument/2006/relationships/chart" Target="/ppt/slides/charts/chart70.xml" Id="rId3" /><Relationship Type="http://schemas.openxmlformats.org/officeDocument/2006/relationships/notesSlide" Target="/ppt/notesSlides/notesSlide70.xml" Id="R7e3f205aa1ec485a"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483a67172f604641" /><Relationship Type="http://schemas.openxmlformats.org/officeDocument/2006/relationships/chart" Target="/ppt/slides/charts/chart71.xml" Id="rId3" /><Relationship Type="http://schemas.openxmlformats.org/officeDocument/2006/relationships/notesSlide" Target="/ppt/notesSlides/notesSlide71.xml" Id="Rb7d3288456364f62"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8d6e97b37e6e46cf" /><Relationship Type="http://schemas.openxmlformats.org/officeDocument/2006/relationships/chart" Target="/ppt/slides/charts/chart72.xml" Id="rId3" /><Relationship Type="http://schemas.openxmlformats.org/officeDocument/2006/relationships/notesSlide" Target="/ppt/notesSlides/notesSlide72.xml" Id="Rdf77e68fb17541e8"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7eaa6c00ffbb4539" /><Relationship Type="http://schemas.openxmlformats.org/officeDocument/2006/relationships/chart" Target="/ppt/slides/charts/chart73.xml" Id="rId3" /><Relationship Type="http://schemas.openxmlformats.org/officeDocument/2006/relationships/notesSlide" Target="/ppt/notesSlides/notesSlide73.xml" Id="R9b1482f544d941ab"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6f21a062d2dd4f3e" /><Relationship Type="http://schemas.openxmlformats.org/officeDocument/2006/relationships/chart" Target="/ppt/slides/charts/chart74.xml" Id="rId3" /><Relationship Type="http://schemas.openxmlformats.org/officeDocument/2006/relationships/notesSlide" Target="/ppt/notesSlides/notesSlide74.xml" Id="R4a3d668de21847c1"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f9d49c680c58476b" /><Relationship Type="http://schemas.openxmlformats.org/officeDocument/2006/relationships/chart" Target="/ppt/slides/charts/chart75.xml" Id="rId3" /><Relationship Type="http://schemas.openxmlformats.org/officeDocument/2006/relationships/notesSlide" Target="/ppt/notesSlides/notesSlide75.xml" Id="R20e95c4047b4453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23d06ed3bec54215" /><Relationship Type="http://schemas.openxmlformats.org/officeDocument/2006/relationships/chart" Target="/ppt/slides/charts/chart76.xml" Id="rId3" /><Relationship Type="http://schemas.openxmlformats.org/officeDocument/2006/relationships/notesSlide" Target="/ppt/notesSlides/notesSlide76.xml" Id="R4df3c77a7a0c48ce"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559e813b11534b5c" /><Relationship Type="http://schemas.openxmlformats.org/officeDocument/2006/relationships/chart" Target="/ppt/slides/charts/chart77.xml" Id="rId3" /><Relationship Type="http://schemas.openxmlformats.org/officeDocument/2006/relationships/notesSlide" Target="/ppt/notesSlides/notesSlide77.xml" Id="R5c83f76b215c421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7147cbd112004024" /><Relationship Type="http://schemas.openxmlformats.org/officeDocument/2006/relationships/chart" Target="/ppt/slides/charts/chart78.xml" Id="rId3" /><Relationship Type="http://schemas.openxmlformats.org/officeDocument/2006/relationships/notesSlide" Target="/ppt/notesSlides/notesSlide78.xml" Id="R59c6239daf0546a3"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0fa6252cb2df4b21" /><Relationship Type="http://schemas.openxmlformats.org/officeDocument/2006/relationships/chart" Target="/ppt/slides/charts/chart8.xml" Id="rId3" /><Relationship Type="http://schemas.openxmlformats.org/officeDocument/2006/relationships/notesSlide" Target="/ppt/notesSlides/notesSlide8.xml" Id="R8255194d95e34205"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48f64e638def402b" /><Relationship Type="http://schemas.openxmlformats.org/officeDocument/2006/relationships/chart" Target="/ppt/slides/charts/chart9.xml" Id="rId3" /><Relationship Type="http://schemas.openxmlformats.org/officeDocument/2006/relationships/notesSlide" Target="/ppt/notesSlides/notesSlide9.xml" Id="R2e47206ff292450c"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837c8936212446de" /><Relationship Type="http://schemas.openxmlformats.org/officeDocument/2006/relationships/chart" Target="/ppt/slides/charts/charta.xml" Id="rId3" /><Relationship Type="http://schemas.openxmlformats.org/officeDocument/2006/relationships/notesSlide" Target="/ppt/notesSlides/notesSlidea.xml" Id="R93b79be911cf4b59"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d10fd08403d74acd" /><Relationship Type="http://schemas.openxmlformats.org/officeDocument/2006/relationships/chart" Target="/ppt/slides/charts/chartb.xml" Id="rId3" /><Relationship Type="http://schemas.openxmlformats.org/officeDocument/2006/relationships/notesSlide" Target="/ppt/notesSlides/notesSlideb.xml" Id="Rc9207dce964249d8"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c22e98778c464768" /><Relationship Type="http://schemas.openxmlformats.org/officeDocument/2006/relationships/chart" Target="/ppt/slides/charts/chartc.xml" Id="rId3" /><Relationship Type="http://schemas.openxmlformats.org/officeDocument/2006/relationships/notesSlide" Target="/ppt/notesSlides/notesSlidec.xml" Id="Rfd2d2b8dc5754431"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bdb5d8a538b647b0" /><Relationship Type="http://schemas.openxmlformats.org/officeDocument/2006/relationships/chart" Target="/ppt/slides/charts/chartd.xml" Id="rId3" /><Relationship Type="http://schemas.openxmlformats.org/officeDocument/2006/relationships/notesSlide" Target="/ppt/notesSlides/notesSlided.xml" Id="Rf172a81bc5ec420c"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37cf2e236a3c42c0" /><Relationship Type="http://schemas.openxmlformats.org/officeDocument/2006/relationships/chart" Target="/ppt/slides/charts/charte.xml" Id="rId3" /><Relationship Type="http://schemas.openxmlformats.org/officeDocument/2006/relationships/notesSlide" Target="/ppt/notesSlides/notesSlidee.xml" Id="Rc66fd28b91dc48ec"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d67cf05af84242b6" /><Relationship Type="http://schemas.openxmlformats.org/officeDocument/2006/relationships/chart" Target="/ppt/slides/charts/chartf.xml" Id="rId3" /><Relationship Type="http://schemas.openxmlformats.org/officeDocument/2006/relationships/notesSlide" Target="/ppt/notesSlides/notesSlidef.xml" Id="Rd3ef251b07f644c7"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12.6</c:v>
                </c:pt>
                <c:pt idx="1">
                  <c:v>11.2</c:v>
                </c:pt>
                <c:pt idx="2">
                  <c:v>11.6</c:v>
                </c:pt>
                <c:pt idx="3">
                  <c:v>17.6</c:v>
                </c:pt>
                <c:pt idx="4">
                  <c:v>11.4</c:v>
                </c:pt>
                <c:pt idx="5">
                  <c:v>10.7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6.5</c:v>
                </c:pt>
                <c:pt idx="1">
                  <c:v/>
                </c:pt>
                <c:pt idx="2">
                  <c:v>4.2</c:v>
                </c:pt>
                <c:pt idx="3">
                  <c:v>9.0</c:v>
                </c:pt>
                <c:pt idx="4">
                  <c:v/>
                </c:pt>
                <c:pt idx="5">
                  <c:v>4.2</c:v>
                </c:pt>
                <c:pt idx="6">
                  <c:v>6.6</c:v>
                </c:pt>
                <c:pt idx="7">
                  <c:v>8.3</c:v>
                </c:pt>
                <c:pt idx="8">
                  <c:v/>
                </c:pt>
                <c:pt idx="9">
                  <c:v>7.4</c:v>
                </c:pt>
                <c:pt idx="10">
                  <c:v>8.1</c:v>
                </c:pt>
                <c:pt idx="11">
                  <c:v>5.2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6.8</c:v>
                </c:pt>
                <c:pt idx="1">
                  <c:v>6.1</c:v>
                </c:pt>
                <c:pt idx="2">
                  <c:v>6.5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9.2</c:v>
                </c:pt>
                <c:pt idx="1">
                  <c:v/>
                </c:pt>
                <c:pt idx="2">
                  <c:v>9.1</c:v>
                </c:pt>
                <c:pt idx="3">
                  <c:v>9.5</c:v>
                </c:pt>
                <c:pt idx="4">
                  <c:v/>
                </c:pt>
                <c:pt idx="5">
                  <c:v>6.6</c:v>
                </c:pt>
                <c:pt idx="6">
                  <c:v>8.8</c:v>
                </c:pt>
                <c:pt idx="7">
                  <c:v>12.3</c:v>
                </c:pt>
                <c:pt idx="8">
                  <c:v/>
                </c:pt>
                <c:pt idx="9">
                  <c:v>7.3</c:v>
                </c:pt>
                <c:pt idx="10">
                  <c:v>10.8</c:v>
                </c:pt>
                <c:pt idx="11">
                  <c:v>10.4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28.5</c:v>
                </c:pt>
                <c:pt idx="1">
                  <c:v>25.9</c:v>
                </c:pt>
                <c:pt idx="2">
                  <c:v>22.5</c:v>
                </c:pt>
                <c:pt idx="3">
                  <c:v>17.6</c:v>
                </c:pt>
                <c:pt idx="4">
                  <c:v>11.5</c:v>
                </c:pt>
                <c:pt idx="5">
                  <c:v>9.2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1.9</c:v>
                </c:pt>
                <c:pt idx="3">
                  <c:v>1.2</c:v>
                </c:pt>
                <c:pt idx="4">
                  <c:v/>
                </c:pt>
                <c:pt idx="5">
                  <c:v>1.4</c:v>
                </c:pt>
                <c:pt idx="6">
                  <c:v>2.0</c:v>
                </c:pt>
                <c:pt idx="7">
                  <c:v>1.2</c:v>
                </c:pt>
                <c:pt idx="8">
                  <c:v/>
                </c:pt>
                <c:pt idx="9">
                  <c:v>1.0</c:v>
                </c:pt>
                <c:pt idx="10">
                  <c:v>2.7</c:v>
                </c:pt>
                <c:pt idx="11">
                  <c:v>1.7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8.3</c:v>
                </c:pt>
                <c:pt idx="1">
                  <c:v>8.4</c:v>
                </c:pt>
                <c:pt idx="2">
                  <c:v>5.7</c:v>
                </c:pt>
                <c:pt idx="3">
                  <c:v>4.3</c:v>
                </c:pt>
                <c:pt idx="4">
                  <c:v>2.1</c:v>
                </c:pt>
                <c:pt idx="5">
                  <c:v>1.5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0.2</c:v>
                </c:pt>
                <c:pt idx="3">
                  <c:v>0.0</c:v>
                </c:pt>
                <c:pt idx="4">
                  <c:v/>
                </c:pt>
                <c:pt idx="5">
                  <c:v>0.0</c:v>
                </c:pt>
                <c:pt idx="6">
                  <c:v>0.1</c:v>
                </c:pt>
                <c:pt idx="7">
                  <c:v>0.1</c:v>
                </c:pt>
                <c:pt idx="8">
                  <c:v/>
                </c:pt>
                <c:pt idx="9">
                  <c:v>0.0</c:v>
                </c:pt>
                <c:pt idx="10">
                  <c:v>0.5</c:v>
                </c:pt>
                <c:pt idx="11">
                  <c:v>0.1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1.9</c:v>
                </c:pt>
                <c:pt idx="1">
                  <c:v>2.2</c:v>
                </c:pt>
                <c:pt idx="2">
                  <c:v>1.4</c:v>
                </c:pt>
                <c:pt idx="3">
                  <c:v>0.9</c:v>
                </c:pt>
                <c:pt idx="4">
                  <c:v>0.4</c:v>
                </c:pt>
                <c:pt idx="5">
                  <c:v>0.1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0.2</c:v>
                </c:pt>
                <c:pt idx="3">
                  <c:v>0.0</c:v>
                </c:pt>
                <c:pt idx="4">
                  <c:v/>
                </c:pt>
                <c:pt idx="5">
                  <c:v>0.0</c:v>
                </c:pt>
                <c:pt idx="6">
                  <c:v>0.1</c:v>
                </c:pt>
                <c:pt idx="7">
                  <c:v>0.1</c:v>
                </c:pt>
                <c:pt idx="8">
                  <c:v/>
                </c:pt>
                <c:pt idx="9">
                  <c:v>0.0</c:v>
                </c:pt>
                <c:pt idx="10">
                  <c:v>0.5</c:v>
                </c:pt>
                <c:pt idx="11">
                  <c:v>0.1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1.4</c:v>
                </c:pt>
                <c:pt idx="1">
                  <c:v>1.8</c:v>
                </c:pt>
                <c:pt idx="2">
                  <c:v>1.0</c:v>
                </c:pt>
                <c:pt idx="3">
                  <c:v>0.8</c:v>
                </c:pt>
                <c:pt idx="4">
                  <c:v>0.3</c:v>
                </c:pt>
                <c:pt idx="5">
                  <c:v>0.1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15.2</c:v>
                </c:pt>
                <c:pt idx="1">
                  <c:v/>
                </c:pt>
                <c:pt idx="2">
                  <c:v>15.4</c:v>
                </c:pt>
                <c:pt idx="3">
                  <c:v>14.7</c:v>
                </c:pt>
                <c:pt idx="4">
                  <c:v/>
                </c:pt>
                <c:pt idx="5">
                  <c:v>9.0</c:v>
                </c:pt>
                <c:pt idx="6">
                  <c:v>14.5</c:v>
                </c:pt>
                <c:pt idx="7">
                  <c:v>21.2</c:v>
                </c:pt>
                <c:pt idx="8">
                  <c:v/>
                </c:pt>
                <c:pt idx="9">
                  <c:v>15.0</c:v>
                </c:pt>
                <c:pt idx="10">
                  <c:v>17.9</c:v>
                </c:pt>
                <c:pt idx="11">
                  <c:v>13.7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17.2</c:v>
                </c:pt>
                <c:pt idx="1">
                  <c:v>15.2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5.7</c:v>
                </c:pt>
                <c:pt idx="1">
                  <c:v/>
                </c:pt>
                <c:pt idx="2">
                  <c:v>5.5</c:v>
                </c:pt>
                <c:pt idx="3">
                  <c:v>5.8</c:v>
                </c:pt>
                <c:pt idx="4">
                  <c:v/>
                </c:pt>
                <c:pt idx="5">
                  <c:v>2.8</c:v>
                </c:pt>
                <c:pt idx="6">
                  <c:v>5.5</c:v>
                </c:pt>
                <c:pt idx="7">
                  <c:v>8.3</c:v>
                </c:pt>
                <c:pt idx="8">
                  <c:v/>
                </c:pt>
                <c:pt idx="9">
                  <c:v>4.8</c:v>
                </c:pt>
                <c:pt idx="10">
                  <c:v>8.7</c:v>
                </c:pt>
                <c:pt idx="11">
                  <c:v>5.1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8.4</c:v>
                </c:pt>
                <c:pt idx="1">
                  <c:v>5.7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8.9</c:v>
                </c:pt>
                <c:pt idx="1">
                  <c:v/>
                </c:pt>
                <c:pt idx="2">
                  <c:v/>
                </c:pt>
                <c:pt idx="3">
                  <c:v/>
                </c:pt>
                <c:pt idx="4">
                  <c:v/>
                </c:pt>
                <c:pt idx="5">
                  <c:v/>
                </c:pt>
                <c:pt idx="6">
                  <c:v/>
                </c:pt>
                <c:pt idx="7">
                  <c:v>8.1</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c:v>
                </c:pt>
                <c:pt idx="1">
                  <c:v/>
                </c:pt>
                <c:pt idx="2">
                  <c:v>1.6</c:v>
                </c:pt>
                <c:pt idx="3">
                  <c:v>1.0</c:v>
                </c:pt>
                <c:pt idx="4">
                  <c:v/>
                </c:pt>
                <c:pt idx="5">
                  <c:v>0.9</c:v>
                </c:pt>
                <c:pt idx="6">
                  <c:v>1.3</c:v>
                </c:pt>
                <c:pt idx="7">
                  <c:v>1.7</c:v>
                </c:pt>
                <c:pt idx="8">
                  <c:v/>
                </c:pt>
                <c:pt idx="9">
                  <c:v>0.4</c:v>
                </c:pt>
                <c:pt idx="10">
                  <c:v>2.2</c:v>
                </c:pt>
                <c:pt idx="11">
                  <c:v>1.6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c:v>
                </c:pt>
                <c:pt idx="1">
                  <c:v/>
                </c:pt>
                <c:pt idx="2">
                  <c:v>1.7</c:v>
                </c:pt>
                <c:pt idx="3">
                  <c:v>1.6</c:v>
                </c:pt>
                <c:pt idx="4">
                  <c:v/>
                </c:pt>
                <c:pt idx="5">
                  <c:v>0.9</c:v>
                </c:pt>
                <c:pt idx="6">
                  <c:v>1.4</c:v>
                </c:pt>
                <c:pt idx="7">
                  <c:v>2.5</c:v>
                </c:pt>
                <c:pt idx="8">
                  <c:v/>
                </c:pt>
                <c:pt idx="9">
                  <c:v>1.0</c:v>
                </c:pt>
                <c:pt idx="10">
                  <c:v>2.6</c:v>
                </c:pt>
                <c:pt idx="11">
                  <c:v>1.7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4.9</c:v>
                </c:pt>
                <c:pt idx="1">
                  <c:v>6.4</c:v>
                </c:pt>
                <c:pt idx="2">
                  <c:v>4.4</c:v>
                </c:pt>
                <c:pt idx="3">
                  <c:v>4.2</c:v>
                </c:pt>
                <c:pt idx="4">
                  <c:v>2.4</c:v>
                </c:pt>
                <c:pt idx="5">
                  <c:v>1.6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c:v>
                </c:pt>
                <c:pt idx="1">
                  <c:v/>
                </c:pt>
                <c:pt idx="2">
                  <c:v>2.9</c:v>
                </c:pt>
                <c:pt idx="3">
                  <c:v>2.4</c:v>
                </c:pt>
                <c:pt idx="4">
                  <c:v/>
                </c:pt>
                <c:pt idx="5">
                  <c:v>1.7</c:v>
                </c:pt>
                <c:pt idx="6">
                  <c:v>2.7</c:v>
                </c:pt>
                <c:pt idx="7">
                  <c:v>3.3</c:v>
                </c:pt>
                <c:pt idx="8">
                  <c:v/>
                </c:pt>
                <c:pt idx="9">
                  <c:v>1.8</c:v>
                </c:pt>
                <c:pt idx="10">
                  <c:v>4.2</c:v>
                </c:pt>
                <c:pt idx="11">
                  <c:v>2.7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3.0</c:v>
                </c:pt>
                <c:pt idx="1">
                  <c:v/>
                </c:pt>
                <c:pt idx="2">
                  <c:v>3.4</c:v>
                </c:pt>
                <c:pt idx="3">
                  <c:v>2.6</c:v>
                </c:pt>
                <c:pt idx="4">
                  <c:v/>
                </c:pt>
                <c:pt idx="5">
                  <c:v>2.1</c:v>
                </c:pt>
                <c:pt idx="6">
                  <c:v>2.9</c:v>
                </c:pt>
                <c:pt idx="7">
                  <c:v>3.8</c:v>
                </c:pt>
                <c:pt idx="8">
                  <c:v/>
                </c:pt>
                <c:pt idx="9">
                  <c:v>1.8</c:v>
                </c:pt>
                <c:pt idx="10">
                  <c:v>5.0</c:v>
                </c:pt>
                <c:pt idx="11">
                  <c:v>3.2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7.5</c:v>
                </c:pt>
                <c:pt idx="1">
                  <c:v/>
                </c:pt>
                <c:pt idx="2">
                  <c:v>7.5</c:v>
                </c:pt>
                <c:pt idx="3">
                  <c:v>7.5</c:v>
                </c:pt>
                <c:pt idx="4">
                  <c:v/>
                </c:pt>
                <c:pt idx="5">
                  <c:v>4.3</c:v>
                </c:pt>
                <c:pt idx="6">
                  <c:v>7.2</c:v>
                </c:pt>
                <c:pt idx="7">
                  <c:v>10.7</c:v>
                </c:pt>
                <c:pt idx="8">
                  <c:v/>
                </c:pt>
                <c:pt idx="9">
                  <c:v>5.7</c:v>
                </c:pt>
                <c:pt idx="10">
                  <c:v>12.1</c:v>
                </c:pt>
                <c:pt idx="11">
                  <c:v>7.0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23.3</c:v>
                </c:pt>
                <c:pt idx="1">
                  <c:v/>
                </c:pt>
                <c:pt idx="2">
                  <c:v>20.3</c:v>
                </c:pt>
                <c:pt idx="3">
                  <c:v>26.4</c:v>
                </c:pt>
                <c:pt idx="4">
                  <c:v/>
                </c:pt>
                <c:pt idx="5">
                  <c:v>17.4</c:v>
                </c:pt>
                <c:pt idx="6">
                  <c:v>22.2</c:v>
                </c:pt>
                <c:pt idx="7">
                  <c:v>29.6</c:v>
                </c:pt>
                <c:pt idx="8">
                  <c:v/>
                </c:pt>
                <c:pt idx="9">
                  <c:v>21.8</c:v>
                </c:pt>
                <c:pt idx="10">
                  <c:v>28.0</c:v>
                </c:pt>
                <c:pt idx="11">
                  <c:v>22.7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42.1</c:v>
                </c:pt>
                <c:pt idx="1">
                  <c:v>39.9</c:v>
                </c:pt>
                <c:pt idx="2">
                  <c:v>34.4</c:v>
                </c:pt>
                <c:pt idx="3">
                  <c:v>26.8</c:v>
                </c:pt>
                <c:pt idx="4">
                  <c:v>21.7</c:v>
                </c:pt>
                <c:pt idx="5">
                  <c:v>23.3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8.6</c:v>
                </c:pt>
                <c:pt idx="1">
                  <c:v/>
                </c:pt>
                <c:pt idx="2">
                  <c:v>9.4</c:v>
                </c:pt>
                <c:pt idx="3">
                  <c:v>7.9</c:v>
                </c:pt>
                <c:pt idx="4">
                  <c:v/>
                </c:pt>
                <c:pt idx="5">
                  <c:v>8.8</c:v>
                </c:pt>
                <c:pt idx="6">
                  <c:v>8.7</c:v>
                </c:pt>
                <c:pt idx="7">
                  <c:v>8.2</c:v>
                </c:pt>
                <c:pt idx="8">
                  <c:v/>
                </c:pt>
                <c:pt idx="9">
                  <c:v>8.5</c:v>
                </c:pt>
                <c:pt idx="10">
                  <c:v>10.5</c:v>
                </c:pt>
                <c:pt idx="11">
                  <c:v>7.7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14.9</c:v>
                </c:pt>
                <c:pt idx="1">
                  <c:v>15.8</c:v>
                </c:pt>
                <c:pt idx="2">
                  <c:v>12.5</c:v>
                </c:pt>
                <c:pt idx="3">
                  <c:v>9.6</c:v>
                </c:pt>
                <c:pt idx="4">
                  <c:v>6.8</c:v>
                </c:pt>
                <c:pt idx="5">
                  <c:v>8.6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10.3</c:v>
                </c:pt>
                <c:pt idx="1">
                  <c:v/>
                </c:pt>
                <c:pt idx="2">
                  <c:v>10.1</c:v>
                </c:pt>
                <c:pt idx="3">
                  <c:v>10.7</c:v>
                </c:pt>
                <c:pt idx="4">
                  <c:v/>
                </c:pt>
                <c:pt idx="5">
                  <c:v>4.2</c:v>
                </c:pt>
                <c:pt idx="6">
                  <c:v>9.7</c:v>
                </c:pt>
                <c:pt idx="7">
                  <c:v>16.2</c:v>
                </c:pt>
                <c:pt idx="8">
                  <c:v/>
                </c:pt>
                <c:pt idx="9">
                  <c:v>11.4</c:v>
                </c:pt>
                <c:pt idx="10">
                  <c:v>12.8</c:v>
                </c:pt>
                <c:pt idx="11">
                  <c:v>8.5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13.7</c:v>
                </c:pt>
                <c:pt idx="1">
                  <c:v>15.3</c:v>
                </c:pt>
                <c:pt idx="2">
                  <c:v>12.9</c:v>
                </c:pt>
                <c:pt idx="3">
                  <c:v>11.9</c:v>
                </c:pt>
                <c:pt idx="4">
                  <c:v>9.9</c:v>
                </c:pt>
                <c:pt idx="5">
                  <c:v>10.3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c:v>
                </c:pt>
                <c:pt idx="1">
                  <c:v/>
                </c:pt>
                <c:pt idx="2">
                  <c:v>2.0</c:v>
                </c:pt>
                <c:pt idx="3">
                  <c:v>1.5</c:v>
                </c:pt>
                <c:pt idx="4">
                  <c:v/>
                </c:pt>
                <c:pt idx="5">
                  <c:v>1.6</c:v>
                </c:pt>
                <c:pt idx="6">
                  <c:v>1.5</c:v>
                </c:pt>
                <c:pt idx="7">
                  <c:v>1.9</c:v>
                </c:pt>
                <c:pt idx="8">
                  <c:v/>
                </c:pt>
                <c:pt idx="9">
                  <c:v>1.8</c:v>
                </c:pt>
                <c:pt idx="10">
                  <c:v>1.8</c:v>
                </c:pt>
                <c:pt idx="11">
                  <c:v>1.8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2.7</c:v>
                </c:pt>
                <c:pt idx="1">
                  <c:v>3.2</c:v>
                </c:pt>
                <c:pt idx="2">
                  <c:v>2.3</c:v>
                </c:pt>
                <c:pt idx="3">
                  <c:v>2.5</c:v>
                </c:pt>
                <c:pt idx="4">
                  <c:v>1.4</c:v>
                </c:pt>
                <c:pt idx="5">
                  <c:v>1.7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0.8</c:v>
                </c:pt>
                <c:pt idx="3">
                  <c:v>1.2</c:v>
                </c:pt>
                <c:pt idx="4">
                  <c:v/>
                </c:pt>
                <c:pt idx="5">
                  <c:v>0.6</c:v>
                </c:pt>
                <c:pt idx="6">
                  <c:v>1.4</c:v>
                </c:pt>
                <c:pt idx="7">
                  <c:v>0.9</c:v>
                </c:pt>
                <c:pt idx="8">
                  <c:v/>
                </c:pt>
                <c:pt idx="9">
                  <c:v>1.1</c:v>
                </c:pt>
                <c:pt idx="10">
                  <c:v>1.1</c:v>
                </c:pt>
                <c:pt idx="11">
                  <c:v>0.6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5.2</c:v>
                </c:pt>
                <c:pt idx="1">
                  <c:v/>
                </c:pt>
                <c:pt idx="2">
                  <c:v>6.1</c:v>
                </c:pt>
                <c:pt idx="3">
                  <c:v>4.3</c:v>
                </c:pt>
                <c:pt idx="4">
                  <c:v/>
                </c:pt>
                <c:pt idx="5">
                  <c:v>5.0</c:v>
                </c:pt>
                <c:pt idx="6">
                  <c:v>6.1</c:v>
                </c:pt>
                <c:pt idx="7">
                  <c:v>4.5</c:v>
                </c:pt>
                <c:pt idx="8">
                  <c:v/>
                </c:pt>
                <c:pt idx="9">
                  <c:v>7.4</c:v>
                </c:pt>
                <c:pt idx="10">
                  <c:v>6.3</c:v>
                </c:pt>
                <c:pt idx="11">
                  <c:v>3.2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2.9</c:v>
                </c:pt>
                <c:pt idx="1">
                  <c:v>4.2</c:v>
                </c:pt>
                <c:pt idx="2">
                  <c:v>2.4</c:v>
                </c:pt>
                <c:pt idx="3">
                  <c:v>1.8</c:v>
                </c:pt>
                <c:pt idx="4">
                  <c:v>0.9</c:v>
                </c:pt>
                <c:pt idx="5">
                  <c:v>1.0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c:v>
                </c:pt>
                <c:pt idx="1">
                  <c:v/>
                </c:pt>
                <c:pt idx="2">
                  <c:v>3.5</c:v>
                </c:pt>
                <c:pt idx="3">
                  <c:v>5.6</c:v>
                </c:pt>
                <c:pt idx="4">
                  <c:v/>
                </c:pt>
                <c:pt idx="5">
                  <c:v>4.2</c:v>
                </c:pt>
                <c:pt idx="6">
                  <c:v>4.9</c:v>
                </c:pt>
                <c:pt idx="7">
                  <c:v>4.6</c:v>
                </c:pt>
                <c:pt idx="8">
                  <c:v/>
                </c:pt>
                <c:pt idx="9">
                  <c:v>5.1</c:v>
                </c:pt>
                <c:pt idx="10">
                  <c:v>2.1</c:v>
                </c:pt>
                <c:pt idx="11">
                  <c:v>5.1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9.2</c:v>
                </c:pt>
                <c:pt idx="1">
                  <c:v/>
                </c:pt>
                <c:pt idx="2">
                  <c:v>12.4</c:v>
                </c:pt>
                <c:pt idx="3">
                  <c:v>5.9</c:v>
                </c:pt>
                <c:pt idx="4">
                  <c:v/>
                </c:pt>
                <c:pt idx="5">
                  <c:v>5.2</c:v>
                </c:pt>
                <c:pt idx="6">
                  <c:v>9.2</c:v>
                </c:pt>
                <c:pt idx="7">
                  <c:v>13.0</c:v>
                </c:pt>
                <c:pt idx="8">
                  <c:v/>
                </c:pt>
                <c:pt idx="9">
                  <c:v>13.2</c:v>
                </c:pt>
                <c:pt idx="10">
                  <c:v>8.9</c:v>
                </c:pt>
                <c:pt idx="11">
                  <c:v>6.7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23.3</c:v>
                </c:pt>
                <c:pt idx="1">
                  <c:v>22.8</c:v>
                </c:pt>
                <c:pt idx="2">
                  <c:v>18.8</c:v>
                </c:pt>
                <c:pt idx="3">
                  <c:v>14.4</c:v>
                </c:pt>
                <c:pt idx="4">
                  <c:v>10.5</c:v>
                </c:pt>
                <c:pt idx="5">
                  <c:v>9.2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c:v>
                </c:pt>
                <c:pt idx="1">
                  <c:v/>
                </c:pt>
                <c:pt idx="2">
                  <c:v>3.6</c:v>
                </c:pt>
                <c:pt idx="3">
                  <c:v>1.4</c:v>
                </c:pt>
                <c:pt idx="4">
                  <c:v/>
                </c:pt>
                <c:pt idx="5">
                  <c:v>3.0</c:v>
                </c:pt>
                <c:pt idx="6">
                  <c:v>1.9</c:v>
                </c:pt>
                <c:pt idx="7">
                  <c:v>2.9</c:v>
                </c:pt>
                <c:pt idx="8">
                  <c:v/>
                </c:pt>
                <c:pt idx="9">
                  <c:v>4.3</c:v>
                </c:pt>
                <c:pt idx="10">
                  <c:v>1.9</c:v>
                </c:pt>
                <c:pt idx="11">
                  <c:v>1.8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5.8</c:v>
                </c:pt>
                <c:pt idx="1">
                  <c:v>6.4</c:v>
                </c:pt>
                <c:pt idx="2">
                  <c:v>4.9</c:v>
                </c:pt>
                <c:pt idx="3">
                  <c:v>3.9</c:v>
                </c:pt>
                <c:pt idx="4">
                  <c:v>2.4</c:v>
                </c:pt>
                <c:pt idx="5">
                  <c:v>2.5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64.3</c:v>
                </c:pt>
                <c:pt idx="1">
                  <c:v/>
                </c:pt>
                <c:pt idx="2">
                  <c:v>68.1</c:v>
                </c:pt>
                <c:pt idx="3">
                  <c:v/>
                </c:pt>
                <c:pt idx="4">
                  <c:v/>
                </c:pt>
                <c:pt idx="5">
                  <c:v/>
                </c:pt>
                <c:pt idx="6">
                  <c:v/>
                </c:pt>
                <c:pt idx="7">
                  <c:v>75.0</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77.3</c:v>
                </c:pt>
                <c:pt idx="1">
                  <c:v>71.6</c:v>
                </c:pt>
                <c:pt idx="2">
                  <c:v>76.1</c:v>
                </c:pt>
                <c:pt idx="3">
                  <c:v>70.8</c:v>
                </c:pt>
                <c:pt idx="4">
                  <c:v>71.4</c:v>
                </c:pt>
                <c:pt idx="5">
                  <c:v>64.3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28.0</c:v>
                </c:pt>
                <c:pt idx="1">
                  <c:v/>
                </c:pt>
                <c:pt idx="2">
                  <c:v>25.0</c:v>
                </c:pt>
                <c:pt idx="3">
                  <c:v>31.0</c:v>
                </c:pt>
                <c:pt idx="4">
                  <c:v/>
                </c:pt>
                <c:pt idx="5">
                  <c:v>25.2</c:v>
                </c:pt>
                <c:pt idx="6">
                  <c:v>28.6</c:v>
                </c:pt>
                <c:pt idx="7">
                  <c:v>29.6</c:v>
                </c:pt>
                <c:pt idx="8">
                  <c:v/>
                </c:pt>
                <c:pt idx="9">
                  <c:v>26.1</c:v>
                </c:pt>
                <c:pt idx="10">
                  <c:v>35.4</c:v>
                </c:pt>
                <c:pt idx="11">
                  <c:v>26.5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26.7</c:v>
                </c:pt>
                <c:pt idx="1">
                  <c:v>25.6</c:v>
                </c:pt>
                <c:pt idx="2">
                  <c:v>26.9</c:v>
                </c:pt>
                <c:pt idx="3">
                  <c:v>27.4</c:v>
                </c:pt>
                <c:pt idx="4">
                  <c:v>26.3</c:v>
                </c:pt>
                <c:pt idx="5">
                  <c:v>28.0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47.5</c:v>
                </c:pt>
                <c:pt idx="1">
                  <c:v/>
                </c:pt>
                <c:pt idx="2">
                  <c:v>39.2</c:v>
                </c:pt>
                <c:pt idx="3">
                  <c:v>56.2</c:v>
                </c:pt>
                <c:pt idx="4">
                  <c:v/>
                </c:pt>
                <c:pt idx="5">
                  <c:v>47.8</c:v>
                </c:pt>
                <c:pt idx="6">
                  <c:v>46.8</c:v>
                </c:pt>
                <c:pt idx="7">
                  <c:v>48.2</c:v>
                </c:pt>
                <c:pt idx="8">
                  <c:v/>
                </c:pt>
                <c:pt idx="9">
                  <c:v>48.4</c:v>
                </c:pt>
                <c:pt idx="10">
                  <c:v>58.5</c:v>
                </c:pt>
                <c:pt idx="11">
                  <c:v>42.9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44.8</c:v>
                </c:pt>
                <c:pt idx="1">
                  <c:v>43.6</c:v>
                </c:pt>
                <c:pt idx="2">
                  <c:v>46.3</c:v>
                </c:pt>
                <c:pt idx="3">
                  <c:v>47.3</c:v>
                </c:pt>
                <c:pt idx="4">
                  <c:v>43.3</c:v>
                </c:pt>
                <c:pt idx="5">
                  <c:v>47.5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9.8</c:v>
                </c:pt>
                <c:pt idx="1">
                  <c:v/>
                </c:pt>
                <c:pt idx="2">
                  <c:v>7.1</c:v>
                </c:pt>
                <c:pt idx="3">
                  <c:v>12.5</c:v>
                </c:pt>
                <c:pt idx="4">
                  <c:v/>
                </c:pt>
                <c:pt idx="5">
                  <c:v>7.9</c:v>
                </c:pt>
                <c:pt idx="6">
                  <c:v>11.7</c:v>
                </c:pt>
                <c:pt idx="7">
                  <c:v>9.4</c:v>
                </c:pt>
                <c:pt idx="8">
                  <c:v/>
                </c:pt>
                <c:pt idx="9">
                  <c:v>8.5</c:v>
                </c:pt>
                <c:pt idx="10">
                  <c:v>12.8</c:v>
                </c:pt>
                <c:pt idx="11">
                  <c:v>9.3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11.1</c:v>
                </c:pt>
                <c:pt idx="1">
                  <c:v>11.0</c:v>
                </c:pt>
                <c:pt idx="2">
                  <c:v>9.1</c:v>
                </c:pt>
                <c:pt idx="3">
                  <c:v>9.8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47.1</c:v>
                </c:pt>
                <c:pt idx="1">
                  <c:v/>
                </c:pt>
                <c:pt idx="2">
                  <c:v>54.9</c:v>
                </c:pt>
                <c:pt idx="3">
                  <c:v>39.3</c:v>
                </c:pt>
                <c:pt idx="4">
                  <c:v/>
                </c:pt>
                <c:pt idx="5">
                  <c:v>56.3</c:v>
                </c:pt>
                <c:pt idx="6">
                  <c:v>45.1</c:v>
                </c:pt>
                <c:pt idx="7">
                  <c:v>41.6</c:v>
                </c:pt>
                <c:pt idx="8">
                  <c:v/>
                </c:pt>
                <c:pt idx="9">
                  <c:v>43.8</c:v>
                </c:pt>
                <c:pt idx="10">
                  <c:v>44.5</c:v>
                </c:pt>
                <c:pt idx="11">
                  <c:v>49.9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47.8</c:v>
                </c:pt>
                <c:pt idx="1">
                  <c:v>46.3</c:v>
                </c:pt>
                <c:pt idx="2">
                  <c:v>48.7</c:v>
                </c:pt>
                <c:pt idx="3">
                  <c:v>47.1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5.7</c:v>
                </c:pt>
                <c:pt idx="1">
                  <c:v>7.3</c:v>
                </c:pt>
                <c:pt idx="2">
                  <c:v>5.5</c:v>
                </c:pt>
                <c:pt idx="3">
                  <c:v>5.5</c:v>
                </c:pt>
                <c:pt idx="4">
                  <c:v>3.8</c:v>
                </c:pt>
                <c:pt idx="5">
                  <c:v>5.2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50.0</c:v>
                </c:pt>
                <c:pt idx="1">
                  <c:v/>
                </c:pt>
                <c:pt idx="2">
                  <c:v>58.9</c:v>
                </c:pt>
                <c:pt idx="3">
                  <c:v>40.6</c:v>
                </c:pt>
                <c:pt idx="4">
                  <c:v/>
                </c:pt>
                <c:pt idx="5">
                  <c:v>54.6</c:v>
                </c:pt>
                <c:pt idx="6">
                  <c:v>47.2</c:v>
                </c:pt>
                <c:pt idx="7">
                  <c:v>48.4</c:v>
                </c:pt>
                <c:pt idx="8">
                  <c:v/>
                </c:pt>
                <c:pt idx="9">
                  <c:v>48.2</c:v>
                </c:pt>
                <c:pt idx="10">
                  <c:v>41.2</c:v>
                </c:pt>
                <c:pt idx="11">
                  <c:v>55.3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50.5</c:v>
                </c:pt>
                <c:pt idx="1">
                  <c:v>47.9</c:v>
                </c:pt>
                <c:pt idx="2">
                  <c:v>48.2</c:v>
                </c:pt>
                <c:pt idx="3">
                  <c:v>48.6</c:v>
                </c:pt>
                <c:pt idx="4">
                  <c:v>50.0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11.4</c:v>
                </c:pt>
                <c:pt idx="1">
                  <c:v/>
                </c:pt>
                <c:pt idx="2">
                  <c:v>10.0</c:v>
                </c:pt>
                <c:pt idx="3">
                  <c:v>12.7</c:v>
                </c:pt>
                <c:pt idx="4">
                  <c:v/>
                </c:pt>
                <c:pt idx="5">
                  <c:v>10.0</c:v>
                </c:pt>
                <c:pt idx="6">
                  <c:v>11.2</c:v>
                </c:pt>
                <c:pt idx="7">
                  <c:v>12.7</c:v>
                </c:pt>
                <c:pt idx="8">
                  <c:v/>
                </c:pt>
                <c:pt idx="9">
                  <c:v>15.2</c:v>
                </c:pt>
                <c:pt idx="10">
                  <c:v>12.4</c:v>
                </c:pt>
                <c:pt idx="11">
                  <c:v>7.3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15.2</c:v>
                </c:pt>
                <c:pt idx="1">
                  <c:v>11.1</c:v>
                </c:pt>
                <c:pt idx="2">
                  <c:v>13.2</c:v>
                </c:pt>
                <c:pt idx="3">
                  <c:v>12.1</c:v>
                </c:pt>
                <c:pt idx="4">
                  <c:v>11.4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27.5</c:v>
                </c:pt>
                <c:pt idx="1">
                  <c:v/>
                </c:pt>
                <c:pt idx="2">
                  <c:v>36.0</c:v>
                </c:pt>
                <c:pt idx="3">
                  <c:v>18.6</c:v>
                </c:pt>
                <c:pt idx="4">
                  <c:v/>
                </c:pt>
                <c:pt idx="5">
                  <c:v>30.9</c:v>
                </c:pt>
                <c:pt idx="6">
                  <c:v>25.3</c:v>
                </c:pt>
                <c:pt idx="7">
                  <c:v>26.3</c:v>
                </c:pt>
                <c:pt idx="8">
                  <c:v/>
                </c:pt>
                <c:pt idx="9">
                  <c:v>29.7</c:v>
                </c:pt>
                <c:pt idx="10">
                  <c:v>21.5</c:v>
                </c:pt>
                <c:pt idx="11">
                  <c:v>28.6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31.5</c:v>
                </c:pt>
                <c:pt idx="1">
                  <c:v>30.9</c:v>
                </c:pt>
                <c:pt idx="2">
                  <c:v>27.3</c:v>
                </c:pt>
                <c:pt idx="3">
                  <c:v>29.1</c:v>
                </c:pt>
                <c:pt idx="4">
                  <c:v>27.5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27.8</c:v>
                </c:pt>
                <c:pt idx="1">
                  <c:v/>
                </c:pt>
                <c:pt idx="2">
                  <c:v>27.2</c:v>
                </c:pt>
                <c:pt idx="3">
                  <c:v>28.4</c:v>
                </c:pt>
                <c:pt idx="4">
                  <c:v/>
                </c:pt>
                <c:pt idx="5">
                  <c:v>25.2</c:v>
                </c:pt>
                <c:pt idx="6">
                  <c:v>30.4</c:v>
                </c:pt>
                <c:pt idx="7">
                  <c:v>27.5</c:v>
                </c:pt>
                <c:pt idx="8">
                  <c:v/>
                </c:pt>
                <c:pt idx="9">
                  <c:v>37.7</c:v>
                </c:pt>
                <c:pt idx="10">
                  <c:v>28.2</c:v>
                </c:pt>
                <c:pt idx="11">
                  <c:v>20.6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41.4</c:v>
                </c:pt>
                <c:pt idx="1">
                  <c:v>41.7</c:v>
                </c:pt>
                <c:pt idx="2">
                  <c:v>41.1</c:v>
                </c:pt>
                <c:pt idx="3">
                  <c:v>42.2</c:v>
                </c:pt>
                <c:pt idx="4">
                  <c:v>32.6</c:v>
                </c:pt>
                <c:pt idx="5">
                  <c:v>27.8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49.5</c:v>
                </c:pt>
                <c:pt idx="1">
                  <c:v/>
                </c:pt>
                <c:pt idx="2">
                  <c:v>49.9</c:v>
                </c:pt>
                <c:pt idx="3">
                  <c:v>48.9</c:v>
                </c:pt>
                <c:pt idx="4">
                  <c:v/>
                </c:pt>
                <c:pt idx="5">
                  <c:v>43.0</c:v>
                </c:pt>
                <c:pt idx="6">
                  <c:v>50.5</c:v>
                </c:pt>
                <c:pt idx="7">
                  <c:v>54.2</c:v>
                </c:pt>
                <c:pt idx="8">
                  <c:v/>
                </c:pt>
                <c:pt idx="9">
                  <c:v>51.6</c:v>
                </c:pt>
                <c:pt idx="10">
                  <c:v>52.2</c:v>
                </c:pt>
                <c:pt idx="11">
                  <c:v>47.2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30.0</c:v>
                </c:pt>
                <c:pt idx="1">
                  <c:v>34.9</c:v>
                </c:pt>
                <c:pt idx="2">
                  <c:v>41.8</c:v>
                </c:pt>
                <c:pt idx="3">
                  <c:v>46.0</c:v>
                </c:pt>
                <c:pt idx="4">
                  <c:v>49.5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63.9</c:v>
                </c:pt>
                <c:pt idx="1">
                  <c:v/>
                </c:pt>
                <c:pt idx="2">
                  <c:v>68.2</c:v>
                </c:pt>
                <c:pt idx="3">
                  <c:v>59.5</c:v>
                </c:pt>
                <c:pt idx="4">
                  <c:v/>
                </c:pt>
                <c:pt idx="5">
                  <c:v>65.2</c:v>
                </c:pt>
                <c:pt idx="6">
                  <c:v>63.0</c:v>
                </c:pt>
                <c:pt idx="7">
                  <c:v>63.6</c:v>
                </c:pt>
                <c:pt idx="8">
                  <c:v/>
                </c:pt>
                <c:pt idx="9">
                  <c:v>67.6</c:v>
                </c:pt>
                <c:pt idx="10">
                  <c:v>61.3</c:v>
                </c:pt>
                <c:pt idx="11">
                  <c:v>62.2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68.1</c:v>
                </c:pt>
                <c:pt idx="1">
                  <c:v>66.1</c:v>
                </c:pt>
                <c:pt idx="2">
                  <c:v>67.8</c:v>
                </c:pt>
                <c:pt idx="3">
                  <c:v>66.9</c:v>
                </c:pt>
                <c:pt idx="4">
                  <c:v>63.8</c:v>
                </c:pt>
                <c:pt idx="5">
                  <c:v>63.9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22.7</c:v>
                </c:pt>
                <c:pt idx="1">
                  <c:v/>
                </c:pt>
                <c:pt idx="2">
                  <c:v>26.0</c:v>
                </c:pt>
                <c:pt idx="3">
                  <c:v>19.5</c:v>
                </c:pt>
                <c:pt idx="4">
                  <c:v/>
                </c:pt>
                <c:pt idx="5">
                  <c:v>20.8</c:v>
                </c:pt>
                <c:pt idx="6">
                  <c:v>22.6</c:v>
                </c:pt>
                <c:pt idx="7">
                  <c:v>24.6</c:v>
                </c:pt>
                <c:pt idx="8">
                  <c:v/>
                </c:pt>
                <c:pt idx="9">
                  <c:v>25.0</c:v>
                </c:pt>
                <c:pt idx="10">
                  <c:v>22.8</c:v>
                </c:pt>
                <c:pt idx="11">
                  <c:v>21.3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33.3</c:v>
                </c:pt>
                <c:pt idx="1">
                  <c:v>30.1</c:v>
                </c:pt>
                <c:pt idx="2">
                  <c:v>35.3</c:v>
                </c:pt>
                <c:pt idx="3">
                  <c:v>28.6</c:v>
                </c:pt>
                <c:pt idx="4">
                  <c:v>20.6</c:v>
                </c:pt>
                <c:pt idx="5">
                  <c:v>22.7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58.2</c:v>
                </c:pt>
                <c:pt idx="1">
                  <c:v/>
                </c:pt>
                <c:pt idx="2">
                  <c:v>62.7</c:v>
                </c:pt>
                <c:pt idx="3">
                  <c:v>53.3</c:v>
                </c:pt>
                <c:pt idx="4">
                  <c:v/>
                </c:pt>
                <c:pt idx="5">
                  <c:v>63.5</c:v>
                </c:pt>
                <c:pt idx="6">
                  <c:v>54.0</c:v>
                </c:pt>
                <c:pt idx="7">
                  <c:v>57.6</c:v>
                </c:pt>
                <c:pt idx="8">
                  <c:v/>
                </c:pt>
                <c:pt idx="9">
                  <c:v>55.2</c:v>
                </c:pt>
                <c:pt idx="10">
                  <c:v>51.8</c:v>
                </c:pt>
                <c:pt idx="11">
                  <c:v>63.6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60.6</c:v>
                </c:pt>
                <c:pt idx="1">
                  <c:v>59.9</c:v>
                </c:pt>
                <c:pt idx="2">
                  <c:v>62.0</c:v>
                </c:pt>
                <c:pt idx="3">
                  <c:v>62.2</c:v>
                </c:pt>
                <c:pt idx="4">
                  <c:v>61.5</c:v>
                </c:pt>
                <c:pt idx="5">
                  <c:v>58.2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18.4</c:v>
                </c:pt>
                <c:pt idx="1">
                  <c:v/>
                </c:pt>
                <c:pt idx="2">
                  <c:v>16.2</c:v>
                </c:pt>
                <c:pt idx="3">
                  <c:v>20.7</c:v>
                </c:pt>
                <c:pt idx="4">
                  <c:v/>
                </c:pt>
                <c:pt idx="5">
                  <c:v>13.3</c:v>
                </c:pt>
                <c:pt idx="6">
                  <c:v>19.6</c:v>
                </c:pt>
                <c:pt idx="7">
                  <c:v>21.7</c:v>
                </c:pt>
                <c:pt idx="8">
                  <c:v/>
                </c:pt>
                <c:pt idx="9">
                  <c:v>12.7</c:v>
                </c:pt>
                <c:pt idx="10">
                  <c:v>20.0</c:v>
                </c:pt>
                <c:pt idx="11">
                  <c:v>21.8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16.3</c:v>
                </c:pt>
                <c:pt idx="1">
                  <c:v/>
                </c:pt>
                <c:pt idx="2">
                  <c:v>18.3</c:v>
                </c:pt>
                <c:pt idx="3">
                  <c:v>14.1</c:v>
                </c:pt>
                <c:pt idx="4">
                  <c:v/>
                </c:pt>
                <c:pt idx="5">
                  <c:v>19.5</c:v>
                </c:pt>
                <c:pt idx="6">
                  <c:v>13.9</c:v>
                </c:pt>
                <c:pt idx="7">
                  <c:v>15.7</c:v>
                </c:pt>
                <c:pt idx="8">
                  <c:v/>
                </c:pt>
                <c:pt idx="9">
                  <c:v>17.5</c:v>
                </c:pt>
                <c:pt idx="10">
                  <c:v>18.5</c:v>
                </c:pt>
                <c:pt idx="11">
                  <c:v>14.5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20.8</c:v>
                </c:pt>
                <c:pt idx="1">
                  <c:v/>
                </c:pt>
                <c:pt idx="2">
                  <c:v>18.6</c:v>
                </c:pt>
                <c:pt idx="3">
                  <c:v>23.0</c:v>
                </c:pt>
                <c:pt idx="4">
                  <c:v/>
                </c:pt>
                <c:pt idx="5">
                  <c:v>20.4</c:v>
                </c:pt>
                <c:pt idx="6">
                  <c:v>21.0</c:v>
                </c:pt>
                <c:pt idx="7">
                  <c:v>21.3</c:v>
                </c:pt>
                <c:pt idx="8">
                  <c:v/>
                </c:pt>
                <c:pt idx="9">
                  <c:v>25.0</c:v>
                </c:pt>
                <c:pt idx="10">
                  <c:v>20.3</c:v>
                </c:pt>
                <c:pt idx="11">
                  <c:v>18.7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20.9</c:v>
                </c:pt>
                <c:pt idx="1">
                  <c:v>23.9</c:v>
                </c:pt>
                <c:pt idx="2">
                  <c:v>25.9</c:v>
                </c:pt>
                <c:pt idx="3">
                  <c:v>26.3</c:v>
                </c:pt>
                <c:pt idx="4">
                  <c:v>22.0</c:v>
                </c:pt>
                <c:pt idx="5">
                  <c:v>20.8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48.9</c:v>
                </c:pt>
                <c:pt idx="1">
                  <c:v/>
                </c:pt>
                <c:pt idx="2">
                  <c:v>51.2</c:v>
                </c:pt>
                <c:pt idx="3">
                  <c:v>46.7</c:v>
                </c:pt>
                <c:pt idx="4">
                  <c:v/>
                </c:pt>
                <c:pt idx="5">
                  <c:v>59.3</c:v>
                </c:pt>
                <c:pt idx="6">
                  <c:v>48.2</c:v>
                </c:pt>
                <c:pt idx="7">
                  <c:v>40.5</c:v>
                </c:pt>
                <c:pt idx="8">
                  <c:v/>
                </c:pt>
                <c:pt idx="9">
                  <c:v>45.1</c:v>
                </c:pt>
                <c:pt idx="10">
                  <c:v>47.8</c:v>
                </c:pt>
                <c:pt idx="11">
                  <c:v>50.9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56.9</c:v>
                </c:pt>
                <c:pt idx="1">
                  <c:v>55.3</c:v>
                </c:pt>
                <c:pt idx="2">
                  <c:v>54.7</c:v>
                </c:pt>
                <c:pt idx="3">
                  <c:v>48.9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72.3</c:v>
                </c:pt>
                <c:pt idx="1">
                  <c:v/>
                </c:pt>
                <c:pt idx="2">
                  <c:v>67.5</c:v>
                </c:pt>
                <c:pt idx="3">
                  <c:v>77.5</c:v>
                </c:pt>
                <c:pt idx="4">
                  <c:v/>
                </c:pt>
                <c:pt idx="5">
                  <c:v>75.7</c:v>
                </c:pt>
                <c:pt idx="6">
                  <c:v>71.6</c:v>
                </c:pt>
                <c:pt idx="7">
                  <c:v>70.4</c:v>
                </c:pt>
                <c:pt idx="8">
                  <c:v/>
                </c:pt>
                <c:pt idx="9">
                  <c:v>67.0</c:v>
                </c:pt>
                <c:pt idx="10">
                  <c:v>65.1</c:v>
                </c:pt>
                <c:pt idx="11">
                  <c:v>79.9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74.2</c:v>
                </c:pt>
                <c:pt idx="1">
                  <c:v>72.3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23.5</c:v>
                </c:pt>
                <c:pt idx="1">
                  <c:v/>
                </c:pt>
                <c:pt idx="2">
                  <c:v>34.3</c:v>
                </c:pt>
                <c:pt idx="3">
                  <c:v>12.4</c:v>
                </c:pt>
                <c:pt idx="4">
                  <c:v/>
                </c:pt>
                <c:pt idx="5">
                  <c:v>22.0</c:v>
                </c:pt>
                <c:pt idx="6">
                  <c:v>24.6</c:v>
                </c:pt>
                <c:pt idx="7">
                  <c:v>23.9</c:v>
                </c:pt>
                <c:pt idx="8">
                  <c:v/>
                </c:pt>
                <c:pt idx="9">
                  <c:v>18.0</c:v>
                </c:pt>
                <c:pt idx="10">
                  <c:v>21.0</c:v>
                </c:pt>
                <c:pt idx="11">
                  <c:v>28.4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13.6</c:v>
                </c:pt>
                <c:pt idx="1">
                  <c:v/>
                </c:pt>
                <c:pt idx="2">
                  <c:v>10.5</c:v>
                </c:pt>
                <c:pt idx="3">
                  <c:v>16.9</c:v>
                </c:pt>
                <c:pt idx="4">
                  <c:v/>
                </c:pt>
                <c:pt idx="5">
                  <c:v>10.1</c:v>
                </c:pt>
                <c:pt idx="6">
                  <c:v>14.4</c:v>
                </c:pt>
                <c:pt idx="7">
                  <c:v>15.7</c:v>
                </c:pt>
                <c:pt idx="8">
                  <c:v/>
                </c:pt>
                <c:pt idx="9">
                  <c:v>14.3</c:v>
                </c:pt>
                <c:pt idx="10">
                  <c:v>12.3</c:v>
                </c:pt>
                <c:pt idx="11">
                  <c:v>14.2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4.1</c:v>
                </c:pt>
                <c:pt idx="1">
                  <c:v/>
                </c:pt>
                <c:pt idx="2">
                  <c:v>4.2</c:v>
                </c:pt>
                <c:pt idx="3">
                  <c:v>3.9</c:v>
                </c:pt>
                <c:pt idx="4">
                  <c:v/>
                </c:pt>
                <c:pt idx="5">
                  <c:v>3.2</c:v>
                </c:pt>
                <c:pt idx="6">
                  <c:v>4.3</c:v>
                </c:pt>
                <c:pt idx="7">
                  <c:v>4.3</c:v>
                </c:pt>
                <c:pt idx="8">
                  <c:v/>
                </c:pt>
                <c:pt idx="9">
                  <c:v>4.0</c:v>
                </c:pt>
                <c:pt idx="10">
                  <c:v>5.5</c:v>
                </c:pt>
                <c:pt idx="11">
                  <c:v>3.6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11.0</c:v>
                </c:pt>
                <c:pt idx="1">
                  <c:v/>
                </c:pt>
                <c:pt idx="2">
                  <c:v>6.7</c:v>
                </c:pt>
                <c:pt idx="3">
                  <c:v>15.6</c:v>
                </c:pt>
                <c:pt idx="4">
                  <c:v/>
                </c:pt>
                <c:pt idx="5">
                  <c:v>8.1</c:v>
                </c:pt>
                <c:pt idx="6">
                  <c:v>11.1</c:v>
                </c:pt>
                <c:pt idx="7">
                  <c:v>13.8</c:v>
                </c:pt>
                <c:pt idx="8">
                  <c:v/>
                </c:pt>
                <c:pt idx="9">
                  <c:v>8.3</c:v>
                </c:pt>
                <c:pt idx="10">
                  <c:v>13.5</c:v>
                </c:pt>
                <c:pt idx="11">
                  <c:v>12.3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1.9</c:v>
                </c:pt>
                <c:pt idx="3">
                  <c:v>1.2</c:v>
                </c:pt>
                <c:pt idx="4">
                  <c:v/>
                </c:pt>
                <c:pt idx="5">
                  <c:v>1.1</c:v>
                </c:pt>
                <c:pt idx="6">
                  <c:v>1.5</c:v>
                </c:pt>
                <c:pt idx="7">
                  <c:v>1.9</c:v>
                </c:pt>
                <c:pt idx="8">
                  <c:v/>
                </c:pt>
                <c:pt idx="9">
                  <c:v>1.3</c:v>
                </c:pt>
                <c:pt idx="10">
                  <c:v>1.2</c:v>
                </c:pt>
                <c:pt idx="11">
                  <c:v>1.9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5.8</c:v>
                </c:pt>
                <c:pt idx="1">
                  <c:v>6.8</c:v>
                </c:pt>
                <c:pt idx="2">
                  <c:v>4.4</c:v>
                </c:pt>
                <c:pt idx="3">
                  <c:v>3.8</c:v>
                </c:pt>
                <c:pt idx="4">
                  <c:v>2.0</c:v>
                </c:pt>
                <c:pt idx="5">
                  <c:v>1.5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c:v>
                </c:pt>
                <c:pt idx="1">
                  <c:v/>
                </c:pt>
                <c:pt idx="2">
                  <c:v>6.2</c:v>
                </c:pt>
                <c:pt idx="3">
                  <c:v>8.7</c:v>
                </c:pt>
                <c:pt idx="4">
                  <c:v/>
                </c:pt>
                <c:pt idx="5">
                  <c:v>5.2</c:v>
                </c:pt>
                <c:pt idx="6">
                  <c:v>5.9</c:v>
                </c:pt>
                <c:pt idx="7">
                  <c:v>10.6</c:v>
                </c:pt>
                <c:pt idx="8">
                  <c:v/>
                </c:pt>
                <c:pt idx="9">
                  <c:v>7.4</c:v>
                </c:pt>
                <c:pt idx="10">
                  <c:v>9.1</c:v>
                </c:pt>
                <c:pt idx="11">
                  <c:v>6.7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9.5</c:v>
                </c:pt>
                <c:pt idx="1">
                  <c:v>6.8</c:v>
                </c:pt>
                <c:pt idx="2">
                  <c:v>7.4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4.9</c:v>
                </c:pt>
                <c:pt idx="3">
                  <c:v>5.5</c:v>
                </c:pt>
                <c:pt idx="4">
                  <c:v/>
                </c:pt>
                <c:pt idx="5">
                  <c:v>2.7</c:v>
                </c:pt>
                <c:pt idx="6">
                  <c:v>4.8</c:v>
                </c:pt>
                <c:pt idx="7">
                  <c:v>7.3</c:v>
                </c:pt>
                <c:pt idx="8">
                  <c:v/>
                </c:pt>
                <c:pt idx="9">
                  <c:v>5.0</c:v>
                </c:pt>
                <c:pt idx="10">
                  <c:v>6.4</c:v>
                </c:pt>
                <c:pt idx="11">
                  <c:v>4.4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29.3</c:v>
                </c:pt>
                <c:pt idx="1">
                  <c:v>29.8</c:v>
                </c:pt>
                <c:pt idx="2">
                  <c:v>21.5</c:v>
                </c:pt>
                <c:pt idx="3">
                  <c:v>20.8</c:v>
                </c:pt>
                <c:pt idx="4">
                  <c:v>18.6</c:v>
                </c:pt>
                <c:pt idx="5">
                  <c:v>18.4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6.5</c:v>
                </c:pt>
                <c:pt idx="1">
                  <c:v>5.8</c:v>
                </c:pt>
                <c:pt idx="2">
                  <c:v>5.1</c:v>
                </c:pt>
                <c:pt idx="3">
                  <c:v>5.1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3.9</c:v>
                </c:pt>
                <c:pt idx="1">
                  <c:v/>
                </c:pt>
                <c:pt idx="2">
                  <c:v>3.2</c:v>
                </c:pt>
                <c:pt idx="3">
                  <c:v>4.4</c:v>
                </c:pt>
                <c:pt idx="4">
                  <c:v/>
                </c:pt>
                <c:pt idx="5">
                  <c:v>3.5</c:v>
                </c:pt>
                <c:pt idx="6">
                  <c:v>4.4</c:v>
                </c:pt>
                <c:pt idx="7">
                  <c:v>3.7</c:v>
                </c:pt>
                <c:pt idx="8">
                  <c:v/>
                </c:pt>
                <c:pt idx="9">
                  <c:v>3.8</c:v>
                </c:pt>
                <c:pt idx="10">
                  <c:v>5.2</c:v>
                </c:pt>
                <c:pt idx="11">
                  <c:v>2.9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1.1</c:v>
                </c:pt>
                <c:pt idx="3">
                  <c:v>0.8</c:v>
                </c:pt>
                <c:pt idx="4">
                  <c:v/>
                </c:pt>
                <c:pt idx="5">
                  <c:v>0.7</c:v>
                </c:pt>
                <c:pt idx="6">
                  <c:v>0.7</c:v>
                </c:pt>
                <c:pt idx="7">
                  <c:v>1.5</c:v>
                </c:pt>
                <c:pt idx="8">
                  <c:v/>
                </c:pt>
                <c:pt idx="9">
                  <c:v>0.9</c:v>
                </c:pt>
                <c:pt idx="10">
                  <c:v>1.1</c:v>
                </c:pt>
                <c:pt idx="11">
                  <c:v>0.8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c:v>
                </c:pt>
                <c:pt idx="1">
                  <c:v/>
                </c:pt>
                <c:pt idx="2">
                  <c:v>1.8</c:v>
                </c:pt>
                <c:pt idx="3">
                  <c:v>3.2</c:v>
                </c:pt>
                <c:pt idx="4">
                  <c:v/>
                </c:pt>
                <c:pt idx="5">
                  <c:v>1.7</c:v>
                </c:pt>
                <c:pt idx="6">
                  <c:v>2.3</c:v>
                </c:pt>
                <c:pt idx="7">
                  <c:v>3.3</c:v>
                </c:pt>
                <c:pt idx="8">
                  <c:v/>
                </c:pt>
                <c:pt idx="9">
                  <c:v>3.3</c:v>
                </c:pt>
                <c:pt idx="10">
                  <c:v>1.6</c:v>
                </c:pt>
                <c:pt idx="11">
                  <c:v>1.9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3.4</c:v>
                </c:pt>
                <c:pt idx="1">
                  <c:v/>
                </c:pt>
                <c:pt idx="2">
                  <c:v>5.3</c:v>
                </c:pt>
                <c:pt idx="3">
                  <c:v>1.4</c:v>
                </c:pt>
                <c:pt idx="4">
                  <c:v/>
                </c:pt>
                <c:pt idx="5">
                  <c:v>2.7</c:v>
                </c:pt>
                <c:pt idx="6">
                  <c:v>2.8</c:v>
                </c:pt>
                <c:pt idx="7">
                  <c:v>4.4</c:v>
                </c:pt>
                <c:pt idx="8">
                  <c:v/>
                </c:pt>
                <c:pt idx="9">
                  <c:v>6.0</c:v>
                </c:pt>
                <c:pt idx="10">
                  <c:v>2.8</c:v>
                </c:pt>
                <c:pt idx="11">
                  <c:v>1.9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21.6</c:v>
                </c:pt>
                <c:pt idx="1">
                  <c:v/>
                </c:pt>
                <c:pt idx="2">
                  <c:v>22.2</c:v>
                </c:pt>
                <c:pt idx="3">
                  <c:v>21.1</c:v>
                </c:pt>
                <c:pt idx="4">
                  <c:v/>
                </c:pt>
                <c:pt idx="5">
                  <c:v>21.4</c:v>
                </c:pt>
                <c:pt idx="6">
                  <c:v>20.8</c:v>
                </c:pt>
                <c:pt idx="7">
                  <c:v>22.8</c:v>
                </c:pt>
                <c:pt idx="8">
                  <c:v/>
                </c:pt>
                <c:pt idx="9">
                  <c:v>27.2</c:v>
                </c:pt>
                <c:pt idx="10">
                  <c:v>20.3</c:v>
                </c:pt>
                <c:pt idx="11">
                  <c:v>19.1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39.2</c:v>
                </c:pt>
                <c:pt idx="1">
                  <c:v/>
                </c:pt>
                <c:pt idx="2">
                  <c:v>42.1</c:v>
                </c:pt>
                <c:pt idx="3">
                  <c:v>35.9</c:v>
                </c:pt>
                <c:pt idx="4">
                  <c:v/>
                </c:pt>
                <c:pt idx="5">
                  <c:v>36.2</c:v>
                </c:pt>
                <c:pt idx="6">
                  <c:v>40.7</c:v>
                </c:pt>
                <c:pt idx="7">
                  <c:v>40.5</c:v>
                </c:pt>
                <c:pt idx="8">
                  <c:v/>
                </c:pt>
                <c:pt idx="9">
                  <c:v>45.5</c:v>
                </c:pt>
                <c:pt idx="10">
                  <c:v>42.2</c:v>
                </c:pt>
                <c:pt idx="11">
                  <c:v>34.2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53.0</c:v>
                </c:pt>
                <c:pt idx="1">
                  <c:v/>
                </c:pt>
                <c:pt idx="2">
                  <c:v>53.1</c:v>
                </c:pt>
                <c:pt idx="3">
                  <c:v>52.8</c:v>
                </c:pt>
                <c:pt idx="4">
                  <c:v/>
                </c:pt>
                <c:pt idx="5">
                  <c:v>53.0</c:v>
                </c:pt>
                <c:pt idx="6">
                  <c:v>52.8</c:v>
                </c:pt>
                <c:pt idx="7">
                  <c:v>53.4</c:v>
                </c:pt>
                <c:pt idx="8">
                  <c:v/>
                </c:pt>
                <c:pt idx="9">
                  <c:v>46.8</c:v>
                </c:pt>
                <c:pt idx="10">
                  <c:v>50.9</c:v>
                </c:pt>
                <c:pt idx="11">
                  <c:v>57.1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45.9</c:v>
                </c:pt>
                <c:pt idx="1">
                  <c:v>50.9</c:v>
                </c:pt>
                <c:pt idx="2">
                  <c:v>53.0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48.5</c:v>
                </c:pt>
                <c:pt idx="1">
                  <c:v/>
                </c:pt>
                <c:pt idx="2">
                  <c:v>51.9</c:v>
                </c:pt>
                <c:pt idx="3">
                  <c:v>45.2</c:v>
                </c:pt>
                <c:pt idx="4">
                  <c:v/>
                </c:pt>
                <c:pt idx="5">
                  <c:v>49.2</c:v>
                </c:pt>
                <c:pt idx="6">
                  <c:v>49.3</c:v>
                </c:pt>
                <c:pt idx="7">
                  <c:v>47.4</c:v>
                </c:pt>
                <c:pt idx="8">
                  <c:v/>
                </c:pt>
                <c:pt idx="9">
                  <c:v>54.3</c:v>
                </c:pt>
                <c:pt idx="10">
                  <c:v>52.1</c:v>
                </c:pt>
                <c:pt idx="11">
                  <c:v>42.3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39.0</c:v>
                </c:pt>
                <c:pt idx="1">
                  <c:v>46.6</c:v>
                </c:pt>
                <c:pt idx="2">
                  <c:v>54.7</c:v>
                </c:pt>
                <c:pt idx="3">
                  <c:v>48.5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40.9</c:v>
                </c:pt>
                <c:pt idx="1">
                  <c:v/>
                </c:pt>
                <c:pt idx="2">
                  <c:v>44.0</c:v>
                </c:pt>
                <c:pt idx="3">
                  <c:v>37.9</c:v>
                </c:pt>
                <c:pt idx="4">
                  <c:v/>
                </c:pt>
                <c:pt idx="5">
                  <c:v>38.1</c:v>
                </c:pt>
                <c:pt idx="6">
                  <c:v>43.5</c:v>
                </c:pt>
                <c:pt idx="7">
                  <c:v>41.0</c:v>
                </c:pt>
                <c:pt idx="8">
                  <c:v/>
                </c:pt>
                <c:pt idx="9">
                  <c:v>35.4</c:v>
                </c:pt>
                <c:pt idx="10">
                  <c:v>41.4</c:v>
                </c:pt>
                <c:pt idx="11">
                  <c:v>43.4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80.9</c:v>
                </c:pt>
                <c:pt idx="1">
                  <c:v/>
                </c:pt>
                <c:pt idx="2">
                  <c:v>83.3</c:v>
                </c:pt>
                <c:pt idx="3">
                  <c:v>78.3</c:v>
                </c:pt>
                <c:pt idx="4">
                  <c:v/>
                </c:pt>
                <c:pt idx="5">
                  <c:v>84.4</c:v>
                </c:pt>
                <c:pt idx="6">
                  <c:v>78.5</c:v>
                </c:pt>
                <c:pt idx="7">
                  <c:v>79.8</c:v>
                </c:pt>
                <c:pt idx="8">
                  <c:v/>
                </c:pt>
                <c:pt idx="9">
                  <c:v>77.2</c:v>
                </c:pt>
                <c:pt idx="10">
                  <c:v>78.9</c:v>
                </c:pt>
                <c:pt idx="11">
                  <c:v>84.3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3.0</c:v>
                </c:pt>
                <c:pt idx="1">
                  <c:v/>
                </c:pt>
                <c:pt idx="2">
                  <c:v>2.9</c:v>
                </c:pt>
                <c:pt idx="3">
                  <c:v>3.0</c:v>
                </c:pt>
                <c:pt idx="4">
                  <c:v/>
                </c:pt>
                <c:pt idx="5">
                  <c:v>3.6</c:v>
                </c:pt>
                <c:pt idx="6">
                  <c:v>2.1</c:v>
                </c:pt>
                <c:pt idx="7">
                  <c:v>3.2</c:v>
                </c:pt>
                <c:pt idx="8">
                  <c:v/>
                </c:pt>
                <c:pt idx="9">
                  <c:v>3.4</c:v>
                </c:pt>
                <c:pt idx="10">
                  <c:v>4.4</c:v>
                </c:pt>
                <c:pt idx="11">
                  <c:v>2.1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31.9</c:v>
                </c:pt>
                <c:pt idx="1">
                  <c:v/>
                </c:pt>
                <c:pt idx="2">
                  <c:v>53.4</c:v>
                </c:pt>
                <c:pt idx="3">
                  <c:v>9.3</c:v>
                </c:pt>
                <c:pt idx="4">
                  <c:v/>
                </c:pt>
                <c:pt idx="5">
                  <c:v>28.5</c:v>
                </c:pt>
                <c:pt idx="6">
                  <c:v>30.7</c:v>
                </c:pt>
                <c:pt idx="7">
                  <c:v>35.5</c:v>
                </c:pt>
                <c:pt idx="8">
                  <c:v/>
                </c:pt>
                <c:pt idx="9">
                  <c:v>30.3</c:v>
                </c:pt>
                <c:pt idx="10">
                  <c:v>30.4</c:v>
                </c:pt>
                <c:pt idx="11">
                  <c:v>32.5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34.8</c:v>
                </c:pt>
                <c:pt idx="1">
                  <c:v>31.9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45.1</c:v>
                </c:pt>
                <c:pt idx="1">
                  <c:v/>
                </c:pt>
                <c:pt idx="2">
                  <c:v>55.7</c:v>
                </c:pt>
                <c:pt idx="3">
                  <c:v>33.9</c:v>
                </c:pt>
                <c:pt idx="4">
                  <c:v/>
                </c:pt>
                <c:pt idx="5">
                  <c:v>41.0</c:v>
                </c:pt>
                <c:pt idx="6">
                  <c:v>47.0</c:v>
                </c:pt>
                <c:pt idx="7">
                  <c:v>46.7</c:v>
                </c:pt>
                <c:pt idx="8">
                  <c:v/>
                </c:pt>
                <c:pt idx="9">
                  <c:v>60.9</c:v>
                </c:pt>
                <c:pt idx="10">
                  <c:v>44.6</c:v>
                </c:pt>
                <c:pt idx="11">
                  <c:v>33.0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44.1</c:v>
                </c:pt>
                <c:pt idx="1">
                  <c:v/>
                </c:pt>
                <c:pt idx="2">
                  <c:v>47.4</c:v>
                </c:pt>
                <c:pt idx="3">
                  <c:v>40.9</c:v>
                </c:pt>
                <c:pt idx="4">
                  <c:v/>
                </c:pt>
                <c:pt idx="5">
                  <c:v>21.4</c:v>
                </c:pt>
                <c:pt idx="6">
                  <c:v>44.6</c:v>
                </c:pt>
                <c:pt idx="7">
                  <c:v>63.7</c:v>
                </c:pt>
                <c:pt idx="8">
                  <c:v/>
                </c:pt>
                <c:pt idx="9">
                  <c:v>48.7</c:v>
                </c:pt>
                <c:pt idx="10">
                  <c:v>34.5</c:v>
                </c:pt>
                <c:pt idx="11">
                  <c:v>44.6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68.3</c:v>
                </c:pt>
                <c:pt idx="1">
                  <c:v>60.7</c:v>
                </c:pt>
                <c:pt idx="2">
                  <c:v>55.6</c:v>
                </c:pt>
                <c:pt idx="3">
                  <c:v>52.9</c:v>
                </c:pt>
                <c:pt idx="4">
                  <c:v>49.1</c:v>
                </c:pt>
                <c:pt idx="5">
                  <c:v>44.1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c:v>
                </c:pt>
                <c:pt idx="1">
                  <c:v/>
                </c:pt>
                <c:pt idx="2">
                  <c:v>2.7</c:v>
                </c:pt>
                <c:pt idx="3">
                  <c:v>2.5</c:v>
                </c:pt>
                <c:pt idx="4">
                  <c:v/>
                </c:pt>
                <c:pt idx="5">
                  <c:v>2.6</c:v>
                </c:pt>
                <c:pt idx="6">
                  <c:v>2.4</c:v>
                </c:pt>
                <c:pt idx="7">
                  <c:v>2.9</c:v>
                </c:pt>
                <c:pt idx="8">
                  <c:v/>
                </c:pt>
                <c:pt idx="9">
                  <c:v>2.3</c:v>
                </c:pt>
                <c:pt idx="10">
                  <c:v>4.4</c:v>
                </c:pt>
                <c:pt idx="11">
                  <c:v>2.1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2.1</c:v>
                </c:pt>
                <c:pt idx="1">
                  <c:v>2.6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9.4</c:v>
                </c:pt>
                <c:pt idx="1">
                  <c:v/>
                </c:pt>
                <c:pt idx="2">
                  <c:v>6.5</c:v>
                </c:pt>
                <c:pt idx="3">
                  <c:v>12.3</c:v>
                </c:pt>
                <c:pt idx="4">
                  <c:v/>
                </c:pt>
                <c:pt idx="5">
                  <c:v>8.2</c:v>
                </c:pt>
                <c:pt idx="6">
                  <c:v>8.2</c:v>
                </c:pt>
                <c:pt idx="7">
                  <c:v>11.7</c:v>
                </c:pt>
                <c:pt idx="8">
                  <c:v/>
                </c:pt>
                <c:pt idx="9">
                  <c:v>12.0</c:v>
                </c:pt>
                <c:pt idx="10">
                  <c:v>13.1</c:v>
                </c:pt>
                <c:pt idx="11">
                  <c:v>6.6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9.0</c:v>
                </c:pt>
                <c:pt idx="1">
                  <c:v>9.4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20.7</c:v>
                </c:pt>
                <c:pt idx="1">
                  <c:v/>
                </c:pt>
                <c:pt idx="2">
                  <c:v>17.0</c:v>
                </c:pt>
                <c:pt idx="3">
                  <c:v>24.5</c:v>
                </c:pt>
                <c:pt idx="4">
                  <c:v/>
                </c:pt>
                <c:pt idx="5">
                  <c:v>15.9</c:v>
                </c:pt>
                <c:pt idx="6">
                  <c:v>23.2</c:v>
                </c:pt>
                <c:pt idx="7">
                  <c:v>22.5</c:v>
                </c:pt>
                <c:pt idx="8">
                  <c:v/>
                </c:pt>
                <c:pt idx="9">
                  <c:v>16.9</c:v>
                </c:pt>
                <c:pt idx="10">
                  <c:v>22.6</c:v>
                </c:pt>
                <c:pt idx="11">
                  <c:v>22.4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c:v>
                </c:pt>
                <c:pt idx="1">
                  <c:v/>
                </c:pt>
                <c:pt idx="2">
                  <c:v>2.2</c:v>
                </c:pt>
                <c:pt idx="3">
                  <c:v>3.4</c:v>
                </c:pt>
                <c:pt idx="4">
                  <c:v/>
                </c:pt>
                <c:pt idx="5">
                  <c:v>2.3</c:v>
                </c:pt>
                <c:pt idx="6">
                  <c:v>2.2</c:v>
                </c:pt>
                <c:pt idx="7">
                  <c:v>3.9</c:v>
                </c:pt>
                <c:pt idx="8">
                  <c:v/>
                </c:pt>
                <c:pt idx="9">
                  <c:v>2.4</c:v>
                </c:pt>
                <c:pt idx="10">
                  <c:v>3.6</c:v>
                </c:pt>
                <c:pt idx="11">
                  <c:v>2.8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1.7</c:v>
                </c:pt>
                <c:pt idx="3">
                  <c:v>1.3</c:v>
                </c:pt>
                <c:pt idx="4">
                  <c:v/>
                </c:pt>
                <c:pt idx="5">
                  <c:v>1.9</c:v>
                </c:pt>
                <c:pt idx="6">
                  <c:v>1.6</c:v>
                </c:pt>
                <c:pt idx="7">
                  <c:v>1.1</c:v>
                </c:pt>
                <c:pt idx="8">
                  <c:v/>
                </c:pt>
                <c:pt idx="9">
                  <c:v>2.1</c:v>
                </c:pt>
                <c:pt idx="10">
                  <c:v>1.7</c:v>
                </c:pt>
                <c:pt idx="11">
                  <c:v>1.0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65.3</c:v>
                </c:pt>
                <c:pt idx="1">
                  <c:v>62.2</c:v>
                </c:pt>
                <c:pt idx="2">
                  <c:v>57.4</c:v>
                </c:pt>
                <c:pt idx="3">
                  <c:v>55.4</c:v>
                </c:pt>
                <c:pt idx="4">
                  <c:v>51.3</c:v>
                </c:pt>
                <c:pt idx="5">
                  <c:v>45.1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38.6</c:v>
                </c:pt>
                <c:pt idx="1">
                  <c:v/>
                </c:pt>
                <c:pt idx="2">
                  <c:v>32.6</c:v>
                </c:pt>
                <c:pt idx="3">
                  <c:v>44.8</c:v>
                </c:pt>
                <c:pt idx="4">
                  <c:v/>
                </c:pt>
                <c:pt idx="5">
                  <c:v>40.3</c:v>
                </c:pt>
                <c:pt idx="6">
                  <c:v>37.3</c:v>
                </c:pt>
                <c:pt idx="7">
                  <c:v>38.2</c:v>
                </c:pt>
                <c:pt idx="8">
                  <c:v/>
                </c:pt>
                <c:pt idx="9">
                  <c:v>31.6</c:v>
                </c:pt>
                <c:pt idx="10">
                  <c:v>33.6</c:v>
                </c:pt>
                <c:pt idx="11">
                  <c:v>44.2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43.1</c:v>
                </c:pt>
                <c:pt idx="1">
                  <c:v>41.1</c:v>
                </c:pt>
                <c:pt idx="2">
                  <c:v>38.6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16.6</c:v>
                </c:pt>
                <c:pt idx="1">
                  <c:v/>
                </c:pt>
                <c:pt idx="2">
                  <c:v>10.0</c:v>
                </c:pt>
                <c:pt idx="3">
                  <c:v>23.8</c:v>
                </c:pt>
                <c:pt idx="4">
                  <c:v/>
                </c:pt>
                <c:pt idx="5">
                  <c:v>14.1</c:v>
                </c:pt>
                <c:pt idx="6">
                  <c:v>15.7</c:v>
                </c:pt>
                <c:pt idx="7">
                  <c:v>19.9</c:v>
                </c:pt>
                <c:pt idx="8">
                  <c:v/>
                </c:pt>
                <c:pt idx="9">
                  <c:v>11.7</c:v>
                </c:pt>
                <c:pt idx="10">
                  <c:v>13.4</c:v>
                </c:pt>
                <c:pt idx="11">
                  <c:v>20.8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18.9</c:v>
                </c:pt>
                <c:pt idx="1">
                  <c:v>18.2</c:v>
                </c:pt>
                <c:pt idx="2">
                  <c:v>16.6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17.8</c:v>
                </c:pt>
                <c:pt idx="1">
                  <c:v/>
                </c:pt>
                <c:pt idx="2">
                  <c:v>11.9</c:v>
                </c:pt>
                <c:pt idx="3">
                  <c:v>23.8</c:v>
                </c:pt>
                <c:pt idx="4">
                  <c:v/>
                </c:pt>
                <c:pt idx="5">
                  <c:v>12.5</c:v>
                </c:pt>
                <c:pt idx="6">
                  <c:v>18.9</c:v>
                </c:pt>
                <c:pt idx="7">
                  <c:v>21.1</c:v>
                </c:pt>
                <c:pt idx="8">
                  <c:v/>
                </c:pt>
                <c:pt idx="9">
                  <c:v>17.9</c:v>
                </c:pt>
                <c:pt idx="10">
                  <c:v>18.9</c:v>
                </c:pt>
                <c:pt idx="11">
                  <c:v>17.0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21.6</c:v>
                </c:pt>
                <c:pt idx="1">
                  <c:v>20.8</c:v>
                </c:pt>
                <c:pt idx="2">
                  <c:v>22.5</c:v>
                </c:pt>
                <c:pt idx="3">
                  <c:v>11.6</c:v>
                </c:pt>
                <c:pt idx="4">
                  <c:v>18.1</c:v>
                </c:pt>
                <c:pt idx="5">
                  <c:v>17.8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10.7</c:v>
                </c:pt>
                <c:pt idx="1">
                  <c:v/>
                </c:pt>
                <c:pt idx="2">
                  <c:v>7.8</c:v>
                </c:pt>
                <c:pt idx="3">
                  <c:v>13.7</c:v>
                </c:pt>
                <c:pt idx="4">
                  <c:v/>
                </c:pt>
                <c:pt idx="5">
                  <c:v>6.4</c:v>
                </c:pt>
                <c:pt idx="6">
                  <c:v>11.5</c:v>
                </c:pt>
                <c:pt idx="7">
                  <c:v>14.0</c:v>
                </c:pt>
                <c:pt idx="8">
                  <c:v/>
                </c:pt>
                <c:pt idx="9">
                  <c:v>10.5</c:v>
                </c:pt>
                <c:pt idx="10">
                  <c:v>11.5</c:v>
                </c:pt>
                <c:pt idx="11">
                  <c:v>10.0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QN15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2013-2017 - QN16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8th &gt; 6th;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2007-2017, decreased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QN17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2007-2017, decreased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QN19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2007-2017, decreased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QNFRCIG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QNDAYCIG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7th &gt; 6th, 8th &gt; 6th, 8th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QN21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7th &gt; 6th, 8th &gt; 6th, 8th &gt; 7th;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QN22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Smokeless Tobacco,*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8th &gt; 6th;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QN25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or Electronic Vapor Products,*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8th &gt; 6th, 8th &gt; 7th;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F &gt; M; 8th &gt; 6th, 8th &gt; 7th;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QN26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QN27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7th &gt; 6th, 8th &gt; 6th, 8th &gt; 7th;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QN28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QN29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Prescription Pain Medicine Without a Doctor's Prescription or Differently Than How a Doctor Told Them to Use It,*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a:t>
            </a:r>
          </a:p>
          <a:p>
            <a:r>
              <a:rPr lang="en-US" sz="900" b="1" baseline="50000" dirty="0">
                <a:solidFill>
                  <a:srgbClr val="FFCC00"/>
                </a:solidFill>
              </a:rPr>
              <a:t>†</a:t>
            </a:r>
            <a:r>
              <a:rPr lang="en-US" sz="1100" dirty="0">
                <a:solidFill>
                  <a:srgbClr val="FFCC00"/>
                </a:solidFill>
              </a:rPr>
              <a:t>F &gt; M;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7th &gt; 6th, 8th &gt; 6th;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QN39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2011-2017 - QN40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6th &gt; 7th, 6th &gt; 8th;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2011-2017 - QNBK7DAY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7th, 6th &gt; 8th; B &gt; 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2009-2017 - QN41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2009-2017 - QNPA0DAY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7th;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2009-2017 - QNPA7DAY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QN42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2009-2017 - QN43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QN44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QNDLYPE</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900" b="1" baseline="50000" dirty="0">
                <a:solidFill>
                  <a:srgbClr val="FFCC00"/>
                </a:solidFill>
              </a:rPr>
              <a:t>†</a:t>
            </a:r>
            <a:r>
              <a:rPr lang="en-US" sz="1100" dirty="0">
                <a:solidFill>
                  <a:srgbClr val="FFCC00"/>
                </a:solidFill>
              </a:rPr>
              <a:t>M &gt; F; 6th &gt; 7th;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900" b="1" baseline="50000" dirty="0">
                <a:solidFill>
                  <a:srgbClr val="FFCC00"/>
                </a:solidFill>
              </a:rPr>
              <a:t>†</a:t>
            </a:r>
            <a:r>
              <a:rPr lang="en-US" sz="1100" dirty="0">
                <a:solidFill>
                  <a:srgbClr val="FFCC00"/>
                </a:solidFill>
              </a:rPr>
              <a:t>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QN45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F &gt; M; 7th &gt; 6th,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a Concussion from Playing a Sport or Being Physically Active,*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6th &gt; 7th;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QN47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M &gt; F; 6th &gt; 7th, 6th &gt; 8th, 7th &gt; 8th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2011-2017 - QN48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QN49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Someone They Were Dating or Going out with Purposely Tried to Control Them or Emotionally Hurt Them,*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such things as being told who they could and could not spend time with, being humiliated in front of others, or being threatened if they did not do what date wanted, among students who dated or went out with anyone during the 12 months before the survey</a:t>
            </a:r>
          </a:p>
          <a:p>
            <a:r>
              <a:rPr lang="en-US" sz="900" b="1" baseline="50000" dirty="0">
                <a:solidFill>
                  <a:srgbClr val="FFCC00"/>
                </a:solidFill>
              </a:rPr>
              <a:t>†</a:t>
            </a:r>
            <a:r>
              <a:rPr lang="en-US" sz="1100" dirty="0">
                <a:solidFill>
                  <a:srgbClr val="FFCC00"/>
                </a:solidFill>
              </a:rPr>
              <a:t>F &gt; M;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Someone They Were Dating or Going out with Physically Hurt Them on Purpose,*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such things as being hit, slammed into something, or injured with an object or weapon, among students who dated or went out with anyone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Something to Purposely Hurt Themselves Without Wanting to Die, Such As Cutting or Burning Themselves on Purpose,*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a Whole Cigarette Before Age 11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*For the first time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a Whole Cigarette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*For the first time</a:t>
            </a:r>
          </a:p>
          <a:p>
            <a:r>
              <a:rPr lang="en-US" sz="900" b="1" baseline="50000" dirty="0">
                <a:solidFill>
                  <a:srgbClr val="FFCC00"/>
                </a:solidFill>
              </a:rPr>
              <a:t>†</a:t>
            </a:r>
            <a:r>
              <a:rPr lang="en-US" sz="1100" dirty="0">
                <a:solidFill>
                  <a:srgbClr val="FFCC00"/>
                </a:solidFill>
              </a:rPr>
              <a:t>Decreased 2007-2017, decreased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QN54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 during the 30 days before the survey</a:t>
            </a:r>
          </a:p>
          <a:p>
            <a:r>
              <a:rPr lang="en-US" sz="900" b="1" baseline="50000" dirty="0">
                <a:solidFill>
                  <a:srgbClr val="FFCC00"/>
                </a:solidFill>
              </a:rPr>
              <a:t>†</a:t>
            </a:r>
            <a:r>
              <a:rPr lang="en-US" sz="1100" dirty="0">
                <a:solidFill>
                  <a:srgbClr val="FFCC00"/>
                </a:solidFill>
              </a:rPr>
              <a:t>F &gt; M; 8th &gt; 6th, 8th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2013-2017 - QN55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2011-2017 - QN56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Sniffed Glue, or Breathed the Contents of Spray Cans, or Inhaled Any Paints or Sprays to Get High,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Steroid Pills or Shots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Taken Prescription Pain Medicine Without a Doctor's Prescription or Differently Than How a Doctor Told Them to Use 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with Three or More Persons During Their Life,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Fruit,*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fruit juice, one or more times the day before the survey</a:t>
            </a:r>
          </a:p>
          <a:p>
            <a:r>
              <a:rPr lang="en-US" sz="900" b="1" baseline="50000" dirty="0">
                <a:solidFill>
                  <a:srgbClr val="FFCC00"/>
                </a:solidFill>
              </a:rPr>
              <a:t>†</a:t>
            </a:r>
            <a:r>
              <a:rPr lang="en-US" sz="1100" dirty="0">
                <a:solidFill>
                  <a:srgbClr val="FFCC00"/>
                </a:solidFill>
              </a:rPr>
              <a:t>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Green Salad or Other Vegetables,*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the day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Soda or Pop,*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Soda or Pop,*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2013-2017 - QN63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Caffeinated Drinks,*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Caffeinated Drinks,*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a:solidFill>
                  <a:srgbClr val="FFCC00"/>
                </a:solidFill>
              </a:rPr>
              <a:t>Increased 2011-2017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2011-2017 - QN64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Sugar-Sweetened Beverages,*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sports drinks (such as Gatorade or PowerAde), energy drinks (such as Red Bull or Jolt), lemonade, sweetened tea or coffee drinks, flavored milk, Snapple, or Sunny Delight and not counting soda or pop, one or more sugar-sweetened beverages the day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Dinner at Home with at Least One of Their Parents on Four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6th &gt; 7th, 6th &gt; 8th;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 Violent Video Games 2 or More Hours Per Week on Average,*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M &gt; F;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 Violent Video Games 2 or More Hours Per Week on Average,*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QN68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7th &gt; 6th, 8th &gt; 6th, 8th &gt; 7th;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QN69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Are Deaf or Have Serious Difficulty Hearing,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QN70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Seeing,*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F &gt; M; 8th &gt; 6th, 8th &gt; 7th;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2015-2017 - QN71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7th &gt; 6th,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Walking or Climbing Stairs,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QN11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2013-2017 - QN12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F &gt; M; 8th &gt; 6th;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2013-2017 - QN13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decreased 2007-2013, increased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2007-2017 - QN14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3F3C84-B739-49D3-AB9D-843E714DD29E}"/>
</file>

<file path=customXml/itemProps2.xml><?xml version="1.0" encoding="utf-8"?>
<ds:datastoreItem xmlns:ds="http://schemas.openxmlformats.org/officeDocument/2006/customXml" ds:itemID="{776BB0B1-DBFD-4E30-A71E-74DCF0917C99}"/>
</file>

<file path=customXml/itemProps3.xml><?xml version="1.0" encoding="utf-8"?>
<ds:datastoreItem xmlns:ds="http://schemas.openxmlformats.org/officeDocument/2006/customXml" ds:itemID="{52FDF20F-10BA-4A05-8BB0-8EC7C18AD56F}"/>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69</cp:revision>
  <dcterms:created xsi:type="dcterms:W3CDTF">2012-05-31T17:35:52Z</dcterms:created>
  <dcterms:modified xsi:type="dcterms:W3CDTF">2017-04-14T17:15:03Z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