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e0.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1.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2.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3.xml" ContentType="application/vnd.openxmlformats-officedocument.drawingml.chart+xml"/>
  <Override PartName="/ppt/notesSlides/notesSlidee3.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c1a094c8fa41437d"/>
    <p:sldId id="261" r:id="Rff971798c68f4684"/>
    <p:sldId id="262" r:id="Rd5d82ab712c142ab"/>
    <p:sldId id="263" r:id="Rf21f0eb756e04bb3"/>
    <p:sldId id="264" r:id="R76c0214f458c4cb6"/>
    <p:sldId id="265" r:id="R7035867c0ea5407d"/>
    <p:sldId id="266" r:id="R28a168c59fa24808"/>
    <p:sldId id="267" r:id="R369cddddc5394a0f"/>
    <p:sldId id="268" r:id="Rf4cacd5405754c86"/>
    <p:sldId id="269" r:id="R4617e2188c96440c"/>
    <p:sldId id="270" r:id="R99b2d5aa4e424174"/>
    <p:sldId id="271" r:id="R0da42932fde44a02"/>
    <p:sldId id="272" r:id="R72099cc9df174e2a"/>
    <p:sldId id="273" r:id="R1149827823914aac"/>
    <p:sldId id="274" r:id="R483943263ac84c9c"/>
    <p:sldId id="275" r:id="R6caa64b595664460"/>
    <p:sldId id="276" r:id="R262a5af3fa984088"/>
    <p:sldId id="277" r:id="Rfef1da7c5ebc42b2"/>
    <p:sldId id="278" r:id="R03136fe3ea3a40a5"/>
    <p:sldId id="279" r:id="Rc4e4f3d86112466b"/>
    <p:sldId id="280" r:id="Rdeedf7c9904a41af"/>
    <p:sldId id="281" r:id="Rce9e943b79294e97"/>
    <p:sldId id="282" r:id="R1f6f4d6a7175498d"/>
    <p:sldId id="283" r:id="R9f91b5812ee3426d"/>
    <p:sldId id="284" r:id="R012cf6528e2e41f1"/>
    <p:sldId id="285" r:id="R05ce8d43a84746ba"/>
    <p:sldId id="286" r:id="R6c9dee261490466b"/>
    <p:sldId id="287" r:id="Rd9bfc3021ec64d3e"/>
    <p:sldId id="288" r:id="R3e0cebe0a0d6446e"/>
    <p:sldId id="289" r:id="Rbcddcf8aabfd4582"/>
    <p:sldId id="290" r:id="Rfcc7dce910424094"/>
    <p:sldId id="291" r:id="R30d4d0b8c00148de"/>
    <p:sldId id="292" r:id="R9000a2570581474f"/>
    <p:sldId id="293" r:id="R1536798daf35475a"/>
    <p:sldId id="294" r:id="R6d2dcc18ba864f03"/>
    <p:sldId id="295" r:id="Ra8ef72cc694b439c"/>
    <p:sldId id="296" r:id="Rbab369f5ec484896"/>
    <p:sldId id="297" r:id="Rde4686e89d304d16"/>
    <p:sldId id="298" r:id="Rcc46a7ca7d0546d1"/>
    <p:sldId id="299" r:id="R48063bd9cd1f42d1"/>
    <p:sldId id="300" r:id="Rc0b0fd1173b945b6"/>
    <p:sldId id="301" r:id="Rd025da77322e466d"/>
    <p:sldId id="302" r:id="Ra7f4b821f9884383"/>
    <p:sldId id="303" r:id="R2a1cb14743f04daa"/>
    <p:sldId id="304" r:id="Rd9cb645f1d734f8c"/>
    <p:sldId id="305" r:id="R76969b06513946f0"/>
    <p:sldId id="306" r:id="Rfaecfe1186544c14"/>
    <p:sldId id="307" r:id="R954f1a91bc4f4414"/>
    <p:sldId id="308" r:id="R0a8330e01c75444c"/>
    <p:sldId id="309" r:id="R9e0853b7e6754014"/>
    <p:sldId id="310" r:id="R5662eafd4ce942b7"/>
    <p:sldId id="311" r:id="R7b7f31d2c70641b3"/>
    <p:sldId id="312" r:id="R0dd31482440342dd"/>
    <p:sldId id="313" r:id="R400c1cdda1fb4260"/>
    <p:sldId id="314" r:id="R9b6201e20148457e"/>
    <p:sldId id="315" r:id="Rc0124b64264f4542"/>
    <p:sldId id="316" r:id="R3e391a4279004203"/>
    <p:sldId id="317" r:id="R623afe4865684971"/>
    <p:sldId id="318" r:id="R672a5475e2d54f56"/>
    <p:sldId id="319" r:id="Rff8392f331364e95"/>
    <p:sldId id="320" r:id="R726de69babd049c9"/>
    <p:sldId id="321" r:id="R320d6c4447114fc9"/>
    <p:sldId id="322" r:id="R7d708489fd484031"/>
    <p:sldId id="323" r:id="R665f705bec8341c1"/>
    <p:sldId id="324" r:id="R141ff20989a04515"/>
    <p:sldId id="325" r:id="R7634a6f45f714946"/>
    <p:sldId id="326" r:id="Rf5455541b0484dc0"/>
    <p:sldId id="327" r:id="Rc9034fb1677d47ad"/>
    <p:sldId id="328" r:id="R413acf8209d44361"/>
    <p:sldId id="329" r:id="R9d57b1a89ccd4d13"/>
    <p:sldId id="330" r:id="Rb24d99ad93c24bec"/>
    <p:sldId id="331" r:id="R87d9b0a982b74ce1"/>
    <p:sldId id="332" r:id="Rb354fc6479a940ec"/>
    <p:sldId id="333" r:id="R478ca0e614f2474e"/>
    <p:sldId id="334" r:id="R07cac3fabb18410e"/>
    <p:sldId id="335" r:id="Rd3cd23f336404ba8"/>
    <p:sldId id="336" r:id="Ra231ae6e76674f5c"/>
    <p:sldId id="337" r:id="R5527570923704ff9"/>
    <p:sldId id="338" r:id="Rb6a18ee899cd46f6"/>
    <p:sldId id="339" r:id="R97001ada15b04fe7"/>
    <p:sldId id="340" r:id="Re1f0b67056074999"/>
    <p:sldId id="341" r:id="Rc3e399f8c21f4854"/>
    <p:sldId id="342" r:id="R17ed6ac6093e4f8b"/>
    <p:sldId id="343" r:id="R1c78c77ed27b4367"/>
    <p:sldId id="344" r:id="Rc9df4cb731a34b70"/>
    <p:sldId id="345" r:id="Re3caeb134a474c27"/>
    <p:sldId id="346" r:id="Rf187cba7cfbd402c"/>
    <p:sldId id="347" r:id="R1cf2f249f8844123"/>
    <p:sldId id="348" r:id="Rbb87a957b13b40b9"/>
    <p:sldId id="349" r:id="R6af9368a94c043a4"/>
    <p:sldId id="350" r:id="Rda73dc41e0b04aae"/>
    <p:sldId id="351" r:id="Rd3c95391e6d941ef"/>
    <p:sldId id="352" r:id="R1d41b778a56a45be"/>
    <p:sldId id="353" r:id="R29c172aa94e046d3"/>
    <p:sldId id="354" r:id="R5db35fc0f4fc4e0d"/>
    <p:sldId id="355" r:id="R6073d52da5ba4f51"/>
    <p:sldId id="356" r:id="R4aff679bb7d84139"/>
    <p:sldId id="357" r:id="Ra68f29789d414266"/>
    <p:sldId id="358" r:id="R5c03918637c241e1"/>
    <p:sldId id="359" r:id="R311f24b2da14426b"/>
    <p:sldId id="360" r:id="Ra81b810a984e4b46"/>
    <p:sldId id="361" r:id="R03f86f29c77a4bf3"/>
    <p:sldId id="362" r:id="Rc295bfa923d94aa8"/>
    <p:sldId id="363" r:id="R4744089808f34870"/>
    <p:sldId id="364" r:id="R7433be71c1514959"/>
    <p:sldId id="365" r:id="Rb5208e28dd744d87"/>
    <p:sldId id="366" r:id="Rd356ed9d9bfd47d8"/>
    <p:sldId id="367" r:id="R6627196fdcac4e8b"/>
    <p:sldId id="368" r:id="R04b34b34892949e5"/>
    <p:sldId id="369" r:id="Red5e105f561042bb"/>
    <p:sldId id="370" r:id="Ra9492c63cd9146ec"/>
    <p:sldId id="371" r:id="R25b1ab1a4d3745e9"/>
    <p:sldId id="372" r:id="R4275fba2445a4a49"/>
    <p:sldId id="373" r:id="R12275d8964444fce"/>
    <p:sldId id="374" r:id="Rf41f93f81d74494c"/>
    <p:sldId id="375" r:id="R36170d45b4ba4acb"/>
    <p:sldId id="376" r:id="R2cfd9459bca34ec5"/>
    <p:sldId id="377" r:id="Rb1f4b1c9b6034175"/>
    <p:sldId id="378" r:id="Rbbeb57645dda48b6"/>
    <p:sldId id="379" r:id="Rd54c3dc250bf4a22"/>
    <p:sldId id="380" r:id="Ra1c4e35761344f42"/>
    <p:sldId id="381" r:id="R2f0ffec144a54d47"/>
    <p:sldId id="382" r:id="Rece8c140d3b74811"/>
    <p:sldId id="383" r:id="R6a56db402daa40d4"/>
    <p:sldId id="384" r:id="Rbc0b29272a334b9b"/>
    <p:sldId id="385" r:id="R72652298e2f24ef5"/>
    <p:sldId id="386" r:id="R07650236a292496f"/>
    <p:sldId id="387" r:id="Rbcc8ea40ef3344ae"/>
    <p:sldId id="388" r:id="Rab3ff8ff55cf403f"/>
    <p:sldId id="389" r:id="Rceecb8f91549464c"/>
    <p:sldId id="390" r:id="R03058c5f53534421"/>
    <p:sldId id="391" r:id="R87fdf3c27d5c44e1"/>
    <p:sldId id="392" r:id="R0dbe803257fc4b4b"/>
    <p:sldId id="393" r:id="R7ce158a9b997419d"/>
    <p:sldId id="394" r:id="R8edd6dd7ad844fe1"/>
    <p:sldId id="395" r:id="Rd5fbac0ae3794ed4"/>
    <p:sldId id="396" r:id="Rf200fd48778e4aee"/>
    <p:sldId id="397" r:id="R97dad634b21f4571"/>
    <p:sldId id="398" r:id="Rc7e86072080c4ddd"/>
    <p:sldId id="399" r:id="R25824312fdf04787"/>
    <p:sldId id="400" r:id="R7656ac02f23a49ae"/>
    <p:sldId id="401" r:id="Rd6439bd542c84a94"/>
    <p:sldId id="402" r:id="Rf0eed37eafcf48cf"/>
    <p:sldId id="403" r:id="Re8b0f493bfcb4cd5"/>
    <p:sldId id="404" r:id="R40dba7a3b38948e8"/>
    <p:sldId id="405" r:id="R7617fef079bf4324"/>
    <p:sldId id="406" r:id="R53bf9124981f44a0"/>
    <p:sldId id="407" r:id="Rde9523d0468a4915"/>
    <p:sldId id="408" r:id="R76615487f8bb4fb5"/>
    <p:sldId id="409" r:id="Re21ee02e181641aa"/>
    <p:sldId id="410" r:id="Re1d9015a80164b78"/>
    <p:sldId id="411" r:id="Rfbfc869244914d7e"/>
    <p:sldId id="412" r:id="R0d3513fb4ba64079"/>
    <p:sldId id="413" r:id="Rc36dfd1753604c95"/>
    <p:sldId id="414" r:id="R19381c8ed6c0497b"/>
    <p:sldId id="415" r:id="Rabd599049f79470f"/>
    <p:sldId id="416" r:id="R2a9875399b4341aa"/>
    <p:sldId id="417" r:id="R06363d00c91a416a"/>
    <p:sldId id="418" r:id="Rb4ee8c2cfb5b4fd3"/>
    <p:sldId id="419" r:id="R01cf97d8767e44f7"/>
    <p:sldId id="420" r:id="R9f844adfbf1b484b"/>
    <p:sldId id="421" r:id="R6cbd30041c754014"/>
    <p:sldId id="422" r:id="R6d1f5f8522c04076"/>
    <p:sldId id="423" r:id="Rdceacbc31a784b7c"/>
    <p:sldId id="424" r:id="R3aa024a5243b4399"/>
    <p:sldId id="425" r:id="Rceab2704b73548a5"/>
    <p:sldId id="426" r:id="Re1ad3c7df7984e58"/>
    <p:sldId id="427" r:id="R269b128d41e94a35"/>
    <p:sldId id="428" r:id="Rdb314c3f033549c0"/>
    <p:sldId id="429" r:id="Re97688afccca4640"/>
    <p:sldId id="430" r:id="R5c3f7e73d9b94dd1"/>
    <p:sldId id="431" r:id="R958a72bfd1074271"/>
    <p:sldId id="432" r:id="R4aa74c00c350463d"/>
    <p:sldId id="433" r:id="Re98239daa4c54615"/>
    <p:sldId id="434" r:id="R643a7d0bfef4487b"/>
    <p:sldId id="435" r:id="Rfe5dbab1bc134d05"/>
    <p:sldId id="436" r:id="R8bacd72fa38047a4"/>
    <p:sldId id="437" r:id="Rdc1dd3b6d36546a9"/>
    <p:sldId id="438" r:id="Re20096f1e5834cca"/>
    <p:sldId id="439" r:id="Re3957b2b71f7487a"/>
    <p:sldId id="440" r:id="Re947e5f84a7640f1"/>
    <p:sldId id="441" r:id="R8acd14f6dede471f"/>
    <p:sldId id="442" r:id="R5b0d964f279b4b50"/>
    <p:sldId id="443" r:id="R0d98fa3e936440a1"/>
    <p:sldId id="444" r:id="R4feafc27a7a14bd0"/>
    <p:sldId id="445" r:id="R7f79737912464932"/>
    <p:sldId id="446" r:id="Re3d9f6f09d254f80"/>
    <p:sldId id="447" r:id="R5e5fc9b9088e452e"/>
    <p:sldId id="448" r:id="Rbf901a454b2547b6"/>
    <p:sldId id="449" r:id="R7d33c079f13247c3"/>
    <p:sldId id="450" r:id="Rae6264b384974339"/>
    <p:sldId id="451" r:id="R29bf49e524144db1"/>
    <p:sldId id="452" r:id="Rbf62b650bb994e6f"/>
    <p:sldId id="453" r:id="Reddd09087dc04b55"/>
    <p:sldId id="454" r:id="Rc6f5e58685224f1b"/>
    <p:sldId id="455" r:id="R9d906260140f4f95"/>
    <p:sldId id="456" r:id="R5cac856485064cee"/>
    <p:sldId id="457" r:id="R85a61eed66ff47e1"/>
    <p:sldId id="458" r:id="R1efd94a10c4b4909"/>
    <p:sldId id="459" r:id="Rba8479d82fd94e1b"/>
    <p:sldId id="460" r:id="R8a13b65ed04144af"/>
    <p:sldId id="461" r:id="Rd14acbf72d374dc0"/>
    <p:sldId id="462" r:id="R232843dbeb2a4803"/>
    <p:sldId id="463" r:id="R731258fd22a6445e"/>
    <p:sldId id="464" r:id="Rb54f7e47cd704aac"/>
    <p:sldId id="465" r:id="R0f6fc38c356e4998"/>
    <p:sldId id="466" r:id="R27b25f982a304e26"/>
    <p:sldId id="467" r:id="R47e089accee04ce3"/>
    <p:sldId id="468" r:id="R0808e5dae83d428d"/>
    <p:sldId id="469" r:id="R640241818f594cc1"/>
    <p:sldId id="470" r:id="R8e937f9d02a145b6"/>
    <p:sldId id="471" r:id="Reeeef5fea8554f96"/>
    <p:sldId id="472" r:id="R309a30f9fcc84b11"/>
    <p:sldId id="473" r:id="R07e8e6a5a08d4230"/>
    <p:sldId id="474" r:id="Re790adb2195f4a2c"/>
    <p:sldId id="475" r:id="Rff1eb75fd725400c"/>
    <p:sldId id="476" r:id="Rc7de68baf06f4fa1"/>
    <p:sldId id="477" r:id="R22eb201baefd4851"/>
    <p:sldId id="478" r:id="Ra584beb1448c4004"/>
    <p:sldId id="479" r:id="Rbedf5108e3304856"/>
    <p:sldId id="480" r:id="R1a328c7186c74cf5"/>
    <p:sldId id="481" r:id="R4ef9ca1dbf3144b5"/>
    <p:sldId id="482" r:id="Rdd73ae04d52d4154"/>
    <p:sldId id="483" r:id="R67a9f200e77f40f0"/>
    <p:sldId id="484" r:id="R59ba784569e7491d"/>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c9df4cb731a34b70" Type="http://schemas.openxmlformats.org/officeDocument/2006/relationships/slide" Target="/ppt/slides/slide57.xml"/><Relationship Id="R369cddddc5394a0f" Type="http://schemas.openxmlformats.org/officeDocument/2006/relationships/slide" Target="/ppt/slides/slidea.xml"/><Relationship Id="R4617e2188c96440c" Type="http://schemas.openxmlformats.org/officeDocument/2006/relationships/slide" Target="/ppt/slides/slidec.xml"/><Relationship Id="R483943263ac84c9c" Type="http://schemas.openxmlformats.org/officeDocument/2006/relationships/slide" Target="/ppt/slides/slide11.xml"/><Relationship Id="R29c172aa94e046d3" Type="http://schemas.openxmlformats.org/officeDocument/2006/relationships/slide" Target="/ppt/slides/slide60.xml"/><Relationship Id="Red5e105f561042bb" Type="http://schemas.openxmlformats.org/officeDocument/2006/relationships/slide" Target="/ppt/slides/slide70.xml"/><Relationship Id="Rf4cacd5405754c86" Type="http://schemas.openxmlformats.org/officeDocument/2006/relationships/slide" Target="/ppt/slides/slideb.xml"/><Relationship Id="Rce9e943b79294e97" Type="http://schemas.openxmlformats.org/officeDocument/2006/relationships/slide" Target="/ppt/slides/slide18.xml"/><Relationship Id="R5662eafd4ce942b7" Type="http://schemas.openxmlformats.org/officeDocument/2006/relationships/slide" Target="/ppt/slides/slide35.xml"/><Relationship Id="Rc0124b64264f4542" Type="http://schemas.openxmlformats.org/officeDocument/2006/relationships/slide" Target="/ppt/slides/slide3a.xml"/><Relationship Id="R7d708489fd484031" Type="http://schemas.openxmlformats.org/officeDocument/2006/relationships/slide" Target="/ppt/slides/slide41.xml"/><Relationship Id="R40dba7a3b38948e8" Type="http://schemas.openxmlformats.org/officeDocument/2006/relationships/slide" Target="/ppt/slides/slide93.xml"/><Relationship Id="Re20096f1e5834cca" Type="http://schemas.openxmlformats.org/officeDocument/2006/relationships/slide" Target="/ppt/slides/slideb5.xml"/><Relationship Id="R4feafc27a7a14bd0" Type="http://schemas.openxmlformats.org/officeDocument/2006/relationships/slide" Target="/ppt/slides/slidebb.xml"/><Relationship Id="R309a30f9fcc84b11" Type="http://schemas.openxmlformats.org/officeDocument/2006/relationships/slide" Target="/ppt/slides/slided7.xml"/><Relationship Id="R0da42932fde44a02" Type="http://schemas.openxmlformats.org/officeDocument/2006/relationships/slide" Target="/ppt/slides/slidee.xml"/><Relationship Id="Rf5455541b0484dc0" Type="http://schemas.openxmlformats.org/officeDocument/2006/relationships/slide" Target="/ppt/slides/slide45.xml"/><Relationship Id="Rb24d99ad93c24bec" Type="http://schemas.openxmlformats.org/officeDocument/2006/relationships/slide" Target="/ppt/slides/slide49.xml"/><Relationship Id="R0dbe803257fc4b4b" Type="http://schemas.openxmlformats.org/officeDocument/2006/relationships/slide" Target="/ppt/slides/slide87.xml"/><Relationship Id="R7035867c0ea5407d" Type="http://schemas.openxmlformats.org/officeDocument/2006/relationships/slide" Target="/ppt/slides/slide8.xml"/><Relationship Id="Rbcddcf8aabfd4582" Type="http://schemas.openxmlformats.org/officeDocument/2006/relationships/slide" Target="/ppt/slides/slide20.xml"/><Relationship Id="Ra7f4b821f9884383" Type="http://schemas.openxmlformats.org/officeDocument/2006/relationships/slide" Target="/ppt/slides/slide2d.xml"/><Relationship Id="Rd9cb645f1d734f8c" Type="http://schemas.openxmlformats.org/officeDocument/2006/relationships/slide" Target="/ppt/slides/slide2f.xml"/><Relationship Id="R9b6201e20148457e" Type="http://schemas.openxmlformats.org/officeDocument/2006/relationships/slide" Target="/ppt/slides/slide39.xml"/><Relationship Id="R7634a6f45f714946" Type="http://schemas.openxmlformats.org/officeDocument/2006/relationships/slide" Target="/ppt/slides/slide44.xml"/><Relationship Id="R9d57b1a89ccd4d13" Type="http://schemas.openxmlformats.org/officeDocument/2006/relationships/slide" Target="/ppt/slides/slide48.xml"/><Relationship Id="R12275d8964444fce" Type="http://schemas.openxmlformats.org/officeDocument/2006/relationships/slide" Target="/ppt/slides/slide74.xml"/><Relationship Id="rId11" Type="http://schemas.openxmlformats.org/officeDocument/2006/relationships/customXml" Target="../customXml/item3.xml"/><Relationship Id="rId5" Type="http://schemas.openxmlformats.org/officeDocument/2006/relationships/presProps" Target="presProps.xml"/><Relationship Id="R9000a2570581474f" Type="http://schemas.openxmlformats.org/officeDocument/2006/relationships/slide" Target="/ppt/slides/slide23.xml"/><Relationship Id="R4aff679bb7d84139" Type="http://schemas.openxmlformats.org/officeDocument/2006/relationships/slide" Target="/ppt/slides/slide63.xml"/><Relationship Id="R7f79737912464932" Type="http://schemas.openxmlformats.org/officeDocument/2006/relationships/slide" Target="/ppt/slides/slidebc.xml"/><Relationship Id="R05ce8d43a84746ba" Type="http://schemas.openxmlformats.org/officeDocument/2006/relationships/slide" Target="/ppt/slides/slide1c.xml"/><Relationship Id="R76615487f8bb4fb5" Type="http://schemas.openxmlformats.org/officeDocument/2006/relationships/slide" Target="/ppt/slides/slide97.xml"/><Relationship Id="R731258fd22a6445e" Type="http://schemas.openxmlformats.org/officeDocument/2006/relationships/slide" Target="/ppt/slides/slidece.xml"/><Relationship Id="Rff971798c68f4684" Type="http://schemas.openxmlformats.org/officeDocument/2006/relationships/slide" Target="/ppt/slides/slide4.xml"/><Relationship Id="R76c0214f458c4cb6" Type="http://schemas.openxmlformats.org/officeDocument/2006/relationships/slide" Target="/ppt/slides/slide7.xml"/><Relationship Id="R36170d45b4ba4acb" Type="http://schemas.openxmlformats.org/officeDocument/2006/relationships/slide" Target="/ppt/slides/slide76.xml"/><Relationship Id="R7ce158a9b997419d" Type="http://schemas.openxmlformats.org/officeDocument/2006/relationships/slide" Target="/ppt/slides/slide88.xml"/><Relationship Id="R9f844adfbf1b484b" Type="http://schemas.openxmlformats.org/officeDocument/2006/relationships/slide" Target="/ppt/slides/slidea3.xml"/><Relationship Id="Rdb314c3f033549c0" Type="http://schemas.openxmlformats.org/officeDocument/2006/relationships/slide" Target="/ppt/slides/slideab.xml"/><Relationship Id="Rfcc7dce910424094" Type="http://schemas.openxmlformats.org/officeDocument/2006/relationships/slide" Target="/ppt/slides/slide21.xml"/><Relationship Id="Rbedf5108e3304856" Type="http://schemas.openxmlformats.org/officeDocument/2006/relationships/slide" Target="/ppt/slides/slidede.xml"/><Relationship Id="Rfaecfe1186544c14" Type="http://schemas.openxmlformats.org/officeDocument/2006/relationships/slide" Target="/ppt/slides/slide31.xml"/><Relationship Id="Ra68f29789d414266" Type="http://schemas.openxmlformats.org/officeDocument/2006/relationships/slide" Target="/ppt/slides/slide64.xml"/><Relationship Id="R5cac856485064cee" Type="http://schemas.openxmlformats.org/officeDocument/2006/relationships/slide" Target="/ppt/slides/slidec7.xml"/><Relationship Id="R07e8e6a5a08d4230" Type="http://schemas.openxmlformats.org/officeDocument/2006/relationships/slide" Target="/ppt/slides/slided8.xml"/><Relationship Id="R6c9dee261490466b" Type="http://schemas.openxmlformats.org/officeDocument/2006/relationships/slide" Target="/ppt/slides/slide1d.xml"/><Relationship Id="R6af9368a94c043a4" Type="http://schemas.openxmlformats.org/officeDocument/2006/relationships/slide" Target="/ppt/slides/slide5c.xml"/><Relationship Id="rId6" Type="http://schemas.openxmlformats.org/officeDocument/2006/relationships/viewProps" Target="viewProps.xml"/><Relationship Id="Rf0eed37eafcf48cf" Type="http://schemas.openxmlformats.org/officeDocument/2006/relationships/slide" Target="/ppt/slides/slide91.xml"/><Relationship Id="R0808e5dae83d428d" Type="http://schemas.openxmlformats.org/officeDocument/2006/relationships/slide" Target="/ppt/slides/slided3.xml"/><Relationship Id="R67a9f200e77f40f0" Type="http://schemas.openxmlformats.org/officeDocument/2006/relationships/slide" Target="/ppt/slides/slidee2.xml"/><Relationship Id="Rbab369f5ec484896" Type="http://schemas.openxmlformats.org/officeDocument/2006/relationships/slide" Target="/ppt/slides/slide27.xml"/><Relationship Id="R320d6c4447114fc9" Type="http://schemas.openxmlformats.org/officeDocument/2006/relationships/slide" Target="/ppt/slides/slide40.xml"/><Relationship Id="R6a56db402daa40d4" Type="http://schemas.openxmlformats.org/officeDocument/2006/relationships/slide" Target="/ppt/slides/slide7e.xml"/><Relationship Id="R7656ac02f23a49ae" Type="http://schemas.openxmlformats.org/officeDocument/2006/relationships/slide" Target="/ppt/slides/slide8f.xml"/><Relationship Id="Rae6264b384974339" Type="http://schemas.openxmlformats.org/officeDocument/2006/relationships/slide" Target="/ppt/slides/slidec1.xml"/><Relationship Id="Rc6f5e58685224f1b" Type="http://schemas.openxmlformats.org/officeDocument/2006/relationships/slide" Target="/ppt/slides/slidec5.xml"/><Relationship Id="R85a61eed66ff47e1" Type="http://schemas.openxmlformats.org/officeDocument/2006/relationships/slide" Target="/ppt/slides/slidec8.xml"/><Relationship Id="R1efd94a10c4b4909" Type="http://schemas.openxmlformats.org/officeDocument/2006/relationships/slide" Target="/ppt/slides/slidec9.xml"/><Relationship Id="R59ba784569e7491d" Type="http://schemas.openxmlformats.org/officeDocument/2006/relationships/slide" Target="/ppt/slides/slidee3.xml"/><Relationship Id="Re1f0b67056074999" Type="http://schemas.openxmlformats.org/officeDocument/2006/relationships/slide" Target="/ppt/slides/slide53.xml"/><Relationship Id="Rc295bfa923d94aa8" Type="http://schemas.openxmlformats.org/officeDocument/2006/relationships/slide" Target="/ppt/slides/slide69.xml"/><Relationship Id="R6cbd30041c754014" Type="http://schemas.openxmlformats.org/officeDocument/2006/relationships/slide" Target="/ppt/slides/slidea4.xml"/><Relationship Id="Rba8479d82fd94e1b" Type="http://schemas.openxmlformats.org/officeDocument/2006/relationships/slide" Target="/ppt/slides/slideca.xml"/><Relationship Id="R30d4d0b8c00148de" Type="http://schemas.openxmlformats.org/officeDocument/2006/relationships/slide" Target="/ppt/slides/slide22.xml"/><Relationship Id="Ra231ae6e76674f5c" Type="http://schemas.openxmlformats.org/officeDocument/2006/relationships/slide" Target="/ppt/slides/slide4f.xml"/><Relationship Id="R53bf9124981f44a0" Type="http://schemas.openxmlformats.org/officeDocument/2006/relationships/slide" Target="/ppt/slides/slide95.xml"/><Relationship Id="Rc36dfd1753604c95" Type="http://schemas.openxmlformats.org/officeDocument/2006/relationships/slide" Target="/ppt/slides/slide9c.xml"/><Relationship Id="Re98239daa4c54615" Type="http://schemas.openxmlformats.org/officeDocument/2006/relationships/slide" Target="/ppt/slides/slideb0.xml"/><Relationship Id="R262a5af3fa984088" Type="http://schemas.openxmlformats.org/officeDocument/2006/relationships/slide" Target="/ppt/slides/slide13.xml"/><Relationship Id="R2cfd9459bca34ec5" Type="http://schemas.openxmlformats.org/officeDocument/2006/relationships/slide" Target="/ppt/slides/slide77.xml"/><Relationship Id="R01cf97d8767e44f7" Type="http://schemas.openxmlformats.org/officeDocument/2006/relationships/slide" Target="/ppt/slides/slidea2.xml"/><Relationship Id="Rc7de68baf06f4fa1" Type="http://schemas.openxmlformats.org/officeDocument/2006/relationships/slide" Target="/ppt/slides/slidedb.xml"/><Relationship Id="R1a328c7186c74cf5" Type="http://schemas.openxmlformats.org/officeDocument/2006/relationships/slide" Target="/ppt/slides/slidedf.xml"/><Relationship Id="rId7" Type="http://schemas.openxmlformats.org/officeDocument/2006/relationships/theme" Target="theme/theme1.xml"/><Relationship Id="R17ed6ac6093e4f8b" Type="http://schemas.openxmlformats.org/officeDocument/2006/relationships/slide" Target="/ppt/slides/slide55.xml"/><Relationship Id="Rf200fd48778e4aee" Type="http://schemas.openxmlformats.org/officeDocument/2006/relationships/slide" Target="/ppt/slides/slide8b.xml"/><Relationship Id="Re1ad3c7df7984e58" Type="http://schemas.openxmlformats.org/officeDocument/2006/relationships/slide" Target="/ppt/slides/slidea9.xml"/><Relationship Id="Rdc1dd3b6d36546a9" Type="http://schemas.openxmlformats.org/officeDocument/2006/relationships/slide" Target="/ppt/slides/slideb4.xml"/><Relationship Id="Rb6a18ee899cd46f6" Type="http://schemas.openxmlformats.org/officeDocument/2006/relationships/slide" Target="/ppt/slides/slide51.xml"/><Relationship Id="R4aa74c00c350463d" Type="http://schemas.openxmlformats.org/officeDocument/2006/relationships/slide" Target="/ppt/slides/slideaf.xml"/><Relationship Id="R8bacd72fa38047a4" Type="http://schemas.openxmlformats.org/officeDocument/2006/relationships/slide" Target="/ppt/slides/slideb3.xml"/><Relationship Id="Rc9034fb1677d47ad" Type="http://schemas.openxmlformats.org/officeDocument/2006/relationships/slide" Target="/ppt/slides/slide46.xml"/><Relationship Id="Rda73dc41e0b04aae" Type="http://schemas.openxmlformats.org/officeDocument/2006/relationships/slide" Target="/ppt/slides/slide5d.xml"/><Relationship Id="R04b34b34892949e5" Type="http://schemas.openxmlformats.org/officeDocument/2006/relationships/slide" Target="/ppt/slides/slide6f.xml"/><Relationship Id="Ra1c4e35761344f42" Type="http://schemas.openxmlformats.org/officeDocument/2006/relationships/slide" Target="/ppt/slides/slide7b.xml"/><Relationship Id="Rde9523d0468a4915" Type="http://schemas.openxmlformats.org/officeDocument/2006/relationships/slide" Target="/ppt/slides/slide96.xml"/><Relationship Id="R5e5fc9b9088e452e" Type="http://schemas.openxmlformats.org/officeDocument/2006/relationships/slide" Target="/ppt/slides/slidebe.xml"/><Relationship Id="Rc4e4f3d86112466b" Type="http://schemas.openxmlformats.org/officeDocument/2006/relationships/slide" Target="/ppt/slides/slide16.xml"/><Relationship Id="R2a1cb14743f04daa" Type="http://schemas.openxmlformats.org/officeDocument/2006/relationships/slide" Target="/ppt/slides/slide2e.xml"/><Relationship Id="Rf187cba7cfbd402c" Type="http://schemas.openxmlformats.org/officeDocument/2006/relationships/slide" Target="/ppt/slides/slide59.xml"/><Relationship Id="Rd3c95391e6d941ef" Type="http://schemas.openxmlformats.org/officeDocument/2006/relationships/slide" Target="/ppt/slides/slide5e.xml"/><Relationship Id="R640241818f594cc1" Type="http://schemas.openxmlformats.org/officeDocument/2006/relationships/slide" Target="/ppt/slides/slided4.xml"/><Relationship Id="R1f6f4d6a7175498d" Type="http://schemas.openxmlformats.org/officeDocument/2006/relationships/slide" Target="/ppt/slides/slide19.xml"/><Relationship Id="R672a5475e2d54f56" Type="http://schemas.openxmlformats.org/officeDocument/2006/relationships/slide" Target="/ppt/slides/slide3d.xml"/><Relationship Id="R19381c8ed6c0497b" Type="http://schemas.openxmlformats.org/officeDocument/2006/relationships/slide" Target="/ppt/slides/slide9d.xml"/><Relationship Id="rId8" Type="http://schemas.openxmlformats.org/officeDocument/2006/relationships/tableStyles" Target="tableStyles.xml"/><Relationship Id="R87d9b0a982b74ce1" Type="http://schemas.openxmlformats.org/officeDocument/2006/relationships/slide" Target="/ppt/slides/slide4a.xml"/><Relationship Id="R0f6fc38c356e4998" Type="http://schemas.openxmlformats.org/officeDocument/2006/relationships/slide" Target="/ppt/slides/slided0.xml"/><Relationship Id="Rf21f0eb756e04bb3" Type="http://schemas.openxmlformats.org/officeDocument/2006/relationships/slide" Target="/ppt/slides/slide6.xml"/><Relationship Id="R3e391a4279004203" Type="http://schemas.openxmlformats.org/officeDocument/2006/relationships/slide" Target="/ppt/slides/slide3b.xml"/><Relationship Id="R958a72bfd1074271" Type="http://schemas.openxmlformats.org/officeDocument/2006/relationships/slide" Target="/ppt/slides/slideae.xml"/><Relationship Id="Rff1eb75fd725400c" Type="http://schemas.openxmlformats.org/officeDocument/2006/relationships/slide" Target="/ppt/slides/slideda.xml"/><Relationship Id="R7b7f31d2c70641b3" Type="http://schemas.openxmlformats.org/officeDocument/2006/relationships/slide" Target="/ppt/slides/slide36.xml"/><Relationship Id="R5527570923704ff9" Type="http://schemas.openxmlformats.org/officeDocument/2006/relationships/slide" Target="/ppt/slides/slide50.xml"/><Relationship Id="Ra81b810a984e4b46" Type="http://schemas.openxmlformats.org/officeDocument/2006/relationships/slide" Target="/ppt/slides/slide67.xml"/><Relationship Id="R4275fba2445a4a49" Type="http://schemas.openxmlformats.org/officeDocument/2006/relationships/slide" Target="/ppt/slides/slide73.xml"/><Relationship Id="R27b25f982a304e26" Type="http://schemas.openxmlformats.org/officeDocument/2006/relationships/slide" Target="/ppt/slides/slided1.xml"/><Relationship Id="R48063bd9cd1f42d1" Type="http://schemas.openxmlformats.org/officeDocument/2006/relationships/slide" Target="/ppt/slides/slide2a.xml"/><Relationship Id="Rc0b0fd1173b945b6" Type="http://schemas.openxmlformats.org/officeDocument/2006/relationships/slide" Target="/ppt/slides/slide2b.xml"/><Relationship Id="R726de69babd049c9" Type="http://schemas.openxmlformats.org/officeDocument/2006/relationships/slide" Target="/ppt/slides/slide3f.xml"/><Relationship Id="R97001ada15b04fe7" Type="http://schemas.openxmlformats.org/officeDocument/2006/relationships/slide" Target="/ppt/slides/slide52.xml"/><Relationship Id="R6627196fdcac4e8b" Type="http://schemas.openxmlformats.org/officeDocument/2006/relationships/slide" Target="/ppt/slides/slide6e.xml"/><Relationship Id="R2a9875399b4341aa" Type="http://schemas.openxmlformats.org/officeDocument/2006/relationships/slide" Target="/ppt/slides/slide9f.xml"/><Relationship Id="Rceab2704b73548a5" Type="http://schemas.openxmlformats.org/officeDocument/2006/relationships/slide" Target="/ppt/slides/slidea8.xml"/><Relationship Id="Rbf901a454b2547b6" Type="http://schemas.openxmlformats.org/officeDocument/2006/relationships/slide" Target="/ppt/slides/slidebf.xml"/><Relationship Id="Ra584beb1448c4004" Type="http://schemas.openxmlformats.org/officeDocument/2006/relationships/slide" Target="/ppt/slides/slidedd.xml"/><Relationship Id="R1536798daf35475a" Type="http://schemas.openxmlformats.org/officeDocument/2006/relationships/slide" Target="/ppt/slides/slide24.xml"/><Relationship Id="Rff8392f331364e95" Type="http://schemas.openxmlformats.org/officeDocument/2006/relationships/slide" Target="/ppt/slides/slide3e.xml"/><Relationship Id="Ra9492c63cd9146ec" Type="http://schemas.openxmlformats.org/officeDocument/2006/relationships/slide" Target="/ppt/slides/slide71.xml"/><Relationship Id="R6d1f5f8522c04076" Type="http://schemas.openxmlformats.org/officeDocument/2006/relationships/slide" Target="/ppt/slides/slidea5.xml"/><Relationship Id="Re3d9f6f09d254f80" Type="http://schemas.openxmlformats.org/officeDocument/2006/relationships/slide" Target="/ppt/slides/slidebd.xml"/><Relationship Id="R6caa64b595664460" Type="http://schemas.openxmlformats.org/officeDocument/2006/relationships/slide" Target="/ppt/slides/slide12.xml"/><Relationship Id="Rde4686e89d304d16" Type="http://schemas.openxmlformats.org/officeDocument/2006/relationships/slide" Target="/ppt/slides/slide28.xml"/><Relationship Id="R76969b06513946f0" Type="http://schemas.openxmlformats.org/officeDocument/2006/relationships/slide" Target="/ppt/slides/slide30.xml"/><Relationship Id="R9e0853b7e6754014" Type="http://schemas.openxmlformats.org/officeDocument/2006/relationships/slide" Target="/ppt/slides/slide34.xml"/><Relationship Id="Rb1f4b1c9b6034175" Type="http://schemas.openxmlformats.org/officeDocument/2006/relationships/slide" Target="/ppt/slides/slide78.xml"/><Relationship Id="Re790adb2195f4a2c" Type="http://schemas.openxmlformats.org/officeDocument/2006/relationships/slide" Target="/ppt/slides/slided9.xml"/><Relationship Id="R03f86f29c77a4bf3" Type="http://schemas.openxmlformats.org/officeDocument/2006/relationships/slide" Target="/ppt/slides/slide68.xml"/><Relationship Id="R72652298e2f24ef5" Type="http://schemas.openxmlformats.org/officeDocument/2006/relationships/slide" Target="/ppt/slides/slide80.xml"/><Relationship Id="Re21ee02e181641aa" Type="http://schemas.openxmlformats.org/officeDocument/2006/relationships/slide" Target="/ppt/slides/slide98.xml"/><Relationship Id="R0d3513fb4ba64079" Type="http://schemas.openxmlformats.org/officeDocument/2006/relationships/slide" Target="/ppt/slides/slide9b.xml"/><Relationship Id="Rfe5dbab1bc134d05" Type="http://schemas.openxmlformats.org/officeDocument/2006/relationships/slide" Target="/ppt/slides/slideb2.xml"/><Relationship Id="Reddd09087dc04b55" Type="http://schemas.openxmlformats.org/officeDocument/2006/relationships/slide" Target="/ppt/slides/slidec4.xml"/><Relationship Id="R47e089accee04ce3" Type="http://schemas.openxmlformats.org/officeDocument/2006/relationships/slide" Target="/ppt/slides/slided2.xml"/><Relationship Id="R22eb201baefd4851" Type="http://schemas.openxmlformats.org/officeDocument/2006/relationships/slide" Target="/ppt/slides/slidedc.xml"/><Relationship Id="Rdd73ae04d52d4154" Type="http://schemas.openxmlformats.org/officeDocument/2006/relationships/slide" Target="/ppt/slides/slidee1.xml"/><Relationship Id="rId10" Type="http://schemas.openxmlformats.org/officeDocument/2006/relationships/customXml" Target="../customXml/item2.xml"/><Relationship Id="rId4" Type="http://schemas.openxmlformats.org/officeDocument/2006/relationships/notesMaster" Target="notesMasters/notesMaster1.xml"/><Relationship Id="R400c1cdda1fb4260" Type="http://schemas.openxmlformats.org/officeDocument/2006/relationships/slide" Target="/ppt/slides/slide38.xml"/><Relationship Id="Rb354fc6479a940ec" Type="http://schemas.openxmlformats.org/officeDocument/2006/relationships/slide" Target="/ppt/slides/slide4b.xml"/><Relationship Id="Rd356ed9d9bfd47d8" Type="http://schemas.openxmlformats.org/officeDocument/2006/relationships/slide" Target="/ppt/slides/slide6d.xml"/><Relationship Id="Rab3ff8ff55cf403f" Type="http://schemas.openxmlformats.org/officeDocument/2006/relationships/slide" Target="/ppt/slides/slide83.xml"/><Relationship Id="R03058c5f53534421" Type="http://schemas.openxmlformats.org/officeDocument/2006/relationships/slide" Target="/ppt/slides/slide85.xml"/><Relationship Id="R87fdf3c27d5c44e1" Type="http://schemas.openxmlformats.org/officeDocument/2006/relationships/slide" Target="/ppt/slides/slide86.xml"/><Relationship Id="R4ef9ca1dbf3144b5" Type="http://schemas.openxmlformats.org/officeDocument/2006/relationships/slide" Target="/ppt/slides/slidee0.xml"/><Relationship Id="rId9" Type="http://schemas.openxmlformats.org/officeDocument/2006/relationships/customXml" Target="../customXml/item1.xml"/><Relationship Id="Reeeef5fea8554f96" Type="http://schemas.openxmlformats.org/officeDocument/2006/relationships/slide" Target="/ppt/slides/slided6.xml"/><Relationship Id="Rd025da77322e466d" Type="http://schemas.openxmlformats.org/officeDocument/2006/relationships/slide" Target="/ppt/slides/slide2c.xml"/><Relationship Id="Rfef1da7c5ebc42b2" Type="http://schemas.openxmlformats.org/officeDocument/2006/relationships/slide" Target="/ppt/slides/slide14.xml"/><Relationship Id="Rdeedf7c9904a41af" Type="http://schemas.openxmlformats.org/officeDocument/2006/relationships/slide" Target="/ppt/slides/slide17.xml"/><Relationship Id="R623afe4865684971" Type="http://schemas.openxmlformats.org/officeDocument/2006/relationships/slide" Target="/ppt/slides/slide3c.xml"/><Relationship Id="R665f705bec8341c1" Type="http://schemas.openxmlformats.org/officeDocument/2006/relationships/slide" Target="/ppt/slides/slide42.xml"/><Relationship Id="Rbbeb57645dda48b6" Type="http://schemas.openxmlformats.org/officeDocument/2006/relationships/slide" Target="/ppt/slides/slide79.xml"/><Relationship Id="Re1d9015a80164b78" Type="http://schemas.openxmlformats.org/officeDocument/2006/relationships/slide" Target="/ppt/slides/slide99.xml"/><Relationship Id="R012cf6528e2e41f1" Type="http://schemas.openxmlformats.org/officeDocument/2006/relationships/slide" Target="/ppt/slides/slide1b.xml"/><Relationship Id="R6d2dcc18ba864f03" Type="http://schemas.openxmlformats.org/officeDocument/2006/relationships/slide" Target="/ppt/slides/slide25.xml"/><Relationship Id="R5db35fc0f4fc4e0d" Type="http://schemas.openxmlformats.org/officeDocument/2006/relationships/slide" Target="/ppt/slides/slide61.xml"/><Relationship Id="R2f0ffec144a54d47" Type="http://schemas.openxmlformats.org/officeDocument/2006/relationships/slide" Target="/ppt/slides/slide7c.xml"/><Relationship Id="Re947e5f84a7640f1" Type="http://schemas.openxmlformats.org/officeDocument/2006/relationships/slide" Target="/ppt/slides/slideb7.xml"/><Relationship Id="R269b128d41e94a35" Type="http://schemas.openxmlformats.org/officeDocument/2006/relationships/slide" Target="/ppt/slides/slideaa.xml"/><Relationship Id="R3e0cebe0a0d6446e" Type="http://schemas.openxmlformats.org/officeDocument/2006/relationships/slide" Target="/ppt/slides/slide1f.xml"/><Relationship Id="R1d41b778a56a45be" Type="http://schemas.openxmlformats.org/officeDocument/2006/relationships/slide" Target="/ppt/slides/slide5f.xml"/><Relationship Id="R6073d52da5ba4f51" Type="http://schemas.openxmlformats.org/officeDocument/2006/relationships/slide" Target="/ppt/slides/slide62.xml"/><Relationship Id="R25b1ab1a4d3745e9" Type="http://schemas.openxmlformats.org/officeDocument/2006/relationships/slide" Target="/ppt/slides/slide72.xml"/><Relationship Id="Rbc0b29272a334b9b" Type="http://schemas.openxmlformats.org/officeDocument/2006/relationships/slide" Target="/ppt/slides/slide7f.xml"/><Relationship Id="R25824312fdf04787" Type="http://schemas.openxmlformats.org/officeDocument/2006/relationships/slide" Target="/ppt/slides/slide8e.xml"/><Relationship Id="Rfbfc869244914d7e" Type="http://schemas.openxmlformats.org/officeDocument/2006/relationships/slide" Target="/ppt/slides/slide9a.xml"/><Relationship Id="Rd5d82ab712c142ab" Type="http://schemas.openxmlformats.org/officeDocument/2006/relationships/slide" Target="/ppt/slides/slide5.xml"/><Relationship Id="Rd3cd23f336404ba8" Type="http://schemas.openxmlformats.org/officeDocument/2006/relationships/slide" Target="/ppt/slides/slide4e.xml"/><Relationship Id="Rceecb8f91549464c" Type="http://schemas.openxmlformats.org/officeDocument/2006/relationships/slide" Target="/ppt/slides/slide84.xml"/><Relationship Id="Rabd599049f79470f" Type="http://schemas.openxmlformats.org/officeDocument/2006/relationships/slide" Target="/ppt/slides/slide9e.xml"/><Relationship Id="R9f91b5812ee3426d" Type="http://schemas.openxmlformats.org/officeDocument/2006/relationships/slide" Target="/ppt/slides/slide1a.xml"/><Relationship Id="R0dd31482440342dd" Type="http://schemas.openxmlformats.org/officeDocument/2006/relationships/slide" Target="/ppt/slides/slide37.xml"/><Relationship Id="Rd54c3dc250bf4a22" Type="http://schemas.openxmlformats.org/officeDocument/2006/relationships/slide" Target="/ppt/slides/slide7a.xml"/><Relationship Id="R7617fef079bf4324" Type="http://schemas.openxmlformats.org/officeDocument/2006/relationships/slide" Target="/ppt/slides/slide94.xml"/><Relationship Id="R5b0d964f279b4b50" Type="http://schemas.openxmlformats.org/officeDocument/2006/relationships/slide" Target="/ppt/slides/slideb9.xml"/><Relationship Id="rId1" Type="http://schemas.openxmlformats.org/officeDocument/2006/relationships/slideMaster" Target="slideMasters/slideMaster1.xml"/><Relationship Id="R99b2d5aa4e424174" Type="http://schemas.openxmlformats.org/officeDocument/2006/relationships/slide" Target="/ppt/slides/slided.xml"/><Relationship Id="R954f1a91bc4f4414" Type="http://schemas.openxmlformats.org/officeDocument/2006/relationships/slide" Target="/ppt/slides/slide32.xml"/><Relationship Id="R413acf8209d44361" Type="http://schemas.openxmlformats.org/officeDocument/2006/relationships/slide" Target="/ppt/slides/slide47.xml"/><Relationship Id="R478ca0e614f2474e" Type="http://schemas.openxmlformats.org/officeDocument/2006/relationships/slide" Target="/ppt/slides/slide4c.xml"/><Relationship Id="R7433be71c1514959" Type="http://schemas.openxmlformats.org/officeDocument/2006/relationships/slide" Target="/ppt/slides/slide6b.xml"/><Relationship Id="Rb5208e28dd744d87" Type="http://schemas.openxmlformats.org/officeDocument/2006/relationships/slide" Target="/ppt/slides/slide6c.xml"/><Relationship Id="R7d33c079f13247c3" Type="http://schemas.openxmlformats.org/officeDocument/2006/relationships/slide" Target="/ppt/slides/slidec0.xml"/><Relationship Id="R1c78c77ed27b4367" Type="http://schemas.openxmlformats.org/officeDocument/2006/relationships/slide" Target="/ppt/slides/slide56.xml"/><Relationship Id="R29bf49e524144db1" Type="http://schemas.openxmlformats.org/officeDocument/2006/relationships/slide" Target="/ppt/slides/slidec2.xml"/><Relationship Id="R9d906260140f4f95" Type="http://schemas.openxmlformats.org/officeDocument/2006/relationships/slide" Target="/ppt/slides/slidec6.xml"/><Relationship Id="R06363d00c91a416a" Type="http://schemas.openxmlformats.org/officeDocument/2006/relationships/slide" Target="/ppt/slides/slidea0.xml"/><Relationship Id="Rdceacbc31a784b7c" Type="http://schemas.openxmlformats.org/officeDocument/2006/relationships/slide" Target="/ppt/slides/slidea6.xml"/><Relationship Id="R0a8330e01c75444c" Type="http://schemas.openxmlformats.org/officeDocument/2006/relationships/slide" Target="/ppt/slides/slide33.xml"/><Relationship Id="R141ff20989a04515" Type="http://schemas.openxmlformats.org/officeDocument/2006/relationships/slide" Target="/ppt/slides/slide43.xml"/><Relationship Id="R643a7d0bfef4487b" Type="http://schemas.openxmlformats.org/officeDocument/2006/relationships/slide" Target="/ppt/slides/slideb1.xml"/><Relationship Id="R232843dbeb2a4803" Type="http://schemas.openxmlformats.org/officeDocument/2006/relationships/slide" Target="/ppt/slides/slidecd.xml"/><Relationship Id="Rb54f7e47cd704aac" Type="http://schemas.openxmlformats.org/officeDocument/2006/relationships/slide" Target="/ppt/slides/slidecf.xml"/><Relationship Id="R5c03918637c241e1" Type="http://schemas.openxmlformats.org/officeDocument/2006/relationships/slide" Target="/ppt/slides/slide65.xml"/><Relationship Id="R07650236a292496f" Type="http://schemas.openxmlformats.org/officeDocument/2006/relationships/slide" Target="/ppt/slides/slide81.xml"/><Relationship Id="Rbf62b650bb994e6f" Type="http://schemas.openxmlformats.org/officeDocument/2006/relationships/slide" Target="/ppt/slides/slidec3.xml"/><Relationship Id="Re97688afccca4640" Type="http://schemas.openxmlformats.org/officeDocument/2006/relationships/slide" Target="/ppt/slides/slideac.xml"/><Relationship Id="R8acd14f6dede471f" Type="http://schemas.openxmlformats.org/officeDocument/2006/relationships/slide" Target="/ppt/slides/slideb8.xml"/><Relationship Id="R8e937f9d02a145b6" Type="http://schemas.openxmlformats.org/officeDocument/2006/relationships/slide" Target="/ppt/slides/slided5.xml"/><Relationship Id="R03136fe3ea3a40a5" Type="http://schemas.openxmlformats.org/officeDocument/2006/relationships/slide" Target="/ppt/slides/slide15.xml"/><Relationship Id="Re3caeb134a474c27" Type="http://schemas.openxmlformats.org/officeDocument/2006/relationships/slide" Target="/ppt/slides/slide58.xml"/><Relationship Id="R1149827823914aac" Type="http://schemas.openxmlformats.org/officeDocument/2006/relationships/slide" Target="/ppt/slides/slide10.xml"/><Relationship Id="Rcc46a7ca7d0546d1" Type="http://schemas.openxmlformats.org/officeDocument/2006/relationships/slide" Target="/ppt/slides/slide29.xml"/><Relationship Id="R97dad634b21f4571" Type="http://schemas.openxmlformats.org/officeDocument/2006/relationships/slide" Target="/ppt/slides/slide8c.xml"/><Relationship Id="Re8b0f493bfcb4cd5" Type="http://schemas.openxmlformats.org/officeDocument/2006/relationships/slide" Target="/ppt/slides/slide92.xml"/><Relationship Id="Rd14acbf72d374dc0" Type="http://schemas.openxmlformats.org/officeDocument/2006/relationships/slide" Target="/ppt/slides/slidecc.xml"/><Relationship Id="R72099cc9df174e2a" Type="http://schemas.openxmlformats.org/officeDocument/2006/relationships/slide" Target="/ppt/slides/slidef.xml"/><Relationship Id="R07cac3fabb18410e" Type="http://schemas.openxmlformats.org/officeDocument/2006/relationships/slide" Target="/ppt/slides/slide4d.xml"/><Relationship Id="Rc3e399f8c21f4854" Type="http://schemas.openxmlformats.org/officeDocument/2006/relationships/slide" Target="/ppt/slides/slide54.xml"/><Relationship Id="R1cf2f249f8844123" Type="http://schemas.openxmlformats.org/officeDocument/2006/relationships/slide" Target="/ppt/slides/slide5a.xml"/><Relationship Id="R4744089808f34870" Type="http://schemas.openxmlformats.org/officeDocument/2006/relationships/slide" Target="/ppt/slides/slide6a.xml"/><Relationship Id="Rbcc8ea40ef3344ae" Type="http://schemas.openxmlformats.org/officeDocument/2006/relationships/slide" Target="/ppt/slides/slide82.xml"/><Relationship Id="Rd5fbac0ae3794ed4" Type="http://schemas.openxmlformats.org/officeDocument/2006/relationships/slide" Target="/ppt/slides/slide8a.xml"/><Relationship Id="Rb4ee8c2cfb5b4fd3" Type="http://schemas.openxmlformats.org/officeDocument/2006/relationships/slide" Target="/ppt/slides/slidea1.xml"/><Relationship Id="Rc1a094c8fa41437d" Type="http://schemas.openxmlformats.org/officeDocument/2006/relationships/slide" Target="/ppt/slides/slide3.xml"/><Relationship Id="Ra8ef72cc694b439c" Type="http://schemas.openxmlformats.org/officeDocument/2006/relationships/slide" Target="/ppt/slides/slide26.xml"/><Relationship Id="Rbb87a957b13b40b9" Type="http://schemas.openxmlformats.org/officeDocument/2006/relationships/slide" Target="/ppt/slides/slide5b.xml"/><Relationship Id="R311f24b2da14426b" Type="http://schemas.openxmlformats.org/officeDocument/2006/relationships/slide" Target="/ppt/slides/slide66.xml"/><Relationship Id="Rece8c140d3b74811" Type="http://schemas.openxmlformats.org/officeDocument/2006/relationships/slide" Target="/ppt/slides/slide7d.xml"/><Relationship Id="Rc7e86072080c4ddd" Type="http://schemas.openxmlformats.org/officeDocument/2006/relationships/slide" Target="/ppt/slides/slide8d.xml"/><Relationship Id="R0d98fa3e936440a1" Type="http://schemas.openxmlformats.org/officeDocument/2006/relationships/slide" Target="/ppt/slides/slideba.xml"/><Relationship Id="R8edd6dd7ad844fe1" Type="http://schemas.openxmlformats.org/officeDocument/2006/relationships/slide" Target="/ppt/slides/slide89.xml"/><Relationship Id="R5c3f7e73d9b94dd1" Type="http://schemas.openxmlformats.org/officeDocument/2006/relationships/slide" Target="/ppt/slides/slidead.xml"/><Relationship Id="R28a168c59fa24808" Type="http://schemas.openxmlformats.org/officeDocument/2006/relationships/slide" Target="/ppt/slides/slide9.xml"/><Relationship Id="Rf41f93f81d74494c" Type="http://schemas.openxmlformats.org/officeDocument/2006/relationships/slide" Target="/ppt/slides/slide75.xml"/><Relationship Id="Rd6439bd542c84a94" Type="http://schemas.openxmlformats.org/officeDocument/2006/relationships/slide" Target="/ppt/slides/slide90.xml"/><Relationship Id="R3aa024a5243b4399" Type="http://schemas.openxmlformats.org/officeDocument/2006/relationships/slide" Target="/ppt/slides/slidea7.xml"/><Relationship Id="Re3957b2b71f7487a" Type="http://schemas.openxmlformats.org/officeDocument/2006/relationships/slide" Target="/ppt/slides/slideb6.xml"/><Relationship Id="Rd9bfc3021ec64d3e" Type="http://schemas.openxmlformats.org/officeDocument/2006/relationships/slide" Target="/ppt/slides/slide1e.xml"/><Relationship Id="R8a13b65ed04144af" Type="http://schemas.openxmlformats.org/officeDocument/2006/relationships/slide" Target="/ppt/slides/slidecb.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in a physical fight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30.6.  The percentage for 2007 is 34.3.  The percentage for 2009 is 32.7.  The percentage for 2011 is 30.5.  The percentage for 2013 is 26.1.  The percentage for 2015 is 21.4.  The percentage for 2017 is 20.6.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9.3. The percentage for Male students is 11.3. The percentage for Female students is 7.5. The percentage for 9th grade students is 9.4. The percentage for 10th grade students is 13.3. The percentage for 11th grade students is 5.3. The percentage for 12th grade students is 9.7. The percentage for Black students is 15.8. The percentage for Hispanic students is 10.9. The percentage for White students is 5.1.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in a physical fight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7.8.  The percentage for 2007 is 9.2.  The percentage for 2009 is 8.3.  The percentage for 2011 is 10.2.  The percentage for 2013 is 10.2.  The percentage for 2015 is 8.1.  The percentage for 2017 is 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 The percentage for Male students is 3.4. The percentage for Female students is 9.0. The percentage for 9th grade students is 4.2. The percentage for 10th grade students is 8.0. The percentage for 11th grade students is 5.8. The percentage for 12th grade students is 7.1. The percentage for Black students is 6.2. The percentage for Hispanic students is 7.9. The percentage for White students is 5.5.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ever physically forced to have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6.6.  The percentage for 2007 is 7.4.  The percentage for 2009 is 9.2.  The percentage for 2011 is 9.2.  The percentage for 2013 is 6.8.  The percentage for 2015 is 5.9.  The percentage for 2017 is 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 The percentage for Male students is 4.5. The percentage for Female students is 12.4. The percentage for 9th grade students is 5.9. The percentage for 10th grade students is 10.5. The percentage for 11th grade students is 6.6. The percentage for 12th grade students is 11.2. The percentage for Black students is 7.4. The percentage for Hispanic students is 9.0. The percentage for White students is 9.6.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 The percentage for Male students is 3.9. The percentage for Female students is 7.7. The percentage for 9th grade students is 5.9. The percentage for 10th grade students is 8.1. The percentage for 11th grade students is 4.2. The percentage for Black students is 5.1. The percentage for Hispanic students is 6.6. The percentage for White students is 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experienced sexual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10.3.  The percentage for 2015 is 6.6.  The percentage for 2017 is 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10.7. The percentage for Male students is 7.8. The percentage for Female students is 13.0. The percentage for 9th grade students is 6.5. The percentage for 10th grade students is 15.0. The percentage for 11th grade students is 7.3. The percentage for Black students is 13.7. The percentage for Hispanic students is 5.7. The percentage for White students is 10.0.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experienced physical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8.7.  The percentage for 2015 is 8.3.  The percentage for 2017 is 10.7.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9.8. The percentage for Female students is 16.8. The percentage for 9th grade students is 14.5. The percentage for 10th grade students is 14.3. The percentage for 11th grade students is 11.6. The percentage for 12th grade students is 11.8. The percentage for Black students is 14.8. The percentage for Hispanic students is 7.6. The percentage for White students is 14.8.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Hispanic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high school students who were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14.2.  The percentage for 2011 is 15.2.  The percentage for 2013 is 18.3.  The percentage for 2015 is 13.5.  The percentage for 2017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10.0. The percentage for Male students is 7.1. The percentage for Female students is 12.5. The percentage for 9th grade students is 8.7. The percentage for 10th grade students is 10.6. The percentage for 11th grade students is 11.0. The percentage for 12th grade students is 8.3. The percentage for Black students is 8.5. The percentage for Hispanic students is 6.9. The percentage for White students is 12.2.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were electronically bullied.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13.7.  The percentage for 2015 is 10.4.  The percentage for 2017 is 10.0.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27.7. The percentage for Male students is 16.7. The percentage for Female students is 38.6. The percentage for 9th grade students is 25.5. The percentage for 10th grade students is 31.7. The percentage for 11th grade students is 28.5. The percentage for 12th grade students is 24.2. The percentage for Black students is 30.5. The percentage for Hispanic students is 26.8. The percentage for White students is 26.4.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felt sad or hopeless.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27.3.  The percentage for 2007 is 27.6.  The percentage for 2009 is 26.5.  The percentage for 2011 is 29.4.  The percentage for 2013 is 24.2.  The percentage for 2015 is 25.1.  The percentage for 2017 is 27.7.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16.8. The percentage for Male students is 10.5. The percentage for Female students is 23.0. The percentage for 9th grade students is 13.4. The percentage for 10th grade students is 19.5. The percentage for 11th grade students is 15.4. The percentage for 12th grade students is 19.3. The percentage for Black students is 17.4. The percentage for Hispanic students is 12.6. The percentage for White students is 17.9.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seriously considered attempting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11.7.  The percentage for 2007 is 9.8.  The percentage for 2009 is 13.6.  The percentage for 2011 is 14.9.  The percentage for 2013 is 13.5.  The percentage for 2015 is 13.4.  The percentage for 2017 is 16.8.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12.0. The percentage for Male students is 8.9. The percentage for Female students is 14.7. The percentage for 9th grade students is 11.3. The percentage for 10th grade students is 17.0. The percentage for 11th grade students is 10.4. The percentage for 12th grade students is 8.3. The percentage for Black students is 12.7. The percentage for Hispanic students is 12.2. The percentage for White students is 11.7.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made a plan about how they would attempt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9.8.  The percentage for 2007 is 8.6.  The percentage for 2009 is 10.0.  The percentage for 2011 is 11.7.  The percentage for 2013 is 10.2.  The percentage for 2015 is 11.9.  The percentage for 2017 is 12.0.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7.6. The percentage for Male students is 5.6. The percentage for Female students is 9.3. The percentage for 9th grade students is 8.7. The percentage for 10th grade students is 9.6. The percentage for 11th grade students is 6.6. The percentage for 12th grade students is 5.6. The percentage for Black students is 9.7. The percentage for Hispanic students is 7.7. The percentage for White students is 6.3.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attempted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6.3.  The percentage for 2007 is 5.4.  The percentage for 2009 is 8.5.  The percentage for 2011 is 8.0.  The percentage for 2013 is 7.0.  The percentage for 2015 is 7.0.  The percentage for 2017 is 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 The percentage for Male students is 2.2. The percentage for Female students is 3.0. The percentage for 9th grade students is 3.4. The percentage for 10th grade students is 4.6. The percentage for 11th grade students is 2.2. The percentage for 12th grade students is 0.5. The percentage for Black students is 4.7. The percentage for Hispanic students is 3.9.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had a suicide attempt that resulted in an injury, poisoning, or overdose that had to be treated by a doctor or nurse.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2.3.  The percentage for 2007 is 1.9.  The percentage for 2009 is 1.6.  The percentage for 2011 is 2.3.  The percentage for 2013 is 2.1.  The percentage for 2015 is 2.2.  The percentage for 2017 is 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21.0. The percentage for Male students is 21.3. The percentage for Female students is 21.2. The percentage for 9th grade students is 15.6. The percentage for 10th grade students is 20.1. The percentage for 11th grade students is 22.4. The percentage for 12th grade students is 29.3. The percentage for Black students is 16.3. The percentage for Hispanic students is 23.8. The percentage for White students is 25.3.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tried cigarette smoking.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51.4.  The percentage for 2007 is 49.7.  The percentage for 2009 is 45.6.  The percentage for 2011 is 45.8.  The percentage for 2013 is 37.8.  The percentage for 2015 is 30.2.  The percentage for 2017 is 21.0.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9.8. The percentage for Male students is 9.9. The percentage for Female students is 9.7. The percentage for 9th grade students is 9.1. The percentage for 10th grade students is 12.6. The percentage for 11th grade students is 7.0. The percentage for 12th grade students is 11.2. The percentage for Black students is 10.7. The percentage for Hispanic students is 9.0. The percentage for White students is 10.0.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5.8. The percentage for Female students is 6.3. The percentage for 9th grade students is 3.7. The percentage for 10th grade students is 4.3. The percentage for 11th grade students is 5.6. The percentage for 12th grade students is 11.2. The percentage for Black students is 2.5. The percentage for Hispanic students is 7.2. The percentage for White students is 9.4.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17.8.  The percentage for 2007 is 18.6.  The percentage for 2009 is 17.3.  The percentage for 2011 is 17.8.  The percentage for 2013 is 14.1.  The percentage for 2015 is 9.9.  The percentage for 2017 is 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 The percentage for Male students is 3.3. The percentage for Female students is 1.0. The percentage for 9th grade students is 0.8. The percentage for 10th grade students is 2.9. The percentage for 11th grade students is 1.7. The percentage for 12th grade students is 3.2. The percentage for Black students is 1.5. The percentage for Hispanic students is 2.5.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smoked cigarettes frequently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7.9.  The percentage for 2007 is 7.8.  The percentage for 2009 is 6.7.  The percentage for 2011 is 7.6.  The percentage for 2013 is 4.9.  The percentage for 2015 is 4.3.  The percentage for 2017 is 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3.2. The percentage for Female students is 0.7. The percentage for 9th grade students is 0.8. The percentage for 10th grade students is 2.6. The percentage for 11th grade students is 1.3. The percentage for 12th grade students is 3.2. The percentage for Black students is 1.5. The percentage for Hispanic students is 1.9. The percentage for White students is 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7.6. The percentage for Female students is 2.9. The percentage for 9th grade students is 4.3. The percentage for 10th grade students is 6.5. The percentage for 11th grade students is 5.2. The percentage for 12th grade students is 4.9. The percentage for Black students is 7.1. The percentage for Hispanic students is 4.6. The percentage for White students is 3.4.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smoked cigarettes daily.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6.3.  The percentage for 2007 is 6.5.  The percentage for 2009 is 5.3.  The percentage for 2011 is 5.2.  The percentage for 2013 is 3.5.  The percentage for 2015 is 3.1.  The percentage for 2017 is 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38.4. The percentage for Male students is 39.0. The percentage for Female students is 37.8. The percentage for 9th grade students is 30.9. The percentage for 10th grade students is 42.5. The percentage for 11th grade students is 37.8. The percentage for 12th grade students is 44.7. The percentage for Black students is 35.6. The percentage for Hispanic students is 38.9. The percentage for White students is 40.6.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ever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41.1.  The percentage for 2017 is 38.4.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13.9. The percentage for Male students is 14.9. The percentage for Female students is 13.3. The percentage for 9th grade students is 11.2. The percentage for 10th grade students is 15.7. The percentage for 11th grade students is 13.1. The percentage for 12th grade students is 16.6. The percentage for Black students is 12.8. The percentage for Hispanic students is 11.3. The percentage for White students is 16.3.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currently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22.4.  The percentage for 2017 is 13.9.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 The percentage for Male students is 4.0. The percentage for Female students is 1.4. The percentage for 9th grade students is 1.4. The percentage for 10th grade students is 3.1. The percentage for 11th grade students is 2.4. The percentage for 12th grade students is 4.0. The percentage for Black students is 2.0. The percentage for Hispanic students is 3.5. The percentage for White students is 3.0.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 The percentage for Male students is 7.8. The percentage for Female students is 5.2. The percentage for 9th grade students is 2.5. The percentage for 10th grade students is 8.3. The percentage for 11th grade students is 8.2. The percentage for 12th grade students is 7.7. The percentage for Black students is 5.7. The percentage for Hispanic students is 7.2. The percentage for White students is 7.1.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smoked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9.5.  The percentage for 2007 is 12.2.  The percentage for 2009 is 11.0.  The percentage for 2011 is 13.1.  The percentage for 2013 is 12.6.  The percentage for 2015 is 11.7.  The percentage for 2017 is 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9.8. The percentage for Male students is 10.0. The percentage for Female students is 9.5. The percentage for 9th grade students is 5.1. The percentage for 10th grade students is 9.7. The percentage for 11th grade students is 10.7. The percentage for 12th grade students is 14.4. The percentage for Black students is 6.3. The percentage for Hispanic students is 11.3. The percentage for White students is 12.6.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smoked cigarettes or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21.6.  The percentage for 2007 is 22.9.  The percentage for 2009 is 21.6.  The percentage for 2011 is 22.7.  The percentage for 2013 is 20.8.  The percentage for 2015 is 16.1.  The percentage for 2017 is 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10.2. The percentage for Male students is 10.7. The percentage for Female students is 9.7. The percentage for 9th grade students is 5.1. The percentage for 10th grade students is 10.8. The percentage for 11th grade students is 11.4. The percentage for 12th grade students is 14.4. The percentage for Black students is 6.4. The percentage for Hispanic students is 11.9. The percentage for White students is 13.2.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19.2. The percentage for Male students is 20.2. The percentage for Female students is 18.3. The percentage for 9th grade students is 13.7. The percentage for 10th grade students is 21.7. The percentage for 11th grade students is 18.8. The percentage for 12th grade students is 23.3. The percentage for Black students is 16.0. The percentage for Hispanic students is 18.2. The percentage for White students is 22.7.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59.2. The percentage for Male students is 53.1. The percentage for Female students is 65.5. The percentage for 9th grade students is 45.1. The percentage for 10th grade students is 60.4. The percentage for 11th grade students is 66.1. The percentage for 12th grade students is 68.9. The percentage for Black students is 53.7. The percentage for Hispanic students is 62.3. The percentage for White students is 64.4.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drank alcohol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74.9.  The percentage for 2007 is 74.9.  The percentage for 2009 is 69.6.  The percentage for 2011 is 70.7.  The percentage for 2013 is 65.1.  The percentage for 2015 is 58.8.  The percentage for 2017 is 59.2.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rarely or never wore a seat belt.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8.2.  The percentage for 2007 is 7.7.  The percentage for 2009 is 6.5.  The percentage for 2011 is 6.3.  The percentage for 2013 is 6.4.  The percentage for 2015 is 6.4.  The percentage for 2017 is 5.3.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16.0. The percentage for Male students is 17.8. The percentage for Female students is 14.6. The percentage for 9th grade students is 17.3. The percentage for 10th grade students is 21.3. The percentage for 11th grade students is 14.5. The percentage for 12th grade students is 10.8. The percentage for Black students is 16.6. The percentage for Hispanic students is 19.7. The percentage for White students is 16.0.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had their first drink of alcohol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25.3.  The percentage for 2007 is 23.1.  The percentage for 2009 is 22.0.  The percentage for 2011 is 22.6.  The percentage for 2013 is 18.3.  The percentage for 2015 is 16.2.  The percentage for 2017 is 16.0.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28.2. The percentage for Male students is 24.9. The percentage for Female students is 32.4. The percentage for 9th grade students is 16.4. The percentage for 10th grade students is 29.0. The percentage for 11th grade students is 30.9. The percentage for 12th grade students is 40.8. The percentage for Black students is 23.8. The percentage for Hispanic students is 31.5. The percentage for White students is 32.7.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39.1.  The percentage for 2007 is 42.5.  The percentage for 2009 is 44.6.  The percentage for 2011 is 39.8.  The percentage for 2013 is 35.6.  The percentage for 2015 is 30.0.  The percentage for 2017 is 28.2.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increased from 2005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14.5. The percentage for Male students is 13.2. The percentage for Female students is 16.4. The percentage for 9th grade students is 7.0. The percentage for 10th grade students is 14.0. The percentage for 11th grade students is 15.9. The percentage for 12th grade students is 24.3. The percentage for Black students is 9.0. The percentage for Hispanic students is 17.7. The percentage for White students is 18.7.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47.3. The percentage for Male students is 44.6. The percentage for Female students is 49.6. The percentage for 9th grade students is 28.9. The percentage for 10th grade students is 53.7. The percentage for 11th grade students is 49.9. The percentage for 12th grade students is 60.0. The percentage for Black students is 51.4. The percentage for Hispanic students is 42.6. The percentage for White students is 45.4.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40.3.  The percentage for 2007 is 44.2.  The percentage for 2009 is 43.3.  The percentage for 2011 is 48.6.  The percentage for 2013 is 45.3.  The percentage for 2015 is 44.3.  The percentage for 2017 is 47.3.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10.3. The percentage for Female students is 5.8. The percentage for 9th grade students is 7.7. The percentage for 10th grade students is 11.8. The percentage for 11th grade students is 6.4. The percentage for 12th grade students is 6.0. The percentage for Black students is 8.4. The percentage for Hispanic students is 10.3. The percentage for White students is 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10.7.  The percentage for 2007 is 10.0.  The percentage for 2009 is 11.2.  The percentage for 2011 is 11.2.  The percentage for 2013 is 10.1.  The percentage for 2015 is 8.1.  The percentage for 2017 is 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29.1. The percentage for Male students is 27.1. The percentage for Female students is 30.4. The percentage for 9th grade students is 16.7. The percentage for 10th grade students is 33.8. The percentage for 11th grade students is 28.3. The percentage for 12th grade students is 38.8. The percentage for Black students is 32.4. The percentage for Hispanic students is 26.5. The percentage for White students is 25.6.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currently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20.9.  The percentage for 2007 is 25.5.  The percentage for 2009 is 27.5.  The percentage for 2011 is 30.1.  The percentage for 2013 is 28.4.  The percentage for 2015 is 25.0.  The percentage for 2017 is 29.1.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increased from 2005 to 2009, and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3.4. The percentage for Female students is 1.2. The percentage for 9th grade students is 1.4. The percentage for 10th grade students is 2.9. The percentage for 11th grade students is 2.0. The percentage for 12th grade students is 3.3. The percentage for Black students is 1.5. The percentage for Hispanic students is 3.0. The percentage for White students is 3.1.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used cocaine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4.7.  The percentage for 2007 is 5.4.  The percentage for 2009 is 5.3.  The percentage for 2011 is 4.9.  The percentage for 2013 is 3.6.  The percentage for 2015 is 3.7.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2.1. The percentage for Female students is 0.5. The percentage for 9th grade students is 1.0. The percentage for 10th grade students is 1.8. The percentage for 11th grade students is 1.3. The percentage for 12th grade students is 1.1. The percentage for Black students is 1.1. The percentage for Hispanic students is 1.8. The percentage for White students is 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used heroin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1.9.  The percentage for 2007 is 2.5.  The percentage for 2009 is 2.4.  The percentage for 2011 is 2.8.  The percentage for 2013 is 3.0.  The percentage for 2015 is 2.3.  The percentage for 2017 is 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2.6. The percentage for Female students is 0.6. The percentage for 9th grade students is 1.2. The percentage for 10th grade students is 2.4. The percentage for 11th grade students is 1.5. The percentage for 12th grade students is 1.5. The percentage for Black students is 1.6. The percentage for Hispanic students is 2.5.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43.2. The percentage for Male students is 41.7. The percentage for Female students is 45.1. The percentage for 10th grade students is 21.5. The percentage for 11th grade students is 46.8. The percentage for Black students is 45.7. The percentage for Hispanic students is 43.9. The percentage for White students is 41.4.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used methamphetamines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4.4.  The percentage for 2007 is 4.2.  The percentage for 2009 is 3.8.  The percentage for 2011 is 3.7.  The percentage for 2013 is 2.9.  The percentage for 2015 is 2.2.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3.7. The percentage for Female students is 2.3. The percentage for 9th grade students is 1.7. The percentage for 10th grade students is 3.4. The percentage for 11th grade students is 2.0. The percentage for 12th grade students is 5.2. The percentage for Black students is 2.7. The percentage for Hispanic students is 3.0. The percentage for White students is 3.5.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used ecstasy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  The percentage for 2007 is 5.0.  The percentage for 2009 is 6.0.  The percentage for 2011 is 7.0.  The percentage for 2013 is 5.5.  The percentage for 2015 is 4.8.  The percentage for 2017 is 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 The percentage for Male students is 5.1. The percentage for Female students is 4.6. The percentage for 9th grade students is 4.2. The percentage for 10th grade students is 7.9. The percentage for 11th grade students is 4.1. The percentage for 12th grade students is 3.5. The percentage for Black students is 4.0. The percentage for Hispanic students is 6.3. The percentage for White students is 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ever used synthetic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6.2.  The percentage for 2017 is 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 The percentage for Male students is 3.0. The percentage for Female students is 1.4. The percentage for 9th grade students is 1.2. The percentage for 10th grade students is 4.5. The percentage for 11th grade students is 0.9. The percentage for 12th grade students is 2.2. The percentage for Black students is 2.7. The percentage for Hispanic students is 1.8.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took steroids without a doctor's prescription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2.7.  The percentage for 2007 is 3.3.  The percentage for 2009 is 3.9.  The percentage for 2011 is 4.0.  The percentage for 2013 is 3.2.  The percentage for 2015 is 2.5.  The percentage for 2017 is 2.2.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10.4. The percentage for Male students is 8.9. The percentage for Female students is 11.4. The percentage for 9th grade students is 7.4. The percentage for 10th grade students is 12.7. The percentage for 11th grade students is 11.5. The percentage for 12th grade students is 10.1. The percentage for Black students is 9.3. The percentage for Hispanic students is 11.9. The percentage for White students is 11.3.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2.7. The percentage for Female students is 0.4. The percentage for 9th grade students is 1.2. The percentage for 10th grade students is 2.4. The percentage for 11th grade students is 1.3. The percentage for 12th grade students is 1.1. The percentage for Black students is 1.6. The percentage for Hispanic students is 1.7. The percentage for White students is 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injected any illegal drug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  The percentage for 2007 is 1.9.  The percentage for 2009 is 2.7.  The percentage for 2011 is 2.8.  The percentage for 2013 is 1.9.  The percentage for 2015 is 2.2.  The percentage for 2017 is 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2009 and did not change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17.2. The percentage for Male students is 18.2. The percentage for Female students is 16.6. The percentage for 9th grade students is 14.1. The percentage for 10th grade students is 21.8. The percentage for 11th grade students is 17.2. The percentage for 12th grade students is 15.9. The percentage for Black students is 14.1. The percentage for Hispanic students is 22.2. The percentage for White students is 16.5.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offered, sold, or given an illegal drug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26.4.  The percentage for 2007 is 23.7.  The percentage for 2009 is 20.8.  The percentage for 2011 is 24.6.  The percentage for 2013 is 21.7.  The percentage for 2015 is 16.7.  The percentage for 2017 is 17.2.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45.7. The percentage for Male students is 47.3. The percentage for Female students is 44.0. The percentage for 9th grade students is 24.3. The percentage for 10th grade students is 48.2. The percentage for 11th grade students is 49.3. The percentage for 12th grade students is 64.8. The percentage for Black students is 51.7. The percentage for Hispanic students is 46.4. The percentage for White students is 41.3.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52.1.  The percentage for 2007 is 59.4.  The percentage for 2009 is 58.0.  The percentage for 2011 is 62.7.  The percentage for 2013 is 48.1.  The percentage for 2015 is 46.2.  The percentage for 2017 is 45.7.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increased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 The percentage for Male students is 6.1. The percentage for Female students is 1.9. The percentage for 9th grade students is 6.4. The percentage for 10th grade students is 4.9. The percentage for 11th grade students is 2.9. The percentage for 12th grade students is 1.2. The percentage for Black students is 7.1. The percentage for Hispanic students is 4.3.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10.9.  The percentage for 2007 is 9.9.  The percentage for 2009 is 10.2.  The percentage for 2011 is 10.7.  The percentage for 2013 is 5.6.  The percentage for 2015 is 6.5.  The percentage for 2017 is 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texted or e-mailed while driving a car or other vehicle.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40.4.  The percentage for 2015 is 34.7.  The percentage for 2017 is 43.2.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12.4. The percentage for Male students is 17.4. The percentage for Female students is 8.0. The percentage for 9th grade students is 5.3. The percentage for 10th grade students is 10.8. The percentage for 11th grade students is 13.9. The percentage for 12th grade students is 21.8. The percentage for Black students is 17.7. The percentage for Hispanic students is 11.7. The percentage for White students is 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16.5.  The percentage for 2007 is 21.7.  The percentage for 2009 is 22.8.  The percentage for 2011 is 23.0.  The percentage for 2013 is 14.1.  The percentage for 2015 is 12.4.  The percentage for 2017 is 12.4.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increased from 2005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33.7. The percentage for Male students is 31.4. The percentage for Female students is 35.6. The percentage for 9th grade students is 16.2. The percentage for 10th grade students is 38.7. The percentage for 11th grade students is 35.3. The percentage for 12th grade students is 47.0. The percentage for Black students is 36.3. The percentage for Hispanic students is 33.4. The percentage for White students is 30.8.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36.5.  The percentage for 2007 is 45.0.  The percentage for 2009 is 43.8.  The percentage for 2011 is 45.1.  The percentage for 2013 is 32.7.  The percentage for 2015 is 32.7.  The percentage for 2017 is 33.7.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increased from 2005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21.0. The percentage for Male students is 27.0. The percentage for Female students is 16.2. The percentage for 11th grade students is 19.6. The percentage for Black students is 18.2. The percentage for White students is 22.7.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drank alcohol or used drugs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17.2.  The percentage for 2007 is 21.1.  The percentage for 2009 is 23.2.  The percentage for 2011 is 19.3.  The percentage for 2013 is 23.5.  The percentage for 2015 is 22.3.  The percentage for 2017 is 21.0.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49.6. The percentage for Male students is 61.7. The percentage for Female students is 40.6. The percentage for 11th grade students is 47.1. The percentage for Black students is 51.5. The percentage for White students is 46.1.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used a condom during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62.1.  The percentage for 2007 is 73.0.  The percentage for 2009 is 63.4.  The percentage for 2011 is 59.0.  The percentage for 2013 is 65.2.  The percentage for 2015 is 58.4.  The percentage for 2017 is 49.6.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19.3. The percentage for Male students is 15.5. The percentage for Female students is 23.0. The percentage for 11th grade students is 26.1. The percentage for Black students is 15.4. The percentage for White students is 28.5.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used birth control pills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15.8.  The percentage for 2007 is 11.8.  The percentage for 2009 is 16.9.  The percentage for 2011 is 14.6.  The percentage for 2013 is 15.8.  The percentage for 2015 is 15.1.  The percentage for 2017 is 19.3.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4.7. The percentage for Female students is 9.8. The percentage for 11th grade students is 8.9. The percentage for Black students is 3.1. The percentage for White students is 10.6.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used an IUD (e.g., Mirena or ParaGard) or implant (e.g., Implanon or Nexplanon)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0.7.  The percentage for 2015 is 2.3.  The percentage for 2017 is 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 The percentage for Male students is 4.6. The percentage for Female students is 5.6. The percentage for 11th grade students is 7.0. The percentage for Black students is 4.6. The percentage for White students is 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used a shot (e.g., Depo-Provera), patch (e.g., OrthoEvra), or birth control ring (e.g., NuvaRing)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3.6.  The percentage for 2015 is 4.5.  The percentage for 2017 is 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31.7. The percentage for Male students is 24.8. The percentage for Female students is 38.4. The percentage for 11th grade students is 42.0. The percentage for Black students is 23.0. The percentage for White students is 42.1.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used birth control pills; an IUD or implant; or a shot, patch, or birth control 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20.2.  The percentage for 2015 is 21.8.  The percentage for 2017 is 31.7.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12.4. The percentage for Male students is 18.7. The percentage for Female students is 6.1. The percentage for 9th grade students is 9.5. The percentage for 10th grade students is 16.0. The percentage for 11th grade students is 11.3. The percentage for 12th grade students is 13.3. The percentage for Black students is 10.3. The percentage for Hispanic students is 14.4. The percentage for White students is 12.6.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 The percentage for Male students is 7.5. The percentage for Female students is 8.7. The percentage for 11th grade students is 11.5. The percentage for Black students is 4.3. The percentage for White students is 10.1.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used both a condom during and birth control pills; an IUD or implant; or a shot, patch, or birth control ring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6.6.  The percentage for 2015 is 6.1.  The percentage for 2017 is 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16.8. The percentage for Male students is 14.6. The percentage for Female students is 19.1. The percentage for 11th grade students is 13.4. The percentage for Black students is 20.7. The percentage for White students is 16.5.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did not use any method to prevent pregnancy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13.3.  The percentage for 2007 is 9.5.  The percentage for 2009 is 10.9.  The percentage for 2011 is 19.5.  The percentage for 2013 is 11.0.  The percentage for 2015 is 13.8.  The percentage for 2017 is 16.8.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14.2. The percentage for Male students is 16.5. The percentage for Female students is 11.8. The percentage for 9th grade students is 13.9. The percentage for 10th grade students is 14.4. The percentage for 11th grade students is 14.4. The percentage for 12th grade students is 13.4. The percentage for Black students is 19.3. The percentage for Hispanic students is 15.7. The percentage for White students is 10.8.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had obesity.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13.1.  The percentage for 2007 is 13.3.  The percentage for 2009 is 14.1.  The percentage for 2011 is 12.1.  The percentage for 2013 is 13.9.  The percentage for 2015 is 12.8.  The percentage for 2017 is 14.2.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15.8. The percentage for Male students is 15.3. The percentage for Female students is 16.3. The percentage for 9th grade students is 16.4. The percentage for 10th grade students is 18.0. The percentage for 11th grade students is 13.7. The percentage for 12th grade students is 14.6. The percentage for Black students is 17.3. The percentage for Hispanic students is 16.8. The percentage for White students is 15.7.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13.1.  The percentage for 2007 is 18.1.  The percentage for 2009 is 15.2.  The percentage for 2011 is 16.6.  The percentage for 2013 is 16.4.  The percentage for 2015 is 15.2.  The percentage for 2017 is 15.8.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34.3. The percentage for Male students is 27.9. The percentage for Female students is 40.2. The percentage for 9th grade students is 32.5. The percentage for 10th grade students is 34.7. The percentage for 11th grade students is 32.8. The percentage for 12th grade students is 37.5. The percentage for Black students is 34.1. The percentage for Hispanic students is 41.4. The percentage for White students is 31.3.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29.0.  The percentage for 2007 is 26.7.  The percentage for 2009 is 27.4.  The percentage for 2011 is 27.2.  The percentage for 2013 is 31.5.  The percentage for 2015 is 28.9.  The percentage for 2017 is 34.3.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did not change from 2005 to 2009, and increased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45.6. The percentage for Male students is 31.7. The percentage for Female students is 58.4. The percentage for 9th grade students is 45.1. The percentage for 10th grade students is 43.2. The percentage for 11th grade students is 46.2. The percentage for 12th grade students is 46.9. The percentage for Black students is 42.8. The percentage for Hispanic students is 55.1. The percentage for White students is 45.0.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42.1.  The percentage for 2007 is 40.5.  The percentage for 2009 is 42.4.  The percentage for 2011 is 45.0.  The percentage for 2013 is 47.6.  The percentage for 2015 is 42.9.  The percentage for 2017 is 45.6.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33.8. The percentage for Male students is 27.1. The percentage for Female students is 40.0. The percentage for 9th grade students is 30.4. The percentage for 10th grade students is 32.4. The percentage for 11th grade students is 34.2. The percentage for 12th grade students is 37.6. The percentage for Black students is 34.3. The percentage for Hispanic students is 30.8. The percentage for White students is 33.3.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high school students who did not drink a can, bottle, or glass of soda or pop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19.8.  The percentage for 2009 is 22.2.  The percentage for 2011 is 23.6.  The percentage for 2013 is 26.1.  The percentage for 2015 is 31.0.  The percentage for 2017 is 33.8.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17.1. The percentage for Male students is 20.9. The percentage for Female students is 13.1. The percentage for 9th grade students is 17.7. The percentage for 10th grade students is 19.1. The percentage for 11th grade students is 14.7. The percentage for 12th grade students is 17.0. The percentage for Black students is 15.1. The percentage for Hispanic students is 18.7. The percentage for White students is 16.6.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high school students who drank a can, bottle, or glass of soda or pop one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31.1.  The percentage for 2009 is 27.4.  The percentage for 2011 is 25.2.  The percentage for 2013 is 21.5.  The percentage for 2015 is 16.9.  The percentage for 2017 is 17.1.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carried a weapon.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15.9.  The percentage for 2007 is 16.4.  The percentage for 2009 is 18.7.  The percentage for 2011 is 14.4.  The percentage for 2013 is 13.5.  The percentage for 2015 is 10.7.  The percentage for 2017 is 12.4.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11.1. The percentage for Male students is 13.3. The percentage for Female students is 8.9. The percentage for 9th grade students is 12.3. The percentage for 10th grade students is 13.4. The percentage for 11th grade students is 9.0. The percentage for 12th grade students is 10.2. The percentage for Black students is 10.8. The percentage for Hispanic students is 12.1. The percentage for White students is 10.3.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high school students who drank a can, bottle, or glass of soda or pop two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23.8.  The percentage for 2009 is 20.4.  The percentage for 2011 is 18.7.  The percentage for 2013 is 15.3.  The percentage for 2015 is 10.2.  The percentage for 2017 is 11.1.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6.7. The percentage for Female students is 4.4. The percentage for 9th grade students is 4.7. The percentage for 10th grade students is 7.8. The percentage for 11th grade students is 4.4. The percentage for 12th grade students is 5.6. The percentage for Black students is 7.0. The percentage for Hispanic students is 4.6. The percentage for White students is 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high school students who drank a can, bottle, or glass of soda or pop three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14.8.  The percentage for 2009 is 13.2.  The percentage for 2011 is 12.9.  The percentage for 2013 is 8.3.  The percentage for 2015 is 6.1.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10.8. The percentage for Male students is 11.5. The percentage for Female students is 9.5. The percentage for 9th grade students is 10.5. The percentage for 10th grade students is 11.0. The percentage for 11th grade students is 10.2. The percentage for 12th grade students is 10.0. The percentage for Black students is 10.4. The percentage for Hispanic students is 12.9. The percentage for White students is 10.1.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high school students who did not eat breakfast.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14.5.  The percentage for 2011 is 16.6.  The percentage for 2013 is 11.3.  The percentage for 2015 is 12.4.  The percentage for 2017 is 10.8.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39.0. The percentage for Male students is 43.4. The percentage for Female students is 34.8. The percentage for 9th grade students is 42.4. The percentage for 10th grade students is 34.8. The percentage for 11th grade students is 39.7. The percentage for 12th grade students is 39.4. The percentage for Black students is 34.3. The percentage for Hispanic students is 44.5. The percentage for White students is 38.9.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high school students who ate breakfast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34.5.  The percentage for 2011 is 31.1.  The percentage for 2013 is 41.4.  The percentage for 2015 is 39.0.  The percentage for 2017 is 39.0.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43.4. The percentage for Male students is 53.7. The percentage for Female students is 32.8. The percentage for 9th grade students is 45.9. The percentage for 10th grade students is 46.4. The percentage for 11th grade students is 40.3. The percentage for 12th grade students is 38.4. The percentage for Black students is 41.3. The percentage for Hispanic students is 32.2. The percentage for White students is 48.5.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high school students who were physically active at least 60 minutes per day on 5 or more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42.0.  The percentage for 2013 is 42.5.  The percentage for 2015 is 41.4.  The percentage for 2017 is 43.4.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18.0. The percentage for Male students is 13.0. The percentage for Female students is 22.4. The percentage for 9th grade students is 13.1. The percentage for 10th grade students is 20.5. The percentage for 11th grade students is 19.4. The percentage for 12th grade students is 19.7. The percentage for Black students is 25.0. The percentage for Hispanic students is 23.2. The percentage for White students is 11.6.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high school students who did not participate in at least 60 minutes of physical activity on at least 1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19.2.  The percentage for 2013 is 18.6.  The percentage for 2015 is 18.2.  The percentage for 2017 is 18.0.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24.0. The percentage for Male students is 33.6. The percentage for Female students is 14.3. The percentage for 9th grade students is 27.2. The percentage for 10th grade students is 27.2. The percentage for 11th grade students is 20.6. The percentage for 12th grade students is 18.1. The percentage for Black students is 23.2. The percentage for Hispanic students is 17.4. The percentage for White students is 26.1.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12th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high school students who were physically active at least 60 minutes per day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24.0.  The percentage for 2013 is 23.3.  The percentage for 2015 is 23.0.  The percentage for 2017 is 24.0.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24.3. The percentage for Male students is 23.8. The percentage for Female students is 24.5. The percentage for 9th grade students is 23.1. The percentage for 10th grade students is 26.4. The percentage for 11th grade students is 24.8. The percentage for 12th grade students is 22.5. The percentage for Black students is 32.9. The percentage for Hispanic students is 21.1. The percentage for White students is 19.4.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watched television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46.3.  The percentage for 2007 is 40.3.  The percentage for 2009 is 40.1.  The percentage for 2011 is 38.3.  The percentage for 2013 is 33.6.  The percentage for 2015 is 27.6.  The percentage for 2017 is 24.3.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5.6. The percentage for Female students is 1.5. The percentage for 9th grade students is 2.2. The percentage for 10th grade students is 5.2. The percentage for 11th grade students is 3.1. The percentage for 12th grade students is 3.4. The percentage for Black students is 4.4. The percentage for Hispanic students is 3.8. The percentage for White students is 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45.1. The percentage for Male students is 46.0. The percentage for Female students is 45.0. The percentage for 9th grade students is 45.3. The percentage for 10th grade students is 53.0. The percentage for 11th grade students is 44.3. The percentage for 12th grade students is 38.7. The percentage for Black students is 47.6. The percentage for Hispanic students is 43.4. The percentage for White students is 44.9.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high school students who played video or computer games or used a computer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29.7.  The percentage for 2009 is 28.2.  The percentage for 2011 is 38.0.  The percentage for 2013 is 39.8.  The percentage for 2015 is 35.3.  The percentage for 2017 is 45.1.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55.7. The percentage for Male students is 60.1. The percentage for Female students is 51.4. The percentage for 9th grade students is 60.7. The percentage for 10th grade students is 53.8. The percentage for 11th grade students is 55.1. The percentage for 12th grade students is 52.1. The percentage for Black students is 60.7. The percentage for Hispanic students is 45.3. The percentage for White students is 56.1.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played on at least one sports team.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57.9.  The percentage for 2007 is 54.1.  The percentage for 2009 is 52.5.  The percentage for 2011 is 54.2.  The percentage for 2013 is 57.7.  The percentage for 2015 is 54.0.  The percentage for 2017 is 55.7.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13.8. The percentage for Male students is 13.6. The percentage for Female students is 13.7. The percentage for 9th grade students is 14.5. The percentage for 10th grade students is 17.6. The percentage for 11th grade students is 9.6. The percentage for 12th grade students is 12.0. The percentage for Black students is 14.1. The percentage for Hispanic students is 11.4. The percentage for White students is 14.6.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10.2. The percentage for Female students is 19.4. The percentage for 9th grade students is 8.0. The percentage for 10th grade students is 16.1. The percentage for 11th grade students is 15.3. The percentage for 12th grade students is 21.6. The percentage for Black students is 19.4. The percentage for Hispanic students is 16.6. The percentage for White students is 10.8.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were ever tested for human immunodeficiency virus (HIV).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14.3.  The percentage for 2017 is 15.0.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23.7. The percentage for Male students is 24.0. The percentage for Female students is 22.8. The percentage for 9th grade students is 20.8. The percentage for 10th grade students is 27.7. The percentage for 11th grade students is 23.8. The percentage for 12th grade students is 22.2. The percentage for Black students is 28.0. The percentage for Hispanic students is 22.0. The percentage for White students is 19.9.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25.7.  The percentage for 2015 is 25.9.  The percentage for 2017 is 23.7.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20.9. The percentage for Male students is 23.0. The percentage for Female students is 18.9. The percentage for 9th grade students is 25.9. The percentage for 10th grade students is 20.8. The percentage for 11th grade students is 16.3. The percentage for 12th grade students is 18.1. The percentage for Black students is 17.7. The percentage for Hispanic students is 22.9. The percentage for White students is 22.4.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high school students who got 8 or more hours of sleep.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26.3.  The percentage for 2011 is 24.7.  The percentage for 2013 is 23.5.  The percentage for 2015 is 22.4.  The percentage for 2017 is 20.9.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64.2. The percentage for Male students is 55.2. The percentage for Female students is 73.5. The percentage for 9th grade students is 69.4. The percentage for 10th grade students is 55.4. The percentage for 11th grade students is 70.0. The percentage for 12th grade students is 62.3. The percentage for Black students is 60.7. The percentage for Hispanic students is 54.1. The percentage for White students is 69.3.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10th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described their grades in school as mostly A's or B's.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58.2.  The percentage for 2007 is 56.3.  The percentage for 2009 is 60.2.  The percentage for 2011 is 57.1.  The percentage for 2013 is 67.0.  The percentage for 2015 is 68.3.  The percentage for 2017 is 64.2.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13.1. The percentage for Male students is 10.2. The percentage for Female students is 16.1. The percentage for 9th grade students is 12.7. The percentage for 10th grade students is 12.3. The percentage for 11th grade students is 12.8. The percentage for 12th grade students is 15.6. The percentage for Black students is 14.9. The percentage for Hispanic students is 9.8. The percentage for White students is 13.6.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are transgender.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1.7. The percentage for Female students is 0.9. The percentage for 9th grade students is 2.1. The percentage for 10th grade students is 1.2. The percentage for 11th grade students is 0.6. The percentage for 12th grade students is 1.8. The percentage for Black students is 1.3. The percentage for Hispanic students is 1.3. The percentage for White students is 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their mother's highest level of completed education is some high school, grade school, or less (or the person who is like a mother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13.6. The percentage for Male students is 13.9. The percentage for Female students is 13.2. The percentage for 9th grade students is 10.2. The percentage for 10th grade students is 14.4. The percentage for 11th grade students is 13.7. The percentage for 12th grade students is 16.6. The percentage for Black students is 14.1. The percentage for Hispanic students is 35.0. The percentage for White students is 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carried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6.0.  The percentage for 2007 is 5.7.  The percentage for 2009 is 5.6.  The percentage for 2011 is 5.6.  The percentage for 2013 is 2.8.  The percentage for 2015 is 3.3.  The percentage for 2017 is 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1.7. The percentage for Female students is 1.0. The percentage for 9th grade students is 0.7. The percentage for 10th grade students is 1.0. The percentage for 11th grade students is 1.6. The percentage for 12th grade students is 2.2. The percentage for Black students is 1.8. The percentage for Hispanic students is 0.5. The percentage for White students is 1.1.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11.9. The percentage for Male students is 11.9. The percentage for Female students is 11.3. The percentage for 9th grade students is 12.0. The percentage for 10th grade students is 9.7. The percentage for 11th grade students is 10.9. The percentage for 12th grade students is 13.7. The percentage for Black students is 14.7. The percentage for Hispanic students is 11.2. The percentage for White students is 10.4.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13.2.  The percentage for 2013 is 12.8.  The percentage for 2015 is 9.7.  The percentage for 2017 is 11.9.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 The percentage for Male students is 2.6. The percentage for Female students is 1.5. The percentage for 9th grade students is 1.1. The percentage for 10th grade students is 3.5. The percentage for 11th grade students is 2.2. The percentage for 12th grade students is 1.5. The percentage for Black students is 1.9. The percentage for Hispanic students is 2.6.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2.0.  The percentage for 2017 is 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8.5. The percentage for Male students is 8.0. The percentage for Female students is 8.8. The percentage for 9th grade students is 5.7. The percentage for 10th grade students is 10.9. The percentage for 11th grade students is 8.5. The percentage for 12th grade students is 8.8. The percentage for Black students is 12.4. The percentage for Hispanic students is 10.2. The percentage for White students is 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have serious difficulty seeing.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7.9.  The percentage for 2017 is 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have serious difficulty concentrating, remembering, or making decisions (because of a physical, mental, or emotional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25.6. The percentage for Male students is 22.1. The percentage for Female students is 28.5. The percentage for 9th grade students is 25.0. The percentage for 10th grade students is 29.1. The percentage for 11th grade students is 23.3. The percentage for 12th grade students is 24.5. The percentage for Black students is 26.7. The percentage for Hispanic students is 24.3. The percentage for White students is 23.8.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have serious difficulty concentrating, remembering, or making decisions.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18.8.  The percentage for 2017 is 25.6.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 The percentage for Male students is 2.0. The percentage for Female students is 3.0. The percentage for 9th grade students is 2.2. The percentage for 10th grade students is 3.1. The percentage for 11th grade students is 2.0. The percentage for 12th grade students is 2.6. The percentage for Black students is 1.9. The percentage for Hispanic students is 3.7. The percentage for White students is 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3.4.  The percentage for 2017 is 2.6.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carried a gun (not counting the days when they carried a gun only for hunting or for a sport such as target shooting, on at least one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 The percentage for Male students is 8.4. The percentage for Female students is 1.4. The percentage for 9th grade students is 4.7. The percentage for 10th grade students is 7.0. The percentage for 11th grade students is 3.3. The percentage for 12th grade students is 4.4. The percentage for Black students is 7.7. The percentage for Hispanic students is 6.2. The percentage for White students is 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carried a gun.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4.4.  The percentage for 2007 is 5.9.  The percentage for 2009 is 5.8.  The percentage for 2011 is 4.5.  The percentage for 2013 is 4.6.  The percentage for 2015 is 3.8.  The percentage for 2017 is 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23.5. The percentage for Male students is 14.7. The percentage for Female students is 30.9. The percentage for 9th grade students is 18.5. The percentage for 10th grade students is 24.4. The percentage for 11th grade students is 25.3. The percentage for Black students is 21.8. The percentage for Hispanic students is 20.3. The percentage for White students is 25.6.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have been asked to text, e-mail or post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19.4. The percentage for Male students is 12.9. The percentage for Female students is 25.6. The percentage for 9th grade students is 17.0. The percentage for 10th grade students is 18.9. The percentage for 11th grade students is 21.5. The percentage for 12th grade students is 20.2. The percentage for Black students is 20.2. The percentage for Hispanic students is 14.6. The percentage for White students is 21.4.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had texted, e-mailed, or posted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14.5. The percentage for Male students is 10.8. The percentage for Female students is 17.9. The percentage for 9th grade students is 7.5. The percentage for 10th grade students is 15.0. The percentage for 11th grade students is 18.1. The percentage for 12th grade students is 18.5. The percentage for Black students is 14.2. The percentage for Hispanic students is 10.0. The percentage for White students is 16.1.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 The percentage for Male students is 5.5. The percentage for Female students is 4.2. The percentage for 9th grade students is 4.5. The percentage for 10th grade students is 7.1. The percentage for 11th grade students is 3.7. The percentage for 12th grade students is 3.4. The percentage for Black students is 4.2. The percentage for Hispanic students is 6.0. The percentage for White students is 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had received a text or an e-mail with a revealing or sexual photo of someone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25.5. The percentage for Male students is 25.1. The percentage for Female students is 25.8. The percentage for 9th grade students is 19.9. The percentage for 10th grade students is 26.1. The percentage for 11th grade students is 30.1. The percentage for 12th grade students is 26.9. The percentage for Black students is 26.8. The percentage for Hispanic students is 24.8. The percentage for White students is 25.3.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 The percentage for Male students is 2.8. The percentage for Female students is 1.7. The percentage for 9th grade students is 2.0. The percentage for 10th grade students is 2.9. The percentage for 11th grade students is 2.1. The percentage for 12th grade students is 2.0. The percentage for Black students is 2.8. The percentage for Hispanic students is 4.2. The percentage for White students is 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13.1. The percentage for Male students is 7.6. The percentage for Female students is 18.7. The percentage for 9th grade students is 15.0. The percentage for 10th grade students is 15.5. The percentage for 11th grade students is 12.8. The percentage for 12th grade students is 8.3. The percentage for Black students is 11.8. The percentage for Hispanic students is 12.6. The percentage for White students is 13.7.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that the largest number of alcoholic drinks they had in a row was 10 or more drinks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3.7. The percentage for Female students is 1.3. The percentage for 9th grade students is 1.1. The percentage for 10th grade students is 1.6. The percentage for 11th grade students is 2.5. The percentage for 12th grade students is 5.5. The percentage for Black students is 1.1. The percentage for Hispanic students is 0.8. The percentage for White students is 4.4.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high school students who reported that the largest number of alcoholic drinks they had in a row was 10 or more drinks.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4.5.  The percentage for 2015 is 2.7.  The percentage for 2017 is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currently took prescription pain medicine without a doctor's prescription or differently than how a doctor told them to use it (counting drugs such as codeine, Vicodin, OxyContin, Hydrocodone, and Percocet,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 The percentage for Male students is 5.5. The percentage for Female students is 4.2. The percentage for 9th grade students is 4.2. The percentage for 10th grade students is 6.0. The percentage for 11th grade students is 5.4. The percentage for 12th grade students is 4.6. The percentage for Black students is 5.4. The percentage for Hispanic students is 6.4. The percentage for White students is 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9.1. The percentage for Female students is 18.1. The percentage for 10th grade students is 10.4. The percentage for 11th grade students is 10.1. The percentage for Black students is 17.9. The percentage for Hispanic students is 14.1. The percentage for White students is 10.5.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have been pregnant or gotten someone pregnant (one or more times).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 The percentage for Male students is 5.0. The percentage for Female students is 2.6. The percentage for 9th grade students is 3.2. The percentage for 10th grade students is 5.8. The percentage for 11th grade students is 1.8. The percentage for 12th grade students is 4.4. The percentage for Black students is 4.3. The percentage for Hispanic students is 4.9. The percentage for White students is 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have been pregnant or gotten someone pregnant.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7.0.  The percentage for 2007 is 8.5.  The percentage for 2009 is 10.2.  The percentage for 2011 is 8.0.  The percentage for 2013 is 3.9.  The percentage for 2015 is 5.1.  The percentage for 2017 is 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2.7. The percentage for Female students is 4.2. The percentage for 9th grade students is 1.7. The percentage for 10th grade students is 3.2. The percentage for 11th grade students is 2.0. The percentage for 12th grade students is 7.3. The percentage for Black students is 4.8. The percentage for Hispanic students is 2.8. The percentage for White students is 3.1.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2.5.  The percentage for 2009 is 3.9.  The percentage for 2011 is 3.2.  The percentage for 2013 is 2.0.  The percentage for 2015 is 1.8.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47.3. The percentage for Male students is 46.4. The percentage for Female students is 47.9. The percentage for 9th grade students is 29.7. The percentage for 10th grade students is 47.3. The percentage for 11th grade students is 54.7. The percentage for 12th grade students is 62.1. The percentage for Black students is 49.8. The percentage for Hispanic students is 42.3. The percentage for White students is 47.7.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52.2.  The percentage for 2007 is 56.9.  The percentage for 2009 is 55.7.  The percentage for 2011 is 58.1.  The percentage for 2013 is 47.2.  The percentage for 2015 is 46.2.  The percentage for 2017 is 47.3.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eat fruit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9.1. The percentage for Female students is 6.9. The percentage for 9th grade students is 7.5. The percentage for 10th grade students is 10.2. The percentage for 11th grade students is 6.8. The percentage for 12th grade students is 7.6. The percentage for Black students is 11.6. The percentage for Hispanic students is 6.5. The percentage for White students is 5.7.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did not eat vegetables or salad (not counting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12.4. The percentage for Male students is 15.2. The percentage for Female students is 9.6. The percentage for 9th grade students is 12.6. The percentage for 10th grade students is 14.3. The percentage for 11th grade students is 11.7. The percentage for 12th grade students is 11.5. The percentage for Black students is 13.8. The percentage for Hispanic students is 14.6. The percentage for White students is 10.6.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drank a caffeinated drink (such as coffee, tea, sodas, power drinks, energy drinks or other drinks with caffeine added,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20.7. The percentage for Male students is 18.5. The percentage for Female students is 22.7. The percentage for 9th grade students is 18.6. The percentage for 10th grade students is 19.4. The percentage for 11th grade students is 25.0. The percentage for 12th grade students is 20.6. The percentage for Black students is 14.7. The percentage for Hispanic students is 21.6. The percentage for White students is 25.0.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did not go to school because they felt unsafe at school or on their way to or from school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4.5.  The percentage for 2007 is 4.8.  The percentage for 2009 is 7.0.  The percentage for 2011 is 6.8.  The percentage for 2013 is 5.7.  The percentage for 2015 is 4.9.  The percentage for 2017 is 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drank a caffeinated drink.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23.0.  The percentage for 2017 is 20.7.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16.9. The percentage for Male students is 19.2. The percentage for Female students is 14.6. The percentage for 9th grade students is 16.6. The percentage for 10th grade students is 14.8. The percentage for 11th grade students is 18.7. The percentage for 12th grade students is 17.7. The percentage for Black students is 20.2. The percentage for Hispanic students is 18.1. The percentage for White students is 14.3.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4.6. The percentage for Female students is 3.6. The percentage for 9th grade students is 5.5. The percentage for 10th grade students is 4.6. The percentage for 11th grade students is 3.1. The percentage for 12th grade students is 3.3. The percentage for Black students is 5.3. The percentage for Hispanic students is 4.6. The percentage for White students is 3.4.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play violent video games (such as games that are rated M, 2 or more hours per week on average).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29.2. The percentage for Male students is 52.4. The percentage for Female students is 7.0. The percentage for 9th grade students is 29.4. The percentage for 10th grade students is 32.3. The percentage for 11th grade students is 28.5. The percentage for 12th grade students is 27.2. The percentage for Black students is 25.3. The percentage for Hispanic students is 32.0. The percentage for White students is 32.4.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play violent video games.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31.1.  The percentage for 2017 is 29.2.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83.7. The percentage for Male students is 81.9. The percentage for Female students is 85.9. The percentage for 9th grade students is 81.4. The percentage for 10th grade students is 86.7. The percentage for 11th grade students is 87.4. The percentage for 12th grade students is 80.7. The percentage for Black students is 82.0. The percentage for Hispanic students is 76.7. The percentage for White students is 86.8.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76.1. The percentage for Male students is 73.5. The percentage for Female students is 79.3. The percentage for 9th grade students is 67.0. The percentage for 10th grade students is 82.0. The percentage for 11th grade students is 82.6. The percentage for 12th grade students is 76.5. The percentage for Black students is 77.6. The percentage for Hispanic students is 69.8. The percentage for White students is 76.6.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80.7. The percentage for Male students is 78.3. The percentage for Female students is 83.5. The percentage for 9th grade students is 80.7. The percentage for 10th grade students is 81.3. The percentage for 11th grade students is 80.1. The percentage for 12th grade students is 82.1. The percentage for Black students is 81.3. The percentage for Hispanic students is 82.1. The percentage for White students is 79.2.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77.3.  The percentage for 2017 is 80.7.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62.2. The percentage for Male students is 56.5. The percentage for Female students is 67.5. The percentage for 9th grade students is 58.2. The percentage for 10th grade students is 62.2. The percentage for 11th grade students is 63.8. The percentage for 12th grade students is 65.8. The percentage for Black students is 69.2. The percentage for Hispanic students is 59.9. The percentage for White students is 58.7.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62.6.  The percentage for 2017 is 62.2.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78.8. The percentage for Male students is 74.5. The percentage for Female students is 82.6. The percentage for 9th grade students is 79.6. The percentage for 10th grade students is 77.0. The percentage for 11th grade students is 84.0. The percentage for 12th grade students is 73.9. The percentage for Black students is 75.9. The percentage for Hispanic students is 82.6. The percentage for White students is 79.1.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72.5.  The percentage for 2017 is 78.8.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think people moderately or greatly risk harming themselves physically or in other ways when they have five or more drinks of an alcoholic beverage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73.5. The percentage for Male students is 67.9. The percentage for Female students is 78.9. The percentage for 9th grade students is 72.8. The percentage for 10th grade students is 71.2. The percentage for 11th grade students is 79.7. The percentage for 12th grade students is 70.6. The percentage for Black students is 74.6. The percentage for Hispanic students is 69.6. The percentage for White students is 72.4.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think people moderately or greatly risk harming themselves physically or in other ways when they have five or more drinks of an alcoholic beverage.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73.0.  The percentage for 2017 is 73.5.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35.6. The percentage for Male students is 34.2. The percentage for Female students is 36.9. The percentage for 9th grade students is 46.0. The percentage for 10th grade students is 36.6. The percentage for 11th grade students is 36.9. The percentage for 12th grade students is 21.1. The percentage for Black students is 34.8. The percentage for Hispanic students is 42.6. The percentage for White students is 33.4.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 The percentage for Male students is 8.1. The percentage for Female students is 4.3. The percentage for 9th grade students is 3.8. The percentage for 10th grade students is 7.9. The percentage for 11th grade students is 5.1. The percentage for 12th grade students is 7.8. The percentage for Black students is 8.2. The percentage for Hispanic students is 6.0. The percentage for White students is 4.9.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42.1.  The percentage for 2017 is 35.6.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80.0. The percentage for Male students is 74.7. The percentage for Female students is 85.5. The percentage for 9th grade students is 78.5. The percentage for 10th grade students is 78.4. The percentage for 11th grade students is 86.3. The percentage for 12th grade students is 76.6. The percentage for Black students is 74.0. The percentage for Hispanic students is 80.0. The percentage for White students is 84.5.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80.7.  The percentage for 2017 is 80.0.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86.9. The percentage for Male students is 83.2. The percentage for Female students is 91.1. The percentage for 9th grade students is 91.4. The percentage for 10th grade students is 84.5. The percentage for 11th grade students is 90.8. The percentage for 12th grade students is 81.1. The percentage for Black students is 86.2. The percentage for Hispanic students is 86.8. The percentage for White students is 87.8.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9th grade students is higher than for 12th grade students. The prevalence for 11th grade students is higher than for 10th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87.8.  The percentage for 2017 is 86.9.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86.6. The percentage for Male students is 83.1. The percentage for Female students is 89.7. The percentage for 9th grade students is 88.6. The percentage for 10th grade students is 86.5. The percentage for 11th grade students is 87.0. The percentage for 12th grade students is 83.5. The percentage for Black students is 87.6. The percentage for Hispanic students is 83.3. The percentage for White students is 87.2.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84.2.  The percentage for 2017 is 86.6.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75.2. The percentage for Male students is 72.8. The percentage for Female students is 78.0. The percentage for 9th grade students is 82.1. The percentage for 10th grade students is 72.4. The percentage for 11th grade students is 75.2. The percentage for 12th grade students is 70.6. The percentage for Black students is 72.4. The percentage for Hispanic students is 79.5. The percentage for White students is 74.6.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79.4.  The percentage for 2017 is 75.2.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parents feel it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90.9. The percentage for Male students is 88.6. The percentage for Female students is 93.4. The percentage for 9th grade students is 94.1. The percentage for 10th grade students is 90.2. The percentage for 11th grade students is 92.9. The percentage for 12th grade students is 86.0. The percentage for Black students is 90.8. The percentage for Hispanic students is 89.8. The percentage for White students is 91.3.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parents feel it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90.6.  The percentage for 2017 is 90.9.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parents feel it wrong or very wrong for them to play violent video games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17.0. The percentage for Male students is 12.5. The percentage for Female students is 21.4. The percentage for 9th grade students is 20.8. The percentage for 10th grade students is 13.9. The percentage for 11th grade students is 14.4. The percentage for 12th grade students is 18.1. The percentage for Black students is 14.4. The percentage for Hispanic students is 25.4. The percentage for White students is 13.2.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69.8. The percentage for Male students is 67.0. The percentage for Female students is 73.1. The percentage for 9th grade students is 72.1. The percentage for 10th grade students is 72.1. The percentage for 11th grade students is 71.6. The percentage for 12th grade students is 63.1. The percentage for Black students is 71.0. The percentage for Hispanic students is 67.7. The percentage for White students is 66.8.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67.7.  The percentage for 2017 is 69.8.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59.5. The percentage for Male students is 56.4. The percentage for Female students is 62.5. The percentage for 9th grade students is 66.0. The percentage for 10th grade students is 57.3. The percentage for 11th grade students is 59.4. The percentage for 12th grade students is 53.9. The percentage for Black students is 57.5. The percentage for Hispanic students is 61.3. The percentage for White students is 57.3.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63.4.  The percentage for 2017 is 59.5.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2005-2017. This slide shows percentages from 2005 through 2017 for high school students who were threatened or injured with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5.9.  The percentage for 2007 is 5.1.  The percentage for 2009 is 8.6.  The percentage for 2011 is 7.4.  The percentage for 2013 is 5.3.  The percentage for 2015 is 5.8.  The percentage for 2017 is 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33.7. The percentage for Male students is 34.7. The percentage for Female students is 33.6. The percentage for 9th grade students is 47.1. The percentage for 10th grade students is 32.9. The percentage for 11th grade students is 31.9. The percentage for 12th grade students is 21.3. The percentage for Black students is 29.7. The percentage for Hispanic students is 39.2. The percentage for White students is 32.8.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36.9.  The percentage for 2017 is 33.7.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reported friends feel it would be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78.5. The percentage for Male students is 72.3. The percentage for Female students is 84.1. The percentage for 9th grade students is 80.3. The percentage for 10th grade students is 76.9. The percentage for 11th grade students is 79.3. The percentage for 12th grade students is 76.6. The percentage for Black students is 75.9. The percentage for Hispanic students is 76.6. The percentage for White students is 80.6.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high school students who reported friends feel it would be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77.7.  The percentage for 2017 is 78.5.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20.6. The percentage for Male students is 25.6. The percentage for Female students is 15.3. The percentage for 9th grade students is 20.6. The percentage for 10th grade students is 27.6. The percentage for 11th grade students is 14.7. The percentage for 12th grade students is 19.5. The percentage for Black students is 27.2. The percentage for Hispanic students is 20.9. The percentage for White students is 15.9.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f63ed2c5a314427f" /><Relationship Type="http://schemas.openxmlformats.org/officeDocument/2006/relationships/chart" Target="/ppt/slides/charts/chart10.xml" Id="rId3" /><Relationship Type="http://schemas.openxmlformats.org/officeDocument/2006/relationships/notesSlide" Target="/ppt/notesSlides/notesSlide10.xml" Id="R10964a512c9c4ab8"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b5592ef643c74995" /><Relationship Type="http://schemas.openxmlformats.org/officeDocument/2006/relationships/chart" Target="/ppt/slides/charts/chart11.xml" Id="rId3" /><Relationship Type="http://schemas.openxmlformats.org/officeDocument/2006/relationships/notesSlide" Target="/ppt/notesSlides/notesSlide11.xml" Id="Rf360c77a5f874f35"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9ec9146428634206" /><Relationship Type="http://schemas.openxmlformats.org/officeDocument/2006/relationships/chart" Target="/ppt/slides/charts/chart12.xml" Id="rId3" /><Relationship Type="http://schemas.openxmlformats.org/officeDocument/2006/relationships/notesSlide" Target="/ppt/notesSlides/notesSlide12.xml" Id="R8c9a2d5e8ecc4a99"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531bf24dd03d4447" /><Relationship Type="http://schemas.openxmlformats.org/officeDocument/2006/relationships/chart" Target="/ppt/slides/charts/chart13.xml" Id="rId3" /><Relationship Type="http://schemas.openxmlformats.org/officeDocument/2006/relationships/notesSlide" Target="/ppt/notesSlides/notesSlide13.xml" Id="R571e5d8856664866"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063bb7a3b7964832" /><Relationship Type="http://schemas.openxmlformats.org/officeDocument/2006/relationships/chart" Target="/ppt/slides/charts/chart14.xml" Id="rId3" /><Relationship Type="http://schemas.openxmlformats.org/officeDocument/2006/relationships/notesSlide" Target="/ppt/notesSlides/notesSlide14.xml" Id="Rede3d1e08a2941f3"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eba77afe053a44f7" /><Relationship Type="http://schemas.openxmlformats.org/officeDocument/2006/relationships/chart" Target="/ppt/slides/charts/chart15.xml" Id="rId3" /><Relationship Type="http://schemas.openxmlformats.org/officeDocument/2006/relationships/notesSlide" Target="/ppt/notesSlides/notesSlide15.xml" Id="R79c796798ace4d67"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5eac9b35b3a744b9" /><Relationship Type="http://schemas.openxmlformats.org/officeDocument/2006/relationships/chart" Target="/ppt/slides/charts/chart16.xml" Id="rId3" /><Relationship Type="http://schemas.openxmlformats.org/officeDocument/2006/relationships/notesSlide" Target="/ppt/notesSlides/notesSlide16.xml" Id="Rf545f5ca05a8437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68f3b693f73f4600" /><Relationship Type="http://schemas.openxmlformats.org/officeDocument/2006/relationships/chart" Target="/ppt/slides/charts/chart17.xml" Id="rId3" /><Relationship Type="http://schemas.openxmlformats.org/officeDocument/2006/relationships/notesSlide" Target="/ppt/notesSlides/notesSlide17.xml" Id="Rb55a52dcc38b4c29"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9fd07eb3bc28419c" /><Relationship Type="http://schemas.openxmlformats.org/officeDocument/2006/relationships/chart" Target="/ppt/slides/charts/chart18.xml" Id="rId3" /><Relationship Type="http://schemas.openxmlformats.org/officeDocument/2006/relationships/notesSlide" Target="/ppt/notesSlides/notesSlide18.xml" Id="R1a95c1f571b0428c"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2141f358b2d24b1a" /><Relationship Type="http://schemas.openxmlformats.org/officeDocument/2006/relationships/chart" Target="/ppt/slides/charts/chart19.xml" Id="rId3" /><Relationship Type="http://schemas.openxmlformats.org/officeDocument/2006/relationships/notesSlide" Target="/ppt/notesSlides/notesSlide19.xml" Id="R43581666f8f94ed9"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0b131c67e48249ab" /><Relationship Type="http://schemas.openxmlformats.org/officeDocument/2006/relationships/chart" Target="/ppt/slides/charts/chart1a.xml" Id="rId3" /><Relationship Type="http://schemas.openxmlformats.org/officeDocument/2006/relationships/notesSlide" Target="/ppt/notesSlides/notesSlide1a.xml" Id="R9ba97f3116974fc7"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59fab7407a614c6d" /><Relationship Type="http://schemas.openxmlformats.org/officeDocument/2006/relationships/chart" Target="/ppt/slides/charts/chart1b.xml" Id="rId3" /><Relationship Type="http://schemas.openxmlformats.org/officeDocument/2006/relationships/notesSlide" Target="/ppt/notesSlides/notesSlide1b.xml" Id="Re40e39174bde4e9d"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8700e04dd9af429b" /><Relationship Type="http://schemas.openxmlformats.org/officeDocument/2006/relationships/chart" Target="/ppt/slides/charts/chart1c.xml" Id="rId3" /><Relationship Type="http://schemas.openxmlformats.org/officeDocument/2006/relationships/notesSlide" Target="/ppt/notesSlides/notesSlide1c.xml" Id="R7ff1e985b0fb4fc1"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0b4cec6755034120" /><Relationship Type="http://schemas.openxmlformats.org/officeDocument/2006/relationships/chart" Target="/ppt/slides/charts/chart1d.xml" Id="rId3" /><Relationship Type="http://schemas.openxmlformats.org/officeDocument/2006/relationships/notesSlide" Target="/ppt/notesSlides/notesSlide1d.xml" Id="Rebb81cb5a8114055"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6700cbfa46a349f4" /><Relationship Type="http://schemas.openxmlformats.org/officeDocument/2006/relationships/chart" Target="/ppt/slides/charts/chart1e.xml" Id="rId3" /><Relationship Type="http://schemas.openxmlformats.org/officeDocument/2006/relationships/notesSlide" Target="/ppt/notesSlides/notesSlide1e.xml" Id="R83324cedc4eb40bb"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c2d71703c13d42df" /><Relationship Type="http://schemas.openxmlformats.org/officeDocument/2006/relationships/chart" Target="/ppt/slides/charts/chart1f.xml" Id="rId3" /><Relationship Type="http://schemas.openxmlformats.org/officeDocument/2006/relationships/notesSlide" Target="/ppt/notesSlides/notesSlide1f.xml" Id="R5a2e79f627954b0b"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99449179392e4845" /><Relationship Type="http://schemas.openxmlformats.org/officeDocument/2006/relationships/chart" Target="/ppt/slides/charts/chart20.xml" Id="rId3" /><Relationship Type="http://schemas.openxmlformats.org/officeDocument/2006/relationships/notesSlide" Target="/ppt/notesSlides/notesSlide20.xml" Id="R650dbdcf9c1e4734"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3c4ccc4a895040a3" /><Relationship Type="http://schemas.openxmlformats.org/officeDocument/2006/relationships/chart" Target="/ppt/slides/charts/chart21.xml" Id="rId3" /><Relationship Type="http://schemas.openxmlformats.org/officeDocument/2006/relationships/notesSlide" Target="/ppt/notesSlides/notesSlide21.xml" Id="R907a4cb75ab645fe"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39d7a9fe23274fcc" /><Relationship Type="http://schemas.openxmlformats.org/officeDocument/2006/relationships/chart" Target="/ppt/slides/charts/chart22.xml" Id="rId3" /><Relationship Type="http://schemas.openxmlformats.org/officeDocument/2006/relationships/notesSlide" Target="/ppt/notesSlides/notesSlide22.xml" Id="Rfd293d0435cf4747"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b045593b37e346e7" /><Relationship Type="http://schemas.openxmlformats.org/officeDocument/2006/relationships/chart" Target="/ppt/slides/charts/chart23.xml" Id="rId3" /><Relationship Type="http://schemas.openxmlformats.org/officeDocument/2006/relationships/notesSlide" Target="/ppt/notesSlides/notesSlide23.xml" Id="R6bb5ef9b8bac4286"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27853c90124343ed" /><Relationship Type="http://schemas.openxmlformats.org/officeDocument/2006/relationships/chart" Target="/ppt/slides/charts/chart24.xml" Id="rId3" /><Relationship Type="http://schemas.openxmlformats.org/officeDocument/2006/relationships/notesSlide" Target="/ppt/notesSlides/notesSlide24.xml" Id="R402fe33488e644e9"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6a7b675918af44ee" /><Relationship Type="http://schemas.openxmlformats.org/officeDocument/2006/relationships/chart" Target="/ppt/slides/charts/chart25.xml" Id="rId3" /><Relationship Type="http://schemas.openxmlformats.org/officeDocument/2006/relationships/notesSlide" Target="/ppt/notesSlides/notesSlide25.xml" Id="Rbfc02063c6df42d3"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c887cdf07a2641af" /><Relationship Type="http://schemas.openxmlformats.org/officeDocument/2006/relationships/chart" Target="/ppt/slides/charts/chart26.xml" Id="rId3" /><Relationship Type="http://schemas.openxmlformats.org/officeDocument/2006/relationships/notesSlide" Target="/ppt/notesSlides/notesSlide26.xml" Id="R2d4fb2cf58b24e1a"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81a9bbe7182b4d78" /><Relationship Type="http://schemas.openxmlformats.org/officeDocument/2006/relationships/chart" Target="/ppt/slides/charts/chart27.xml" Id="rId3" /><Relationship Type="http://schemas.openxmlformats.org/officeDocument/2006/relationships/notesSlide" Target="/ppt/notesSlides/notesSlide27.xml" Id="Rd5090e4f1f814849"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df3d7354cb66403e" /><Relationship Type="http://schemas.openxmlformats.org/officeDocument/2006/relationships/chart" Target="/ppt/slides/charts/chart28.xml" Id="rId3" /><Relationship Type="http://schemas.openxmlformats.org/officeDocument/2006/relationships/notesSlide" Target="/ppt/notesSlides/notesSlide28.xml" Id="Ra2dbe364d141444c"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06b22f3b9d3b485f" /><Relationship Type="http://schemas.openxmlformats.org/officeDocument/2006/relationships/chart" Target="/ppt/slides/charts/chart29.xml" Id="rId3" /><Relationship Type="http://schemas.openxmlformats.org/officeDocument/2006/relationships/notesSlide" Target="/ppt/notesSlides/notesSlide29.xml" Id="R59bc92887dfd4995"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3e7ae403f34643d2" /><Relationship Type="http://schemas.openxmlformats.org/officeDocument/2006/relationships/chart" Target="/ppt/slides/charts/chart2a.xml" Id="rId3" /><Relationship Type="http://schemas.openxmlformats.org/officeDocument/2006/relationships/notesSlide" Target="/ppt/notesSlides/notesSlide2a.xml" Id="R1b66dbc8d794400b"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831c878c05ec4a34" /><Relationship Type="http://schemas.openxmlformats.org/officeDocument/2006/relationships/chart" Target="/ppt/slides/charts/chart2b.xml" Id="rId3" /><Relationship Type="http://schemas.openxmlformats.org/officeDocument/2006/relationships/notesSlide" Target="/ppt/notesSlides/notesSlide2b.xml" Id="Rb241e59b802d4f95"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3d28d93760f14c55" /><Relationship Type="http://schemas.openxmlformats.org/officeDocument/2006/relationships/chart" Target="/ppt/slides/charts/chart2c.xml" Id="rId3" /><Relationship Type="http://schemas.openxmlformats.org/officeDocument/2006/relationships/notesSlide" Target="/ppt/notesSlides/notesSlide2c.xml" Id="R1709f5284d0148f7"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900ac88b9d8345b0" /><Relationship Type="http://schemas.openxmlformats.org/officeDocument/2006/relationships/chart" Target="/ppt/slides/charts/chart2d.xml" Id="rId3" /><Relationship Type="http://schemas.openxmlformats.org/officeDocument/2006/relationships/notesSlide" Target="/ppt/notesSlides/notesSlide2d.xml" Id="R4fa669b7279f42e7"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243ae8dcd187432e" /><Relationship Type="http://schemas.openxmlformats.org/officeDocument/2006/relationships/chart" Target="/ppt/slides/charts/chart2e.xml" Id="rId3" /><Relationship Type="http://schemas.openxmlformats.org/officeDocument/2006/relationships/notesSlide" Target="/ppt/notesSlides/notesSlide2e.xml" Id="R8d729350ac924a3c"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fbaa612724a1442e" /><Relationship Type="http://schemas.openxmlformats.org/officeDocument/2006/relationships/chart" Target="/ppt/slides/charts/chart2f.xml" Id="rId3" /><Relationship Type="http://schemas.openxmlformats.org/officeDocument/2006/relationships/notesSlide" Target="/ppt/notesSlides/notesSlide2f.xml" Id="R475b73699fe54d56"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b2c91450fe644ddf" /><Relationship Type="http://schemas.openxmlformats.org/officeDocument/2006/relationships/chart" Target="/ppt/slides/charts/chart3.xml" Id="rId3" /><Relationship Type="http://schemas.openxmlformats.org/officeDocument/2006/relationships/notesSlide" Target="/ppt/notesSlides/notesSlide3.xml" Id="R382dc24b30af40bc"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5854aa6ac0304f48" /><Relationship Type="http://schemas.openxmlformats.org/officeDocument/2006/relationships/chart" Target="/ppt/slides/charts/chart30.xml" Id="rId3" /><Relationship Type="http://schemas.openxmlformats.org/officeDocument/2006/relationships/notesSlide" Target="/ppt/notesSlides/notesSlide30.xml" Id="R57b359bba7f44ffe"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4e78b8054d5b413f" /><Relationship Type="http://schemas.openxmlformats.org/officeDocument/2006/relationships/chart" Target="/ppt/slides/charts/chart31.xml" Id="rId3" /><Relationship Type="http://schemas.openxmlformats.org/officeDocument/2006/relationships/notesSlide" Target="/ppt/notesSlides/notesSlide31.xml" Id="Rf83ebc61003a4ebe"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814849a32d34482d" /><Relationship Type="http://schemas.openxmlformats.org/officeDocument/2006/relationships/chart" Target="/ppt/slides/charts/chart32.xml" Id="rId3" /><Relationship Type="http://schemas.openxmlformats.org/officeDocument/2006/relationships/notesSlide" Target="/ppt/notesSlides/notesSlide32.xml" Id="R81e41e12dc4f4d54"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65f19bf3b5f541b3" /><Relationship Type="http://schemas.openxmlformats.org/officeDocument/2006/relationships/chart" Target="/ppt/slides/charts/chart33.xml" Id="rId3" /><Relationship Type="http://schemas.openxmlformats.org/officeDocument/2006/relationships/notesSlide" Target="/ppt/notesSlides/notesSlide33.xml" Id="R3b6d7251f2714f3c"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ee14b986910d48ff" /><Relationship Type="http://schemas.openxmlformats.org/officeDocument/2006/relationships/chart" Target="/ppt/slides/charts/chart34.xml" Id="rId3" /><Relationship Type="http://schemas.openxmlformats.org/officeDocument/2006/relationships/notesSlide" Target="/ppt/notesSlides/notesSlide34.xml" Id="R20735f00cc98477e"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fe2bd80c8b5540d9" /><Relationship Type="http://schemas.openxmlformats.org/officeDocument/2006/relationships/chart" Target="/ppt/slides/charts/chart35.xml" Id="rId3" /><Relationship Type="http://schemas.openxmlformats.org/officeDocument/2006/relationships/notesSlide" Target="/ppt/notesSlides/notesSlide35.xml" Id="R0fb24248d53a4051"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1fb88e9154ca4cdd" /><Relationship Type="http://schemas.openxmlformats.org/officeDocument/2006/relationships/chart" Target="/ppt/slides/charts/chart36.xml" Id="rId3" /><Relationship Type="http://schemas.openxmlformats.org/officeDocument/2006/relationships/notesSlide" Target="/ppt/notesSlides/notesSlide36.xml" Id="Reb9ae37ad0ca4b7b"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cf62206d2bc942ae" /><Relationship Type="http://schemas.openxmlformats.org/officeDocument/2006/relationships/chart" Target="/ppt/slides/charts/chart37.xml" Id="rId3" /><Relationship Type="http://schemas.openxmlformats.org/officeDocument/2006/relationships/notesSlide" Target="/ppt/notesSlides/notesSlide37.xml" Id="R27b052d7177845b6"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61161ddbdb784228" /><Relationship Type="http://schemas.openxmlformats.org/officeDocument/2006/relationships/chart" Target="/ppt/slides/charts/chart38.xml" Id="rId3" /><Relationship Type="http://schemas.openxmlformats.org/officeDocument/2006/relationships/notesSlide" Target="/ppt/notesSlides/notesSlide38.xml" Id="Rbf225f25a35d4a0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7985801ca66b4bc3" /><Relationship Type="http://schemas.openxmlformats.org/officeDocument/2006/relationships/chart" Target="/ppt/slides/charts/chart39.xml" Id="rId3" /><Relationship Type="http://schemas.openxmlformats.org/officeDocument/2006/relationships/notesSlide" Target="/ppt/notesSlides/notesSlide39.xml" Id="R9c130de0813f4e4e"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e6ef482d0c2346a3" /><Relationship Type="http://schemas.openxmlformats.org/officeDocument/2006/relationships/chart" Target="/ppt/slides/charts/chart3a.xml" Id="rId3" /><Relationship Type="http://schemas.openxmlformats.org/officeDocument/2006/relationships/notesSlide" Target="/ppt/notesSlides/notesSlide3a.xml" Id="Rf2d27d28be784a98"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9dd6f434a99a43b3" /><Relationship Type="http://schemas.openxmlformats.org/officeDocument/2006/relationships/chart" Target="/ppt/slides/charts/chart3b.xml" Id="rId3" /><Relationship Type="http://schemas.openxmlformats.org/officeDocument/2006/relationships/notesSlide" Target="/ppt/notesSlides/notesSlide3b.xml" Id="Ra801dd36dc114fbb"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2fa9b53152d84a01" /><Relationship Type="http://schemas.openxmlformats.org/officeDocument/2006/relationships/chart" Target="/ppt/slides/charts/chart3c.xml" Id="rId3" /><Relationship Type="http://schemas.openxmlformats.org/officeDocument/2006/relationships/notesSlide" Target="/ppt/notesSlides/notesSlide3c.xml" Id="Rf08968444cbf453d"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9d55fa7d25544661" /><Relationship Type="http://schemas.openxmlformats.org/officeDocument/2006/relationships/chart" Target="/ppt/slides/charts/chart3d.xml" Id="rId3" /><Relationship Type="http://schemas.openxmlformats.org/officeDocument/2006/relationships/notesSlide" Target="/ppt/notesSlides/notesSlide3d.xml" Id="R86eba834afc34411"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c944442065f244ad" /><Relationship Type="http://schemas.openxmlformats.org/officeDocument/2006/relationships/chart" Target="/ppt/slides/charts/chart3e.xml" Id="rId3" /><Relationship Type="http://schemas.openxmlformats.org/officeDocument/2006/relationships/notesSlide" Target="/ppt/notesSlides/notesSlide3e.xml" Id="R07122c3a7c604bc9"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82b922d851344a58" /><Relationship Type="http://schemas.openxmlformats.org/officeDocument/2006/relationships/chart" Target="/ppt/slides/charts/chart3f.xml" Id="rId3" /><Relationship Type="http://schemas.openxmlformats.org/officeDocument/2006/relationships/notesSlide" Target="/ppt/notesSlides/notesSlide3f.xml" Id="Rc1dd58fc8f2c4be1"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587caa757a4c44cb" /><Relationship Type="http://schemas.openxmlformats.org/officeDocument/2006/relationships/chart" Target="/ppt/slides/charts/chart4.xml" Id="rId3" /><Relationship Type="http://schemas.openxmlformats.org/officeDocument/2006/relationships/notesSlide" Target="/ppt/notesSlides/notesSlide4.xml" Id="Rc635e4ce22184c23"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2e9b626446ec43cd" /><Relationship Type="http://schemas.openxmlformats.org/officeDocument/2006/relationships/chart" Target="/ppt/slides/charts/chart40.xml" Id="rId3" /><Relationship Type="http://schemas.openxmlformats.org/officeDocument/2006/relationships/notesSlide" Target="/ppt/notesSlides/notesSlide40.xml" Id="R28d83ccd6ad645a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249bcf5cec5a4112" /><Relationship Type="http://schemas.openxmlformats.org/officeDocument/2006/relationships/chart" Target="/ppt/slides/charts/chart41.xml" Id="rId3" /><Relationship Type="http://schemas.openxmlformats.org/officeDocument/2006/relationships/notesSlide" Target="/ppt/notesSlides/notesSlide41.xml" Id="R8793090fb3874aa5"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37c9bc8e10b243b8" /><Relationship Type="http://schemas.openxmlformats.org/officeDocument/2006/relationships/chart" Target="/ppt/slides/charts/chart42.xml" Id="rId3" /><Relationship Type="http://schemas.openxmlformats.org/officeDocument/2006/relationships/notesSlide" Target="/ppt/notesSlides/notesSlide42.xml" Id="Raf0b9965f68a449e"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cb0ebd268ca540a3" /><Relationship Type="http://schemas.openxmlformats.org/officeDocument/2006/relationships/chart" Target="/ppt/slides/charts/chart43.xml" Id="rId3" /><Relationship Type="http://schemas.openxmlformats.org/officeDocument/2006/relationships/notesSlide" Target="/ppt/notesSlides/notesSlide43.xml" Id="R34e4212acbd241f1"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25aa5ef3285f4ec0" /><Relationship Type="http://schemas.openxmlformats.org/officeDocument/2006/relationships/chart" Target="/ppt/slides/charts/chart44.xml" Id="rId3" /><Relationship Type="http://schemas.openxmlformats.org/officeDocument/2006/relationships/notesSlide" Target="/ppt/notesSlides/notesSlide44.xml" Id="Rc163d758c0304808"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c7b6f80285254903" /><Relationship Type="http://schemas.openxmlformats.org/officeDocument/2006/relationships/chart" Target="/ppt/slides/charts/chart45.xml" Id="rId3" /><Relationship Type="http://schemas.openxmlformats.org/officeDocument/2006/relationships/notesSlide" Target="/ppt/notesSlides/notesSlide45.xml" Id="Rfa331236abf74783"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a8789a01c83e4849" /><Relationship Type="http://schemas.openxmlformats.org/officeDocument/2006/relationships/chart" Target="/ppt/slides/charts/chart46.xml" Id="rId3" /><Relationship Type="http://schemas.openxmlformats.org/officeDocument/2006/relationships/notesSlide" Target="/ppt/notesSlides/notesSlide46.xml" Id="Re0742cf777d445e1"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3a1c2e79ca674158" /><Relationship Type="http://schemas.openxmlformats.org/officeDocument/2006/relationships/chart" Target="/ppt/slides/charts/chart47.xml" Id="rId3" /><Relationship Type="http://schemas.openxmlformats.org/officeDocument/2006/relationships/notesSlide" Target="/ppt/notesSlides/notesSlide47.xml" Id="R5cbe6063aa4d426f"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1175d75302d14b00" /><Relationship Type="http://schemas.openxmlformats.org/officeDocument/2006/relationships/chart" Target="/ppt/slides/charts/chart48.xml" Id="rId3" /><Relationship Type="http://schemas.openxmlformats.org/officeDocument/2006/relationships/notesSlide" Target="/ppt/notesSlides/notesSlide48.xml" Id="Rb18fc8c3c17642e6"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2b71e4d8e7fb41e1" /><Relationship Type="http://schemas.openxmlformats.org/officeDocument/2006/relationships/chart" Target="/ppt/slides/charts/chart49.xml" Id="rId3" /><Relationship Type="http://schemas.openxmlformats.org/officeDocument/2006/relationships/notesSlide" Target="/ppt/notesSlides/notesSlide49.xml" Id="R4c7b6ab2cbe848fd"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3726439dc7b3475e" /><Relationship Type="http://schemas.openxmlformats.org/officeDocument/2006/relationships/chart" Target="/ppt/slides/charts/chart4a.xml" Id="rId3" /><Relationship Type="http://schemas.openxmlformats.org/officeDocument/2006/relationships/notesSlide" Target="/ppt/notesSlides/notesSlide4a.xml" Id="Re9d69d6baa424fa6"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6266cdd1352e4e02" /><Relationship Type="http://schemas.openxmlformats.org/officeDocument/2006/relationships/chart" Target="/ppt/slides/charts/chart4b.xml" Id="rId3" /><Relationship Type="http://schemas.openxmlformats.org/officeDocument/2006/relationships/notesSlide" Target="/ppt/notesSlides/notesSlide4b.xml" Id="R61a5444b77184d3b"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1b2c6629f7664fa8" /><Relationship Type="http://schemas.openxmlformats.org/officeDocument/2006/relationships/chart" Target="/ppt/slides/charts/chart4c.xml" Id="rId3" /><Relationship Type="http://schemas.openxmlformats.org/officeDocument/2006/relationships/notesSlide" Target="/ppt/notesSlides/notesSlide4c.xml" Id="R79798870f19e4612"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f22ebc7ff2a048ca" /><Relationship Type="http://schemas.openxmlformats.org/officeDocument/2006/relationships/chart" Target="/ppt/slides/charts/chart4d.xml" Id="rId3" /><Relationship Type="http://schemas.openxmlformats.org/officeDocument/2006/relationships/notesSlide" Target="/ppt/notesSlides/notesSlide4d.xml" Id="R88c4ef64e9524c43"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5f839b0c141f4659" /><Relationship Type="http://schemas.openxmlformats.org/officeDocument/2006/relationships/chart" Target="/ppt/slides/charts/chart4e.xml" Id="rId3" /><Relationship Type="http://schemas.openxmlformats.org/officeDocument/2006/relationships/notesSlide" Target="/ppt/notesSlides/notesSlide4e.xml" Id="R2358710f00ae4f60"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feb41b8eadd84fbd" /><Relationship Type="http://schemas.openxmlformats.org/officeDocument/2006/relationships/chart" Target="/ppt/slides/charts/chart4f.xml" Id="rId3" /><Relationship Type="http://schemas.openxmlformats.org/officeDocument/2006/relationships/notesSlide" Target="/ppt/notesSlides/notesSlide4f.xml" Id="R4f5239e2927e452d"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9bfacd6f3a8f4626" /><Relationship Type="http://schemas.openxmlformats.org/officeDocument/2006/relationships/chart" Target="/ppt/slides/charts/chart5.xml" Id="rId3" /><Relationship Type="http://schemas.openxmlformats.org/officeDocument/2006/relationships/notesSlide" Target="/ppt/notesSlides/notesSlide5.xml" Id="R0597e8e9308840ab"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b15f2f06fcfd4fc9" /><Relationship Type="http://schemas.openxmlformats.org/officeDocument/2006/relationships/chart" Target="/ppt/slides/charts/chart50.xml" Id="rId3" /><Relationship Type="http://schemas.openxmlformats.org/officeDocument/2006/relationships/notesSlide" Target="/ppt/notesSlides/notesSlide50.xml" Id="R8c6bed67c54a41e8"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cfa1bfae66ee4c83" /><Relationship Type="http://schemas.openxmlformats.org/officeDocument/2006/relationships/chart" Target="/ppt/slides/charts/chart51.xml" Id="rId3" /><Relationship Type="http://schemas.openxmlformats.org/officeDocument/2006/relationships/notesSlide" Target="/ppt/notesSlides/notesSlide51.xml" Id="Ra5a4391e58634194"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97de7c9f8dcf4159" /><Relationship Type="http://schemas.openxmlformats.org/officeDocument/2006/relationships/chart" Target="/ppt/slides/charts/chart52.xml" Id="rId3" /><Relationship Type="http://schemas.openxmlformats.org/officeDocument/2006/relationships/notesSlide" Target="/ppt/notesSlides/notesSlide52.xml" Id="R69384bfb3d20489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f962a834b3d04703" /><Relationship Type="http://schemas.openxmlformats.org/officeDocument/2006/relationships/chart" Target="/ppt/slides/charts/chart53.xml" Id="rId3" /><Relationship Type="http://schemas.openxmlformats.org/officeDocument/2006/relationships/notesSlide" Target="/ppt/notesSlides/notesSlide53.xml" Id="Rd03c887521b042a0"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9c20402e21ff4945" /><Relationship Type="http://schemas.openxmlformats.org/officeDocument/2006/relationships/chart" Target="/ppt/slides/charts/chart54.xml" Id="rId3" /><Relationship Type="http://schemas.openxmlformats.org/officeDocument/2006/relationships/notesSlide" Target="/ppt/notesSlides/notesSlide54.xml" Id="R6d0d5f95566b451d"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d8fe986da79a43b9" /><Relationship Type="http://schemas.openxmlformats.org/officeDocument/2006/relationships/chart" Target="/ppt/slides/charts/chart55.xml" Id="rId3" /><Relationship Type="http://schemas.openxmlformats.org/officeDocument/2006/relationships/notesSlide" Target="/ppt/notesSlides/notesSlide55.xml" Id="R09abe917368347b6"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254d652a1694485f" /><Relationship Type="http://schemas.openxmlformats.org/officeDocument/2006/relationships/chart" Target="/ppt/slides/charts/chart56.xml" Id="rId3" /><Relationship Type="http://schemas.openxmlformats.org/officeDocument/2006/relationships/notesSlide" Target="/ppt/notesSlides/notesSlide56.xml" Id="R210b08b587964f49"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1940a860f89b457a" /><Relationship Type="http://schemas.openxmlformats.org/officeDocument/2006/relationships/chart" Target="/ppt/slides/charts/chart57.xml" Id="rId3" /><Relationship Type="http://schemas.openxmlformats.org/officeDocument/2006/relationships/notesSlide" Target="/ppt/notesSlides/notesSlide57.xml" Id="Ra1c5e6555fd84707"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d9fa2ae669d44fcf" /><Relationship Type="http://schemas.openxmlformats.org/officeDocument/2006/relationships/chart" Target="/ppt/slides/charts/chart58.xml" Id="rId3" /><Relationship Type="http://schemas.openxmlformats.org/officeDocument/2006/relationships/notesSlide" Target="/ppt/notesSlides/notesSlide58.xml" Id="Rfc95a2e98f9e4761"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26fd10a2f39d451f" /><Relationship Type="http://schemas.openxmlformats.org/officeDocument/2006/relationships/chart" Target="/ppt/slides/charts/chart59.xml" Id="rId3" /><Relationship Type="http://schemas.openxmlformats.org/officeDocument/2006/relationships/notesSlide" Target="/ppt/notesSlides/notesSlide59.xml" Id="R291c2f8cf7fa40d2"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2a5e89c1571f4030" /><Relationship Type="http://schemas.openxmlformats.org/officeDocument/2006/relationships/chart" Target="/ppt/slides/charts/chart5a.xml" Id="rId3" /><Relationship Type="http://schemas.openxmlformats.org/officeDocument/2006/relationships/notesSlide" Target="/ppt/notesSlides/notesSlide5a.xml" Id="R07b851987abf47da"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0afc00c163f64b8f" /><Relationship Type="http://schemas.openxmlformats.org/officeDocument/2006/relationships/chart" Target="/ppt/slides/charts/chart5b.xml" Id="rId3" /><Relationship Type="http://schemas.openxmlformats.org/officeDocument/2006/relationships/notesSlide" Target="/ppt/notesSlides/notesSlide5b.xml" Id="R8bbf2aa00ffe496a"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50b56b8e824647e3" /><Relationship Type="http://schemas.openxmlformats.org/officeDocument/2006/relationships/chart" Target="/ppt/slides/charts/chart5c.xml" Id="rId3" /><Relationship Type="http://schemas.openxmlformats.org/officeDocument/2006/relationships/notesSlide" Target="/ppt/notesSlides/notesSlide5c.xml" Id="R23dac53fec8b4315"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14792cbb1ec74977" /><Relationship Type="http://schemas.openxmlformats.org/officeDocument/2006/relationships/chart" Target="/ppt/slides/charts/chart5d.xml" Id="rId3" /><Relationship Type="http://schemas.openxmlformats.org/officeDocument/2006/relationships/notesSlide" Target="/ppt/notesSlides/notesSlide5d.xml" Id="R2c61333e89f04445"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33c9c93a8ec04f34" /><Relationship Type="http://schemas.openxmlformats.org/officeDocument/2006/relationships/chart" Target="/ppt/slides/charts/chart5e.xml" Id="rId3" /><Relationship Type="http://schemas.openxmlformats.org/officeDocument/2006/relationships/notesSlide" Target="/ppt/notesSlides/notesSlide5e.xml" Id="Rb3612609d51446ae"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409892c3b58b4cf9" /><Relationship Type="http://schemas.openxmlformats.org/officeDocument/2006/relationships/chart" Target="/ppt/slides/charts/chart5f.xml" Id="rId3" /><Relationship Type="http://schemas.openxmlformats.org/officeDocument/2006/relationships/notesSlide" Target="/ppt/notesSlides/notesSlide5f.xml" Id="Rb74f6d28208f465b"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65f6106539464634" /><Relationship Type="http://schemas.openxmlformats.org/officeDocument/2006/relationships/chart" Target="/ppt/slides/charts/chart6.xml" Id="rId3" /><Relationship Type="http://schemas.openxmlformats.org/officeDocument/2006/relationships/notesSlide" Target="/ppt/notesSlides/notesSlide6.xml" Id="R6d13951abddb4721"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f9e7cd94b36a4f13" /><Relationship Type="http://schemas.openxmlformats.org/officeDocument/2006/relationships/chart" Target="/ppt/slides/charts/chart60.xml" Id="rId3" /><Relationship Type="http://schemas.openxmlformats.org/officeDocument/2006/relationships/notesSlide" Target="/ppt/notesSlides/notesSlide60.xml" Id="Rbc3de439497e45f5"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dfd995f9812f4e69" /><Relationship Type="http://schemas.openxmlformats.org/officeDocument/2006/relationships/chart" Target="/ppt/slides/charts/chart61.xml" Id="rId3" /><Relationship Type="http://schemas.openxmlformats.org/officeDocument/2006/relationships/notesSlide" Target="/ppt/notesSlides/notesSlide61.xml" Id="R733213129c3d47cd"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e09f637eceed4c2a" /><Relationship Type="http://schemas.openxmlformats.org/officeDocument/2006/relationships/chart" Target="/ppt/slides/charts/chart62.xml" Id="rId3" /><Relationship Type="http://schemas.openxmlformats.org/officeDocument/2006/relationships/notesSlide" Target="/ppt/notesSlides/notesSlide62.xml" Id="R9983d0f0eee7441b"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5b927b30c4714e8b" /><Relationship Type="http://schemas.openxmlformats.org/officeDocument/2006/relationships/chart" Target="/ppt/slides/charts/chart63.xml" Id="rId3" /><Relationship Type="http://schemas.openxmlformats.org/officeDocument/2006/relationships/notesSlide" Target="/ppt/notesSlides/notesSlide63.xml" Id="Rfd0ab236ec2e4c75"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9112ab04e9554a71" /><Relationship Type="http://schemas.openxmlformats.org/officeDocument/2006/relationships/chart" Target="/ppt/slides/charts/chart64.xml" Id="rId3" /><Relationship Type="http://schemas.openxmlformats.org/officeDocument/2006/relationships/notesSlide" Target="/ppt/notesSlides/notesSlide64.xml" Id="R358fedebdc3940e8"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c8520e5ffa05456d" /><Relationship Type="http://schemas.openxmlformats.org/officeDocument/2006/relationships/chart" Target="/ppt/slides/charts/chart65.xml" Id="rId3" /><Relationship Type="http://schemas.openxmlformats.org/officeDocument/2006/relationships/notesSlide" Target="/ppt/notesSlides/notesSlide65.xml" Id="R989800467ea8413e"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b218e6a0fe954b8b" /><Relationship Type="http://schemas.openxmlformats.org/officeDocument/2006/relationships/chart" Target="/ppt/slides/charts/chart66.xml" Id="rId3" /><Relationship Type="http://schemas.openxmlformats.org/officeDocument/2006/relationships/notesSlide" Target="/ppt/notesSlides/notesSlide66.xml" Id="R019181cc46c64464"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e2fbf6dedc1641e2" /><Relationship Type="http://schemas.openxmlformats.org/officeDocument/2006/relationships/chart" Target="/ppt/slides/charts/chart67.xml" Id="rId3" /><Relationship Type="http://schemas.openxmlformats.org/officeDocument/2006/relationships/notesSlide" Target="/ppt/notesSlides/notesSlide67.xml" Id="Rd31c843e1d0f43ff"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da83f6ea525c4c5d" /><Relationship Type="http://schemas.openxmlformats.org/officeDocument/2006/relationships/chart" Target="/ppt/slides/charts/chart68.xml" Id="rId3" /><Relationship Type="http://schemas.openxmlformats.org/officeDocument/2006/relationships/notesSlide" Target="/ppt/notesSlides/notesSlide68.xml" Id="R7733b6e9d05f45db"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5cf3f45d9d0643f5" /><Relationship Type="http://schemas.openxmlformats.org/officeDocument/2006/relationships/chart" Target="/ppt/slides/charts/chart69.xml" Id="rId3" /><Relationship Type="http://schemas.openxmlformats.org/officeDocument/2006/relationships/notesSlide" Target="/ppt/notesSlides/notesSlide69.xml" Id="R4b2beac141084ce3"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3e879ef230de41ee" /><Relationship Type="http://schemas.openxmlformats.org/officeDocument/2006/relationships/chart" Target="/ppt/slides/charts/chart6a.xml" Id="rId3" /><Relationship Type="http://schemas.openxmlformats.org/officeDocument/2006/relationships/notesSlide" Target="/ppt/notesSlides/notesSlide6a.xml" Id="R6a4c47dfb37c4471"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2efa35454020497e" /><Relationship Type="http://schemas.openxmlformats.org/officeDocument/2006/relationships/chart" Target="/ppt/slides/charts/chart6b.xml" Id="rId3" /><Relationship Type="http://schemas.openxmlformats.org/officeDocument/2006/relationships/notesSlide" Target="/ppt/notesSlides/notesSlide6b.xml" Id="Rb54f65b6702d4dc7"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15c16d8e77cf493e" /><Relationship Type="http://schemas.openxmlformats.org/officeDocument/2006/relationships/chart" Target="/ppt/slides/charts/chart6c.xml" Id="rId3" /><Relationship Type="http://schemas.openxmlformats.org/officeDocument/2006/relationships/notesSlide" Target="/ppt/notesSlides/notesSlide6c.xml" Id="R3602cfb2e3244839"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1ca45e713feb4e60" /><Relationship Type="http://schemas.openxmlformats.org/officeDocument/2006/relationships/chart" Target="/ppt/slides/charts/chart6d.xml" Id="rId3" /><Relationship Type="http://schemas.openxmlformats.org/officeDocument/2006/relationships/notesSlide" Target="/ppt/notesSlides/notesSlide6d.xml" Id="Rc078a24e0c584400"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6cc881f00c1b4ca4" /><Relationship Type="http://schemas.openxmlformats.org/officeDocument/2006/relationships/chart" Target="/ppt/slides/charts/chart6e.xml" Id="rId3" /><Relationship Type="http://schemas.openxmlformats.org/officeDocument/2006/relationships/notesSlide" Target="/ppt/notesSlides/notesSlide6e.xml" Id="Rfd6b1303d6dd4851"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7545af5fca5249cf" /><Relationship Type="http://schemas.openxmlformats.org/officeDocument/2006/relationships/chart" Target="/ppt/slides/charts/chart6f.xml" Id="rId3" /><Relationship Type="http://schemas.openxmlformats.org/officeDocument/2006/relationships/notesSlide" Target="/ppt/notesSlides/notesSlide6f.xml" Id="R2ad2262e4f6d4aaf"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4d29e4d7b6354777" /><Relationship Type="http://schemas.openxmlformats.org/officeDocument/2006/relationships/chart" Target="/ppt/slides/charts/chart7.xml" Id="rId3" /><Relationship Type="http://schemas.openxmlformats.org/officeDocument/2006/relationships/notesSlide" Target="/ppt/notesSlides/notesSlide7.xml" Id="R9c398f16f7374233"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0f4d5c7010b245e0" /><Relationship Type="http://schemas.openxmlformats.org/officeDocument/2006/relationships/chart" Target="/ppt/slides/charts/chart70.xml" Id="rId3" /><Relationship Type="http://schemas.openxmlformats.org/officeDocument/2006/relationships/notesSlide" Target="/ppt/notesSlides/notesSlide70.xml" Id="R3f9439f3d7274696"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f7ea7c294343449a" /><Relationship Type="http://schemas.openxmlformats.org/officeDocument/2006/relationships/chart" Target="/ppt/slides/charts/chart71.xml" Id="rId3" /><Relationship Type="http://schemas.openxmlformats.org/officeDocument/2006/relationships/notesSlide" Target="/ppt/notesSlides/notesSlide71.xml" Id="R343cfb4882a646ac"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2deb53863d5a4554" /><Relationship Type="http://schemas.openxmlformats.org/officeDocument/2006/relationships/chart" Target="/ppt/slides/charts/chart72.xml" Id="rId3" /><Relationship Type="http://schemas.openxmlformats.org/officeDocument/2006/relationships/notesSlide" Target="/ppt/notesSlides/notesSlide72.xml" Id="R23d95234ecd04803"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be6c7b6dd71a4e02" /><Relationship Type="http://schemas.openxmlformats.org/officeDocument/2006/relationships/chart" Target="/ppt/slides/charts/chart73.xml" Id="rId3" /><Relationship Type="http://schemas.openxmlformats.org/officeDocument/2006/relationships/notesSlide" Target="/ppt/notesSlides/notesSlide73.xml" Id="R32e9e04f07bf4da2"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fb47eef694b44662" /><Relationship Type="http://schemas.openxmlformats.org/officeDocument/2006/relationships/chart" Target="/ppt/slides/charts/chart74.xml" Id="rId3" /><Relationship Type="http://schemas.openxmlformats.org/officeDocument/2006/relationships/notesSlide" Target="/ppt/notesSlides/notesSlide74.xml" Id="R08e8c59ea01845f6"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120ceaa1ebbd4c62" /><Relationship Type="http://schemas.openxmlformats.org/officeDocument/2006/relationships/chart" Target="/ppt/slides/charts/chart75.xml" Id="rId3" /><Relationship Type="http://schemas.openxmlformats.org/officeDocument/2006/relationships/notesSlide" Target="/ppt/notesSlides/notesSlide75.xml" Id="R68752ca3777344c3"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d817a5287fbc41d3" /><Relationship Type="http://schemas.openxmlformats.org/officeDocument/2006/relationships/chart" Target="/ppt/slides/charts/chart76.xml" Id="rId3" /><Relationship Type="http://schemas.openxmlformats.org/officeDocument/2006/relationships/notesSlide" Target="/ppt/notesSlides/notesSlide76.xml" Id="Rc89e3cfe738c4efd"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bc9e14bdd3304408" /><Relationship Type="http://schemas.openxmlformats.org/officeDocument/2006/relationships/chart" Target="/ppt/slides/charts/chart77.xml" Id="rId3" /><Relationship Type="http://schemas.openxmlformats.org/officeDocument/2006/relationships/notesSlide" Target="/ppt/notesSlides/notesSlide77.xml" Id="R192c178006d34d9f"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3316ba02a54241a1" /><Relationship Type="http://schemas.openxmlformats.org/officeDocument/2006/relationships/chart" Target="/ppt/slides/charts/chart78.xml" Id="rId3" /><Relationship Type="http://schemas.openxmlformats.org/officeDocument/2006/relationships/notesSlide" Target="/ppt/notesSlides/notesSlide78.xml" Id="Rd7d27d8919f34e3f"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91d5a2c33d55408c" /><Relationship Type="http://schemas.openxmlformats.org/officeDocument/2006/relationships/chart" Target="/ppt/slides/charts/chart79.xml" Id="rId3" /><Relationship Type="http://schemas.openxmlformats.org/officeDocument/2006/relationships/notesSlide" Target="/ppt/notesSlides/notesSlide79.xml" Id="R0632ef4f2e0748f8"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03a2f3bf3ff443a6" /><Relationship Type="http://schemas.openxmlformats.org/officeDocument/2006/relationships/chart" Target="/ppt/slides/charts/chart7a.xml" Id="rId3" /><Relationship Type="http://schemas.openxmlformats.org/officeDocument/2006/relationships/notesSlide" Target="/ppt/notesSlides/notesSlide7a.xml" Id="R1f65d33f8b8f4545"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78d8a9211b2a4d52" /><Relationship Type="http://schemas.openxmlformats.org/officeDocument/2006/relationships/chart" Target="/ppt/slides/charts/chart7b.xml" Id="rId3" /><Relationship Type="http://schemas.openxmlformats.org/officeDocument/2006/relationships/notesSlide" Target="/ppt/notesSlides/notesSlide7b.xml" Id="Rcd3949cf1ba348c3"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a8c7973add48462c" /><Relationship Type="http://schemas.openxmlformats.org/officeDocument/2006/relationships/chart" Target="/ppt/slides/charts/chart7c.xml" Id="rId3" /><Relationship Type="http://schemas.openxmlformats.org/officeDocument/2006/relationships/notesSlide" Target="/ppt/notesSlides/notesSlide7c.xml" Id="Rafb166293aec4254"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4931336fcb874e2f" /><Relationship Type="http://schemas.openxmlformats.org/officeDocument/2006/relationships/chart" Target="/ppt/slides/charts/chart7d.xml" Id="rId3" /><Relationship Type="http://schemas.openxmlformats.org/officeDocument/2006/relationships/notesSlide" Target="/ppt/notesSlides/notesSlide7d.xml" Id="Re6d5d2a0caa443d1"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848903184fdd4b90" /><Relationship Type="http://schemas.openxmlformats.org/officeDocument/2006/relationships/chart" Target="/ppt/slides/charts/chart7e.xml" Id="rId3" /><Relationship Type="http://schemas.openxmlformats.org/officeDocument/2006/relationships/notesSlide" Target="/ppt/notesSlides/notesSlide7e.xml" Id="R0131f8e23632421a"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b912827704be4b33" /><Relationship Type="http://schemas.openxmlformats.org/officeDocument/2006/relationships/chart" Target="/ppt/slides/charts/chart7f.xml" Id="rId3" /><Relationship Type="http://schemas.openxmlformats.org/officeDocument/2006/relationships/notesSlide" Target="/ppt/notesSlides/notesSlide7f.xml" Id="R6208a0ac9cfa4a7a"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d640345d98ac463b" /><Relationship Type="http://schemas.openxmlformats.org/officeDocument/2006/relationships/chart" Target="/ppt/slides/charts/chart8.xml" Id="rId3" /><Relationship Type="http://schemas.openxmlformats.org/officeDocument/2006/relationships/notesSlide" Target="/ppt/notesSlides/notesSlide8.xml" Id="Raeec3b8f2eb8491f"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270e67fe377f475a" /><Relationship Type="http://schemas.openxmlformats.org/officeDocument/2006/relationships/chart" Target="/ppt/slides/charts/chart80.xml" Id="rId3" /><Relationship Type="http://schemas.openxmlformats.org/officeDocument/2006/relationships/notesSlide" Target="/ppt/notesSlides/notesSlide80.xml" Id="R0a399c3e9a254168"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5893e69ffc8f4aee" /><Relationship Type="http://schemas.openxmlformats.org/officeDocument/2006/relationships/chart" Target="/ppt/slides/charts/chart81.xml" Id="rId3" /><Relationship Type="http://schemas.openxmlformats.org/officeDocument/2006/relationships/notesSlide" Target="/ppt/notesSlides/notesSlide81.xml" Id="R6ea46cba3fa94bc8"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79acee40154a4535" /><Relationship Type="http://schemas.openxmlformats.org/officeDocument/2006/relationships/chart" Target="/ppt/slides/charts/chart82.xml" Id="rId3" /><Relationship Type="http://schemas.openxmlformats.org/officeDocument/2006/relationships/notesSlide" Target="/ppt/notesSlides/notesSlide82.xml" Id="R928383c889844688"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758805f774014531" /><Relationship Type="http://schemas.openxmlformats.org/officeDocument/2006/relationships/chart" Target="/ppt/slides/charts/chart83.xml" Id="rId3" /><Relationship Type="http://schemas.openxmlformats.org/officeDocument/2006/relationships/notesSlide" Target="/ppt/notesSlides/notesSlide83.xml" Id="R09947c1edeed4019"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a7ef96c5aff048e6" /><Relationship Type="http://schemas.openxmlformats.org/officeDocument/2006/relationships/chart" Target="/ppt/slides/charts/chart84.xml" Id="rId3" /><Relationship Type="http://schemas.openxmlformats.org/officeDocument/2006/relationships/notesSlide" Target="/ppt/notesSlides/notesSlide84.xml" Id="R0d48454c9b484a03"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6d48542350454a02" /><Relationship Type="http://schemas.openxmlformats.org/officeDocument/2006/relationships/chart" Target="/ppt/slides/charts/chart85.xml" Id="rId3" /><Relationship Type="http://schemas.openxmlformats.org/officeDocument/2006/relationships/notesSlide" Target="/ppt/notesSlides/notesSlide85.xml" Id="Rab4b4146e1c74a69"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57d79f96ad854293" /><Relationship Type="http://schemas.openxmlformats.org/officeDocument/2006/relationships/chart" Target="/ppt/slides/charts/chart86.xml" Id="rId3" /><Relationship Type="http://schemas.openxmlformats.org/officeDocument/2006/relationships/notesSlide" Target="/ppt/notesSlides/notesSlide86.xml" Id="R21985edf972f4357"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8ef07c38f0804a31" /><Relationship Type="http://schemas.openxmlformats.org/officeDocument/2006/relationships/chart" Target="/ppt/slides/charts/chart87.xml" Id="rId3" /><Relationship Type="http://schemas.openxmlformats.org/officeDocument/2006/relationships/notesSlide" Target="/ppt/notesSlides/notesSlide87.xml" Id="R6dc55d31f8d84586"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0cad7771d3bf468b" /><Relationship Type="http://schemas.openxmlformats.org/officeDocument/2006/relationships/chart" Target="/ppt/slides/charts/chart88.xml" Id="rId3" /><Relationship Type="http://schemas.openxmlformats.org/officeDocument/2006/relationships/notesSlide" Target="/ppt/notesSlides/notesSlide88.xml" Id="R9c57735e32ac4939"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cfd24171e26b428e" /><Relationship Type="http://schemas.openxmlformats.org/officeDocument/2006/relationships/chart" Target="/ppt/slides/charts/chart89.xml" Id="rId3" /><Relationship Type="http://schemas.openxmlformats.org/officeDocument/2006/relationships/notesSlide" Target="/ppt/notesSlides/notesSlide89.xml" Id="Rac2382e018bd4c2c"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94ad74892da84080" /><Relationship Type="http://schemas.openxmlformats.org/officeDocument/2006/relationships/chart" Target="/ppt/slides/charts/chart8a.xml" Id="rId3" /><Relationship Type="http://schemas.openxmlformats.org/officeDocument/2006/relationships/notesSlide" Target="/ppt/notesSlides/notesSlide8a.xml" Id="Re2843fb0ff50492a"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1ee22ff821694d8f" /><Relationship Type="http://schemas.openxmlformats.org/officeDocument/2006/relationships/chart" Target="/ppt/slides/charts/chart8b.xml" Id="rId3" /><Relationship Type="http://schemas.openxmlformats.org/officeDocument/2006/relationships/notesSlide" Target="/ppt/notesSlides/notesSlide8b.xml" Id="Rf11e1c917a034cb8"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0b1b2b97447a469c" /><Relationship Type="http://schemas.openxmlformats.org/officeDocument/2006/relationships/chart" Target="/ppt/slides/charts/chart8c.xml" Id="rId3" /><Relationship Type="http://schemas.openxmlformats.org/officeDocument/2006/relationships/notesSlide" Target="/ppt/notesSlides/notesSlide8c.xml" Id="Re2fb33e5c9744c4d"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68ec1382e5cb4f12" /><Relationship Type="http://schemas.openxmlformats.org/officeDocument/2006/relationships/chart" Target="/ppt/slides/charts/chart8d.xml" Id="rId3" /><Relationship Type="http://schemas.openxmlformats.org/officeDocument/2006/relationships/notesSlide" Target="/ppt/notesSlides/notesSlide8d.xml" Id="Rac9a358683514560"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f616b8ed742748a9" /><Relationship Type="http://schemas.openxmlformats.org/officeDocument/2006/relationships/chart" Target="/ppt/slides/charts/chart8e.xml" Id="rId3" /><Relationship Type="http://schemas.openxmlformats.org/officeDocument/2006/relationships/notesSlide" Target="/ppt/notesSlides/notesSlide8e.xml" Id="R27bb41371a744c52"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a0a4d8a2eeb444e1" /><Relationship Type="http://schemas.openxmlformats.org/officeDocument/2006/relationships/chart" Target="/ppt/slides/charts/chart8f.xml" Id="rId3" /><Relationship Type="http://schemas.openxmlformats.org/officeDocument/2006/relationships/notesSlide" Target="/ppt/notesSlides/notesSlide8f.xml" Id="Rec3dd61e6e474f20"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cf19fe0ead744c8d" /><Relationship Type="http://schemas.openxmlformats.org/officeDocument/2006/relationships/chart" Target="/ppt/slides/charts/chart9.xml" Id="rId3" /><Relationship Type="http://schemas.openxmlformats.org/officeDocument/2006/relationships/notesSlide" Target="/ppt/notesSlides/notesSlide9.xml" Id="R2698867296634612"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2a3d9ed6fe094c50" /><Relationship Type="http://schemas.openxmlformats.org/officeDocument/2006/relationships/chart" Target="/ppt/slides/charts/chart90.xml" Id="rId3" /><Relationship Type="http://schemas.openxmlformats.org/officeDocument/2006/relationships/notesSlide" Target="/ppt/notesSlides/notesSlide90.xml" Id="Rcedd7cefa0804e9f"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1d00f315406d4840" /><Relationship Type="http://schemas.openxmlformats.org/officeDocument/2006/relationships/chart" Target="/ppt/slides/charts/chart91.xml" Id="rId3" /><Relationship Type="http://schemas.openxmlformats.org/officeDocument/2006/relationships/notesSlide" Target="/ppt/notesSlides/notesSlide91.xml" Id="R03bdbcff26234859"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6615124a389d4c51" /><Relationship Type="http://schemas.openxmlformats.org/officeDocument/2006/relationships/chart" Target="/ppt/slides/charts/chart92.xml" Id="rId3" /><Relationship Type="http://schemas.openxmlformats.org/officeDocument/2006/relationships/notesSlide" Target="/ppt/notesSlides/notesSlide92.xml" Id="Rdd627dcf23d741cd"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a79df13119004afd" /><Relationship Type="http://schemas.openxmlformats.org/officeDocument/2006/relationships/chart" Target="/ppt/slides/charts/chart93.xml" Id="rId3" /><Relationship Type="http://schemas.openxmlformats.org/officeDocument/2006/relationships/notesSlide" Target="/ppt/notesSlides/notesSlide93.xml" Id="Rdf21dc402a4445b4"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410282d5f1ce4e49" /><Relationship Type="http://schemas.openxmlformats.org/officeDocument/2006/relationships/chart" Target="/ppt/slides/charts/chart94.xml" Id="rId3" /><Relationship Type="http://schemas.openxmlformats.org/officeDocument/2006/relationships/notesSlide" Target="/ppt/notesSlides/notesSlide94.xml" Id="Rabe4c03d215c4612"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0aa66bf803f14730" /><Relationship Type="http://schemas.openxmlformats.org/officeDocument/2006/relationships/chart" Target="/ppt/slides/charts/chart95.xml" Id="rId3" /><Relationship Type="http://schemas.openxmlformats.org/officeDocument/2006/relationships/notesSlide" Target="/ppt/notesSlides/notesSlide95.xml" Id="Rb087815addb34a7c"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258f348ab7174e4d" /><Relationship Type="http://schemas.openxmlformats.org/officeDocument/2006/relationships/chart" Target="/ppt/slides/charts/chart96.xml" Id="rId3" /><Relationship Type="http://schemas.openxmlformats.org/officeDocument/2006/relationships/notesSlide" Target="/ppt/notesSlides/notesSlide96.xml" Id="R1eddb7eccc9a4a6a"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f5fe2465dcea4b99" /><Relationship Type="http://schemas.openxmlformats.org/officeDocument/2006/relationships/chart" Target="/ppt/slides/charts/chart97.xml" Id="rId3" /><Relationship Type="http://schemas.openxmlformats.org/officeDocument/2006/relationships/notesSlide" Target="/ppt/notesSlides/notesSlide97.xml" Id="Rac96a2fe16bc4b12"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3f03fc5e4451471f" /><Relationship Type="http://schemas.openxmlformats.org/officeDocument/2006/relationships/chart" Target="/ppt/slides/charts/chart98.xml" Id="rId3" /><Relationship Type="http://schemas.openxmlformats.org/officeDocument/2006/relationships/notesSlide" Target="/ppt/notesSlides/notesSlide98.xml" Id="R00c93e9976154366"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2f080079a747436e" /><Relationship Type="http://schemas.openxmlformats.org/officeDocument/2006/relationships/chart" Target="/ppt/slides/charts/chart99.xml" Id="rId3" /><Relationship Type="http://schemas.openxmlformats.org/officeDocument/2006/relationships/notesSlide" Target="/ppt/notesSlides/notesSlide99.xml" Id="R211ec1ae328d4b7d"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721657afc3b24edd" /><Relationship Type="http://schemas.openxmlformats.org/officeDocument/2006/relationships/chart" Target="/ppt/slides/charts/chart9a.xml" Id="rId3" /><Relationship Type="http://schemas.openxmlformats.org/officeDocument/2006/relationships/notesSlide" Target="/ppt/notesSlides/notesSlide9a.xml" Id="Rc3c06d370f17420f"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66855089b5654cc3" /><Relationship Type="http://schemas.openxmlformats.org/officeDocument/2006/relationships/chart" Target="/ppt/slides/charts/chart9b.xml" Id="rId3" /><Relationship Type="http://schemas.openxmlformats.org/officeDocument/2006/relationships/notesSlide" Target="/ppt/notesSlides/notesSlide9b.xml" Id="Raff9b64dccbb405c"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38c8086650c34c18" /><Relationship Type="http://schemas.openxmlformats.org/officeDocument/2006/relationships/chart" Target="/ppt/slides/charts/chart9c.xml" Id="rId3" /><Relationship Type="http://schemas.openxmlformats.org/officeDocument/2006/relationships/notesSlide" Target="/ppt/notesSlides/notesSlide9c.xml" Id="R463b7f7ba08c482e"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660d8362c2b4435c" /><Relationship Type="http://schemas.openxmlformats.org/officeDocument/2006/relationships/chart" Target="/ppt/slides/charts/chart9d.xml" Id="rId3" /><Relationship Type="http://schemas.openxmlformats.org/officeDocument/2006/relationships/notesSlide" Target="/ppt/notesSlides/notesSlide9d.xml" Id="R6186532cba0f42a4"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2ca6c3d319e4459b" /><Relationship Type="http://schemas.openxmlformats.org/officeDocument/2006/relationships/chart" Target="/ppt/slides/charts/chart9e.xml" Id="rId3" /><Relationship Type="http://schemas.openxmlformats.org/officeDocument/2006/relationships/notesSlide" Target="/ppt/notesSlides/notesSlide9e.xml" Id="Rd078e525d36e4f0e"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c5883c0b31324d31" /><Relationship Type="http://schemas.openxmlformats.org/officeDocument/2006/relationships/chart" Target="/ppt/slides/charts/chart9f.xml" Id="rId3" /><Relationship Type="http://schemas.openxmlformats.org/officeDocument/2006/relationships/notesSlide" Target="/ppt/notesSlides/notesSlide9f.xml" Id="R736530fab4ae4047"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ce078671548e4553" /><Relationship Type="http://schemas.openxmlformats.org/officeDocument/2006/relationships/chart" Target="/ppt/slides/charts/charta.xml" Id="rId3" /><Relationship Type="http://schemas.openxmlformats.org/officeDocument/2006/relationships/notesSlide" Target="/ppt/notesSlides/notesSlidea.xml" Id="R6e5440685501451e"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0734ab8dadde4530" /><Relationship Type="http://schemas.openxmlformats.org/officeDocument/2006/relationships/chart" Target="/ppt/slides/charts/charta0.xml" Id="rId3" /><Relationship Type="http://schemas.openxmlformats.org/officeDocument/2006/relationships/notesSlide" Target="/ppt/notesSlides/notesSlidea0.xml" Id="Rfa6ac6f4a1d44bc8"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adaffc77586743ed" /><Relationship Type="http://schemas.openxmlformats.org/officeDocument/2006/relationships/chart" Target="/ppt/slides/charts/charta1.xml" Id="rId3" /><Relationship Type="http://schemas.openxmlformats.org/officeDocument/2006/relationships/notesSlide" Target="/ppt/notesSlides/notesSlidea1.xml" Id="R62146099227246a7"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4d4c08b22eb84bd8" /><Relationship Type="http://schemas.openxmlformats.org/officeDocument/2006/relationships/chart" Target="/ppt/slides/charts/charta2.xml" Id="rId3" /><Relationship Type="http://schemas.openxmlformats.org/officeDocument/2006/relationships/notesSlide" Target="/ppt/notesSlides/notesSlidea2.xml" Id="Rc58e49e34a394a77"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2fe6263c94c14a2e" /><Relationship Type="http://schemas.openxmlformats.org/officeDocument/2006/relationships/chart" Target="/ppt/slides/charts/charta3.xml" Id="rId3" /><Relationship Type="http://schemas.openxmlformats.org/officeDocument/2006/relationships/notesSlide" Target="/ppt/notesSlides/notesSlidea3.xml" Id="R410260b82b294b6b"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52784360a2b74320" /><Relationship Type="http://schemas.openxmlformats.org/officeDocument/2006/relationships/chart" Target="/ppt/slides/charts/charta4.xml" Id="rId3" /><Relationship Type="http://schemas.openxmlformats.org/officeDocument/2006/relationships/notesSlide" Target="/ppt/notesSlides/notesSlidea4.xml" Id="R832af15083b8455e"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c39038d6f9e34362" /><Relationship Type="http://schemas.openxmlformats.org/officeDocument/2006/relationships/chart" Target="/ppt/slides/charts/charta5.xml" Id="rId3" /><Relationship Type="http://schemas.openxmlformats.org/officeDocument/2006/relationships/notesSlide" Target="/ppt/notesSlides/notesSlidea5.xml" Id="R958c808361cb4389"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b5589da4ec264654" /><Relationship Type="http://schemas.openxmlformats.org/officeDocument/2006/relationships/chart" Target="/ppt/slides/charts/charta6.xml" Id="rId3" /><Relationship Type="http://schemas.openxmlformats.org/officeDocument/2006/relationships/notesSlide" Target="/ppt/notesSlides/notesSlidea6.xml" Id="R1b40d74b70e3430d"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9d311702a20c4637" /><Relationship Type="http://schemas.openxmlformats.org/officeDocument/2006/relationships/chart" Target="/ppt/slides/charts/charta7.xml" Id="rId3" /><Relationship Type="http://schemas.openxmlformats.org/officeDocument/2006/relationships/notesSlide" Target="/ppt/notesSlides/notesSlidea7.xml" Id="R4c58b26c50c34d81"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5a188a98d79a462c" /><Relationship Type="http://schemas.openxmlformats.org/officeDocument/2006/relationships/chart" Target="/ppt/slides/charts/charta8.xml" Id="rId3" /><Relationship Type="http://schemas.openxmlformats.org/officeDocument/2006/relationships/notesSlide" Target="/ppt/notesSlides/notesSlidea8.xml" Id="Rad6c85682a2244a7"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d31a90cca8564697" /><Relationship Type="http://schemas.openxmlformats.org/officeDocument/2006/relationships/chart" Target="/ppt/slides/charts/charta9.xml" Id="rId3" /><Relationship Type="http://schemas.openxmlformats.org/officeDocument/2006/relationships/notesSlide" Target="/ppt/notesSlides/notesSlidea9.xml" Id="R6c5cf36fb9b54a2b"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0a0b59c0a4144e4c" /><Relationship Type="http://schemas.openxmlformats.org/officeDocument/2006/relationships/chart" Target="/ppt/slides/charts/chartaa.xml" Id="rId3" /><Relationship Type="http://schemas.openxmlformats.org/officeDocument/2006/relationships/notesSlide" Target="/ppt/notesSlides/notesSlideaa.xml" Id="Rd10209ba14244d78"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b0134acfe16e48c3" /><Relationship Type="http://schemas.openxmlformats.org/officeDocument/2006/relationships/chart" Target="/ppt/slides/charts/chartab.xml" Id="rId3" /><Relationship Type="http://schemas.openxmlformats.org/officeDocument/2006/relationships/notesSlide" Target="/ppt/notesSlides/notesSlideab.xml" Id="R7e73221c076843e0"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3af711aff8de492a" /><Relationship Type="http://schemas.openxmlformats.org/officeDocument/2006/relationships/chart" Target="/ppt/slides/charts/chartac.xml" Id="rId3" /><Relationship Type="http://schemas.openxmlformats.org/officeDocument/2006/relationships/notesSlide" Target="/ppt/notesSlides/notesSlideac.xml" Id="Rba5d65a9675c4792"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55a7773dcf78415f" /><Relationship Type="http://schemas.openxmlformats.org/officeDocument/2006/relationships/chart" Target="/ppt/slides/charts/chartad.xml" Id="rId3" /><Relationship Type="http://schemas.openxmlformats.org/officeDocument/2006/relationships/notesSlide" Target="/ppt/notesSlides/notesSlidead.xml" Id="R3ac6fc743f344811"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f80b10889d934477" /><Relationship Type="http://schemas.openxmlformats.org/officeDocument/2006/relationships/chart" Target="/ppt/slides/charts/chartae.xml" Id="rId3" /><Relationship Type="http://schemas.openxmlformats.org/officeDocument/2006/relationships/notesSlide" Target="/ppt/notesSlides/notesSlideae.xml" Id="R64f6aca7ded242dd"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80a965563dd7452d" /><Relationship Type="http://schemas.openxmlformats.org/officeDocument/2006/relationships/chart" Target="/ppt/slides/charts/chartaf.xml" Id="rId3" /><Relationship Type="http://schemas.openxmlformats.org/officeDocument/2006/relationships/notesSlide" Target="/ppt/notesSlides/notesSlideaf.xml" Id="Ra862c0f3424d43de"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2ae1f15dbeef4474" /><Relationship Type="http://schemas.openxmlformats.org/officeDocument/2006/relationships/chart" Target="/ppt/slides/charts/chartb.xml" Id="rId3" /><Relationship Type="http://schemas.openxmlformats.org/officeDocument/2006/relationships/notesSlide" Target="/ppt/notesSlides/notesSlideb.xml" Id="R543e4fff48794960"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fcde18e13bd64365" /><Relationship Type="http://schemas.openxmlformats.org/officeDocument/2006/relationships/chart" Target="/ppt/slides/charts/chartb0.xml" Id="rId3" /><Relationship Type="http://schemas.openxmlformats.org/officeDocument/2006/relationships/notesSlide" Target="/ppt/notesSlides/notesSlideb0.xml" Id="R6184ea77ffd14a22"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7b9171138668424f" /><Relationship Type="http://schemas.openxmlformats.org/officeDocument/2006/relationships/chart" Target="/ppt/slides/charts/chartb1.xml" Id="rId3" /><Relationship Type="http://schemas.openxmlformats.org/officeDocument/2006/relationships/notesSlide" Target="/ppt/notesSlides/notesSlideb1.xml" Id="R8bd032a1cd704680"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1d3d44aa7ed24448" /><Relationship Type="http://schemas.openxmlformats.org/officeDocument/2006/relationships/chart" Target="/ppt/slides/charts/chartb2.xml" Id="rId3" /><Relationship Type="http://schemas.openxmlformats.org/officeDocument/2006/relationships/notesSlide" Target="/ppt/notesSlides/notesSlideb2.xml" Id="R8f718a814929444d"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a78a9c976a7a4498" /><Relationship Type="http://schemas.openxmlformats.org/officeDocument/2006/relationships/chart" Target="/ppt/slides/charts/chartb3.xml" Id="rId3" /><Relationship Type="http://schemas.openxmlformats.org/officeDocument/2006/relationships/notesSlide" Target="/ppt/notesSlides/notesSlideb3.xml" Id="Rcc255411f6804f7d"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8d643528b12446df" /><Relationship Type="http://schemas.openxmlformats.org/officeDocument/2006/relationships/chart" Target="/ppt/slides/charts/chartb4.xml" Id="rId3" /><Relationship Type="http://schemas.openxmlformats.org/officeDocument/2006/relationships/notesSlide" Target="/ppt/notesSlides/notesSlideb4.xml" Id="Rbc84870cfdf14e0d"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63a750a405e14387" /><Relationship Type="http://schemas.openxmlformats.org/officeDocument/2006/relationships/chart" Target="/ppt/slides/charts/chartb5.xml" Id="rId3" /><Relationship Type="http://schemas.openxmlformats.org/officeDocument/2006/relationships/notesSlide" Target="/ppt/notesSlides/notesSlideb5.xml" Id="R2ad409c1bec540d3"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40da03a772454733" /><Relationship Type="http://schemas.openxmlformats.org/officeDocument/2006/relationships/chart" Target="/ppt/slides/charts/chartb6.xml" Id="rId3" /><Relationship Type="http://schemas.openxmlformats.org/officeDocument/2006/relationships/notesSlide" Target="/ppt/notesSlides/notesSlideb6.xml" Id="Ree160cb2abc744a6"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eeab1c5b1b514a3b" /><Relationship Type="http://schemas.openxmlformats.org/officeDocument/2006/relationships/chart" Target="/ppt/slides/charts/chartb7.xml" Id="rId3" /><Relationship Type="http://schemas.openxmlformats.org/officeDocument/2006/relationships/notesSlide" Target="/ppt/notesSlides/notesSlideb7.xml" Id="R6ab5f0b52dbb436d"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d65e0731f4f64018" /><Relationship Type="http://schemas.openxmlformats.org/officeDocument/2006/relationships/chart" Target="/ppt/slides/charts/chartb8.xml" Id="rId3" /><Relationship Type="http://schemas.openxmlformats.org/officeDocument/2006/relationships/notesSlide" Target="/ppt/notesSlides/notesSlideb8.xml" Id="R172c5828a2c846de"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5e2d71c3dae144a9" /><Relationship Type="http://schemas.openxmlformats.org/officeDocument/2006/relationships/chart" Target="/ppt/slides/charts/chartb9.xml" Id="rId3" /><Relationship Type="http://schemas.openxmlformats.org/officeDocument/2006/relationships/notesSlide" Target="/ppt/notesSlides/notesSlideb9.xml" Id="R5928782aa9ba4ae3"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7298ab16f0d64f8e" /><Relationship Type="http://schemas.openxmlformats.org/officeDocument/2006/relationships/chart" Target="/ppt/slides/charts/chartba.xml" Id="rId3" /><Relationship Type="http://schemas.openxmlformats.org/officeDocument/2006/relationships/notesSlide" Target="/ppt/notesSlides/notesSlideba.xml" Id="Rc66ab32c0d814cee"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2fa2022ba5f84d28" /><Relationship Type="http://schemas.openxmlformats.org/officeDocument/2006/relationships/chart" Target="/ppt/slides/charts/chartbb.xml" Id="rId3" /><Relationship Type="http://schemas.openxmlformats.org/officeDocument/2006/relationships/notesSlide" Target="/ppt/notesSlides/notesSlidebb.xml" Id="R58bddf5f25d248e9"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6b465fd77dbd43a0" /><Relationship Type="http://schemas.openxmlformats.org/officeDocument/2006/relationships/chart" Target="/ppt/slides/charts/chartbc.xml" Id="rId3" /><Relationship Type="http://schemas.openxmlformats.org/officeDocument/2006/relationships/notesSlide" Target="/ppt/notesSlides/notesSlidebc.xml" Id="R329aeaf3e3604a35"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c5c26a42ac224dbf" /><Relationship Type="http://schemas.openxmlformats.org/officeDocument/2006/relationships/chart" Target="/ppt/slides/charts/chartbd.xml" Id="rId3" /><Relationship Type="http://schemas.openxmlformats.org/officeDocument/2006/relationships/notesSlide" Target="/ppt/notesSlides/notesSlidebd.xml" Id="Rcdb5144b92974340"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245e5edeb5c248e4" /><Relationship Type="http://schemas.openxmlformats.org/officeDocument/2006/relationships/chart" Target="/ppt/slides/charts/chartbe.xml" Id="rId3" /><Relationship Type="http://schemas.openxmlformats.org/officeDocument/2006/relationships/notesSlide" Target="/ppt/notesSlides/notesSlidebe.xml" Id="Raf3b5baeed454a00"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ac1f2721f7f44ecd" /><Relationship Type="http://schemas.openxmlformats.org/officeDocument/2006/relationships/chart" Target="/ppt/slides/charts/chartbf.xml" Id="rId3" /><Relationship Type="http://schemas.openxmlformats.org/officeDocument/2006/relationships/notesSlide" Target="/ppt/notesSlides/notesSlidebf.xml" Id="Rbdc374821d63444c"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86b37c0be1b644d5" /><Relationship Type="http://schemas.openxmlformats.org/officeDocument/2006/relationships/chart" Target="/ppt/slides/charts/chartc.xml" Id="rId3" /><Relationship Type="http://schemas.openxmlformats.org/officeDocument/2006/relationships/notesSlide" Target="/ppt/notesSlides/notesSlidec.xml" Id="R4030379d0a4242dc"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7db93d29af184333" /><Relationship Type="http://schemas.openxmlformats.org/officeDocument/2006/relationships/chart" Target="/ppt/slides/charts/chartc0.xml" Id="rId3" /><Relationship Type="http://schemas.openxmlformats.org/officeDocument/2006/relationships/notesSlide" Target="/ppt/notesSlides/notesSlidec0.xml" Id="R21cae7ce2e9049bb"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f0072b9ff6a44840" /><Relationship Type="http://schemas.openxmlformats.org/officeDocument/2006/relationships/chart" Target="/ppt/slides/charts/chartc1.xml" Id="rId3" /><Relationship Type="http://schemas.openxmlformats.org/officeDocument/2006/relationships/notesSlide" Target="/ppt/notesSlides/notesSlidec1.xml" Id="R54fe3795d2f24bf8"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67a3830909a44a0c" /><Relationship Type="http://schemas.openxmlformats.org/officeDocument/2006/relationships/chart" Target="/ppt/slides/charts/chartc2.xml" Id="rId3" /><Relationship Type="http://schemas.openxmlformats.org/officeDocument/2006/relationships/notesSlide" Target="/ppt/notesSlides/notesSlidec2.xml" Id="R2f8fa2054bd0436f"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b2e513edc75e4ff2" /><Relationship Type="http://schemas.openxmlformats.org/officeDocument/2006/relationships/chart" Target="/ppt/slides/charts/chartc3.xml" Id="rId3" /><Relationship Type="http://schemas.openxmlformats.org/officeDocument/2006/relationships/notesSlide" Target="/ppt/notesSlides/notesSlidec3.xml" Id="Rae3dcb5eac124094"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54b6a6fe9ffc42b6" /><Relationship Type="http://schemas.openxmlformats.org/officeDocument/2006/relationships/chart" Target="/ppt/slides/charts/chartc4.xml" Id="rId3" /><Relationship Type="http://schemas.openxmlformats.org/officeDocument/2006/relationships/notesSlide" Target="/ppt/notesSlides/notesSlidec4.xml" Id="R5b7d320a17364679"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34afc0637cc1422f" /><Relationship Type="http://schemas.openxmlformats.org/officeDocument/2006/relationships/chart" Target="/ppt/slides/charts/chartc5.xml" Id="rId3" /><Relationship Type="http://schemas.openxmlformats.org/officeDocument/2006/relationships/notesSlide" Target="/ppt/notesSlides/notesSlidec5.xml" Id="R4e2e7b2c27854228"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275ef278ccab45cc" /><Relationship Type="http://schemas.openxmlformats.org/officeDocument/2006/relationships/chart" Target="/ppt/slides/charts/chartc6.xml" Id="rId3" /><Relationship Type="http://schemas.openxmlformats.org/officeDocument/2006/relationships/notesSlide" Target="/ppt/notesSlides/notesSlidec6.xml" Id="Rdd21f0f9173044cc"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f9be3a2af3fe4ce3" /><Relationship Type="http://schemas.openxmlformats.org/officeDocument/2006/relationships/chart" Target="/ppt/slides/charts/chartc7.xml" Id="rId3" /><Relationship Type="http://schemas.openxmlformats.org/officeDocument/2006/relationships/notesSlide" Target="/ppt/notesSlides/notesSlidec7.xml" Id="R55bd0c50b2604b67"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86824cba881c47e5" /><Relationship Type="http://schemas.openxmlformats.org/officeDocument/2006/relationships/chart" Target="/ppt/slides/charts/chartc8.xml" Id="rId3" /><Relationship Type="http://schemas.openxmlformats.org/officeDocument/2006/relationships/notesSlide" Target="/ppt/notesSlides/notesSlidec8.xml" Id="Rb39dc259d6cb4c1f"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c12cc5a279144f3f" /><Relationship Type="http://schemas.openxmlformats.org/officeDocument/2006/relationships/chart" Target="/ppt/slides/charts/chartc9.xml" Id="rId3" /><Relationship Type="http://schemas.openxmlformats.org/officeDocument/2006/relationships/notesSlide" Target="/ppt/notesSlides/notesSlidec9.xml" Id="R9ee64d6c37ee43b8"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12a18fa11ddf4c92" /><Relationship Type="http://schemas.openxmlformats.org/officeDocument/2006/relationships/chart" Target="/ppt/slides/charts/chartca.xml" Id="rId3" /><Relationship Type="http://schemas.openxmlformats.org/officeDocument/2006/relationships/notesSlide" Target="/ppt/notesSlides/notesSlideca.xml" Id="Rccbc244ac4ce4cd5"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4a79f57d38bd4d06" /><Relationship Type="http://schemas.openxmlformats.org/officeDocument/2006/relationships/chart" Target="/ppt/slides/charts/chartcb.xml" Id="rId3" /><Relationship Type="http://schemas.openxmlformats.org/officeDocument/2006/relationships/notesSlide" Target="/ppt/notesSlides/notesSlidecb.xml" Id="R004759d80b86437f"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74f9397e3e12452a" /><Relationship Type="http://schemas.openxmlformats.org/officeDocument/2006/relationships/chart" Target="/ppt/slides/charts/chartcc.xml" Id="rId3" /><Relationship Type="http://schemas.openxmlformats.org/officeDocument/2006/relationships/notesSlide" Target="/ppt/notesSlides/notesSlidecc.xml" Id="R10325f421aac4deb"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d6c803f01b0d43cd" /><Relationship Type="http://schemas.openxmlformats.org/officeDocument/2006/relationships/chart" Target="/ppt/slides/charts/chartcd.xml" Id="rId3" /><Relationship Type="http://schemas.openxmlformats.org/officeDocument/2006/relationships/notesSlide" Target="/ppt/notesSlides/notesSlidecd.xml" Id="Rf44d477bff23435a"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ad2a4d10a0a94f42" /><Relationship Type="http://schemas.openxmlformats.org/officeDocument/2006/relationships/chart" Target="/ppt/slides/charts/chartce.xml" Id="rId3" /><Relationship Type="http://schemas.openxmlformats.org/officeDocument/2006/relationships/notesSlide" Target="/ppt/notesSlides/notesSlidece.xml" Id="R0551b1d8fdea4793"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2dc13d9b70304e40" /><Relationship Type="http://schemas.openxmlformats.org/officeDocument/2006/relationships/chart" Target="/ppt/slides/charts/chartcf.xml" Id="rId3" /><Relationship Type="http://schemas.openxmlformats.org/officeDocument/2006/relationships/notesSlide" Target="/ppt/notesSlides/notesSlidecf.xml" Id="R492f49f25d764eb5"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4ba8df0d4b4c45d1" /><Relationship Type="http://schemas.openxmlformats.org/officeDocument/2006/relationships/chart" Target="/ppt/slides/charts/chartd.xml" Id="rId3" /><Relationship Type="http://schemas.openxmlformats.org/officeDocument/2006/relationships/notesSlide" Target="/ppt/notesSlides/notesSlided.xml" Id="Rcccd1de824bb4695"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106d651d6c3147a5" /><Relationship Type="http://schemas.openxmlformats.org/officeDocument/2006/relationships/chart" Target="/ppt/slides/charts/chartd0.xml" Id="rId3" /><Relationship Type="http://schemas.openxmlformats.org/officeDocument/2006/relationships/notesSlide" Target="/ppt/notesSlides/notesSlided0.xml" Id="Rf4d5d37f89c74923"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4df6976c41b8412c" /><Relationship Type="http://schemas.openxmlformats.org/officeDocument/2006/relationships/chart" Target="/ppt/slides/charts/chartd1.xml" Id="rId3" /><Relationship Type="http://schemas.openxmlformats.org/officeDocument/2006/relationships/notesSlide" Target="/ppt/notesSlides/notesSlided1.xml" Id="R46f4bfef4e7840b5"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370d9f126b53485d" /><Relationship Type="http://schemas.openxmlformats.org/officeDocument/2006/relationships/chart" Target="/ppt/slides/charts/chartd2.xml" Id="rId3" /><Relationship Type="http://schemas.openxmlformats.org/officeDocument/2006/relationships/notesSlide" Target="/ppt/notesSlides/notesSlided2.xml" Id="R901a698783234014"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e99bb6e096ee46b4" /><Relationship Type="http://schemas.openxmlformats.org/officeDocument/2006/relationships/chart" Target="/ppt/slides/charts/chartd3.xml" Id="rId3" /><Relationship Type="http://schemas.openxmlformats.org/officeDocument/2006/relationships/notesSlide" Target="/ppt/notesSlides/notesSlided3.xml" Id="Re063a8e2d4cb41b2"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2ddb69f14dbe456b" /><Relationship Type="http://schemas.openxmlformats.org/officeDocument/2006/relationships/chart" Target="/ppt/slides/charts/chartd4.xml" Id="rId3" /><Relationship Type="http://schemas.openxmlformats.org/officeDocument/2006/relationships/notesSlide" Target="/ppt/notesSlides/notesSlided4.xml" Id="R015a3e2ddcd14779"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7f712993e88f4a2b" /><Relationship Type="http://schemas.openxmlformats.org/officeDocument/2006/relationships/chart" Target="/ppt/slides/charts/chartd5.xml" Id="rId3" /><Relationship Type="http://schemas.openxmlformats.org/officeDocument/2006/relationships/notesSlide" Target="/ppt/notesSlides/notesSlided5.xml" Id="Rd3c43e8f8eb94bce"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b44b044663414c47" /><Relationship Type="http://schemas.openxmlformats.org/officeDocument/2006/relationships/chart" Target="/ppt/slides/charts/chartd6.xml" Id="rId3" /><Relationship Type="http://schemas.openxmlformats.org/officeDocument/2006/relationships/notesSlide" Target="/ppt/notesSlides/notesSlided6.xml" Id="Rf3c944a698be496d"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6552cfadf2464be2" /><Relationship Type="http://schemas.openxmlformats.org/officeDocument/2006/relationships/chart" Target="/ppt/slides/charts/chartd7.xml" Id="rId3" /><Relationship Type="http://schemas.openxmlformats.org/officeDocument/2006/relationships/notesSlide" Target="/ppt/notesSlides/notesSlided7.xml" Id="Rffd74ab73dfc4ecf"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ac37e506edae4a4b" /><Relationship Type="http://schemas.openxmlformats.org/officeDocument/2006/relationships/chart" Target="/ppt/slides/charts/chartd8.xml" Id="rId3" /><Relationship Type="http://schemas.openxmlformats.org/officeDocument/2006/relationships/notesSlide" Target="/ppt/notesSlides/notesSlided8.xml" Id="R00526493b1a34c4b"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6413edebcae14713" /><Relationship Type="http://schemas.openxmlformats.org/officeDocument/2006/relationships/chart" Target="/ppt/slides/charts/chartd9.xml" Id="rId3" /><Relationship Type="http://schemas.openxmlformats.org/officeDocument/2006/relationships/notesSlide" Target="/ppt/notesSlides/notesSlided9.xml" Id="Re79ec02c59e343bf"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6ee7e38b251c4c55" /><Relationship Type="http://schemas.openxmlformats.org/officeDocument/2006/relationships/chart" Target="/ppt/slides/charts/chartda.xml" Id="rId3" /><Relationship Type="http://schemas.openxmlformats.org/officeDocument/2006/relationships/notesSlide" Target="/ppt/notesSlides/notesSlideda.xml" Id="R30d082d10c0743e7"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9bf36b4115c74100" /><Relationship Type="http://schemas.openxmlformats.org/officeDocument/2006/relationships/chart" Target="/ppt/slides/charts/chartdb.xml" Id="rId3" /><Relationship Type="http://schemas.openxmlformats.org/officeDocument/2006/relationships/notesSlide" Target="/ppt/notesSlides/notesSlidedb.xml" Id="R4999b4f80b354b32"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b66209874ff04831" /><Relationship Type="http://schemas.openxmlformats.org/officeDocument/2006/relationships/chart" Target="/ppt/slides/charts/chartdc.xml" Id="rId3" /><Relationship Type="http://schemas.openxmlformats.org/officeDocument/2006/relationships/notesSlide" Target="/ppt/notesSlides/notesSlidedc.xml" Id="R31a5ed79e35f4629"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3d8a6b13d9424dd5" /><Relationship Type="http://schemas.openxmlformats.org/officeDocument/2006/relationships/chart" Target="/ppt/slides/charts/chartdd.xml" Id="rId3" /><Relationship Type="http://schemas.openxmlformats.org/officeDocument/2006/relationships/notesSlide" Target="/ppt/notesSlides/notesSlidedd.xml" Id="R7105073507fd4f14"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1c15662aad1c4612" /><Relationship Type="http://schemas.openxmlformats.org/officeDocument/2006/relationships/chart" Target="/ppt/slides/charts/chartde.xml" Id="rId3" /><Relationship Type="http://schemas.openxmlformats.org/officeDocument/2006/relationships/notesSlide" Target="/ppt/notesSlides/notesSlidede.xml" Id="R069f37212a614ad7"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2cfb1aa052244e9c" /><Relationship Type="http://schemas.openxmlformats.org/officeDocument/2006/relationships/chart" Target="/ppt/slides/charts/chartdf.xml" Id="rId3" /><Relationship Type="http://schemas.openxmlformats.org/officeDocument/2006/relationships/notesSlide" Target="/ppt/notesSlides/notesSlidedf.xml" Id="Rbeadc933cb02451d"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febb594ef15442e7" /><Relationship Type="http://schemas.openxmlformats.org/officeDocument/2006/relationships/chart" Target="/ppt/slides/charts/charte.xml" Id="rId3" /><Relationship Type="http://schemas.openxmlformats.org/officeDocument/2006/relationships/notesSlide" Target="/ppt/notesSlides/notesSlidee.xml" Id="Rc6d6ec091f914bc5"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831588ac36c44afc" /><Relationship Type="http://schemas.openxmlformats.org/officeDocument/2006/relationships/chart" Target="/ppt/slides/charts/charte0.xml" Id="rId3" /><Relationship Type="http://schemas.openxmlformats.org/officeDocument/2006/relationships/notesSlide" Target="/ppt/notesSlides/notesSlidee0.xml" Id="Rf222eabad1e94b76"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9d2bd90c0fb64028" /><Relationship Type="http://schemas.openxmlformats.org/officeDocument/2006/relationships/chart" Target="/ppt/slides/charts/charte1.xml" Id="rId3" /><Relationship Type="http://schemas.openxmlformats.org/officeDocument/2006/relationships/notesSlide" Target="/ppt/notesSlides/notesSlidee1.xml" Id="R2f876b0f3b884bd7"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aed72a796e634741" /><Relationship Type="http://schemas.openxmlformats.org/officeDocument/2006/relationships/chart" Target="/ppt/slides/charts/charte2.xml" Id="rId3" /><Relationship Type="http://schemas.openxmlformats.org/officeDocument/2006/relationships/notesSlide" Target="/ppt/notesSlides/notesSlidee2.xml" Id="R5a5a95998a2f4716"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f8ae4dfa0e8e4b6b" /><Relationship Type="http://schemas.openxmlformats.org/officeDocument/2006/relationships/chart" Target="/ppt/slides/charts/charte3.xml" Id="rId3" /><Relationship Type="http://schemas.openxmlformats.org/officeDocument/2006/relationships/notesSlide" Target="/ppt/notesSlides/notesSlidee3.xml" Id="R9a37e60a4c1e47ea"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6ecf4520c8b247a0" /><Relationship Type="http://schemas.openxmlformats.org/officeDocument/2006/relationships/chart" Target="/ppt/slides/charts/chartf.xml" Id="rId3" /><Relationship Type="http://schemas.openxmlformats.org/officeDocument/2006/relationships/notesSlide" Target="/ppt/notesSlides/notesSlidef.xml" Id="Rc911cf35efd74b9c"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30.6</c:v>
                </c:pt>
                <c:pt idx="1">
                  <c:v>34.3</c:v>
                </c:pt>
                <c:pt idx="2">
                  <c:v>32.7</c:v>
                </c:pt>
                <c:pt idx="3">
                  <c:v>30.5</c:v>
                </c:pt>
                <c:pt idx="4">
                  <c:v>26.1</c:v>
                </c:pt>
                <c:pt idx="5">
                  <c:v>21.4</c:v>
                </c:pt>
                <c:pt idx="6">
                  <c:v>20.6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9.3</c:v>
                </c:pt>
                <c:pt idx="1">
                  <c:v/>
                </c:pt>
                <c:pt idx="2">
                  <c:v>11.3</c:v>
                </c:pt>
                <c:pt idx="3">
                  <c:v>7.5</c:v>
                </c:pt>
                <c:pt idx="4">
                  <c:v/>
                </c:pt>
                <c:pt idx="5">
                  <c:v>9.4</c:v>
                </c:pt>
                <c:pt idx="6">
                  <c:v>13.3</c:v>
                </c:pt>
                <c:pt idx="7">
                  <c:v>5.3</c:v>
                </c:pt>
                <c:pt idx="8">
                  <c:v>9.7</c:v>
                </c:pt>
                <c:pt idx="9">
                  <c:v/>
                </c:pt>
                <c:pt idx="10">
                  <c:v>15.8</c:v>
                </c:pt>
                <c:pt idx="11">
                  <c:v>10.9</c:v>
                </c:pt>
                <c:pt idx="12">
                  <c:v>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7.8</c:v>
                </c:pt>
                <c:pt idx="1">
                  <c:v>9.2</c:v>
                </c:pt>
                <c:pt idx="2">
                  <c:v>8.3</c:v>
                </c:pt>
                <c:pt idx="3">
                  <c:v>10.2</c:v>
                </c:pt>
                <c:pt idx="4">
                  <c:v>10.2</c:v>
                </c:pt>
                <c:pt idx="5">
                  <c:v>8.1</c:v>
                </c:pt>
                <c:pt idx="6">
                  <c:v>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6.4</c:v>
                </c:pt>
                <c:pt idx="1">
                  <c:v/>
                </c:pt>
                <c:pt idx="2">
                  <c:v>3.4</c:v>
                </c:pt>
                <c:pt idx="3">
                  <c:v>9.0</c:v>
                </c:pt>
                <c:pt idx="4">
                  <c:v/>
                </c:pt>
                <c:pt idx="5">
                  <c:v>4.2</c:v>
                </c:pt>
                <c:pt idx="6">
                  <c:v>8.0</c:v>
                </c:pt>
                <c:pt idx="7">
                  <c:v>5.8</c:v>
                </c:pt>
                <c:pt idx="8">
                  <c:v>7.1</c:v>
                </c:pt>
                <c:pt idx="9">
                  <c:v/>
                </c:pt>
                <c:pt idx="10">
                  <c:v>6.2</c:v>
                </c:pt>
                <c:pt idx="11">
                  <c:v>7.9</c:v>
                </c:pt>
                <c:pt idx="12">
                  <c:v>5.5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6.6</c:v>
                </c:pt>
                <c:pt idx="1">
                  <c:v>7.4</c:v>
                </c:pt>
                <c:pt idx="2">
                  <c:v>9.2</c:v>
                </c:pt>
                <c:pt idx="3">
                  <c:v>9.2</c:v>
                </c:pt>
                <c:pt idx="4">
                  <c:v>6.8</c:v>
                </c:pt>
                <c:pt idx="5">
                  <c:v>5.9</c:v>
                </c:pt>
                <c:pt idx="6">
                  <c:v>6.4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c:v>
                </c:pt>
                <c:pt idx="1">
                  <c:v/>
                </c:pt>
                <c:pt idx="2">
                  <c:v>4.5</c:v>
                </c:pt>
                <c:pt idx="3">
                  <c:v>12.4</c:v>
                </c:pt>
                <c:pt idx="4">
                  <c:v/>
                </c:pt>
                <c:pt idx="5">
                  <c:v>5.9</c:v>
                </c:pt>
                <c:pt idx="6">
                  <c:v>10.5</c:v>
                </c:pt>
                <c:pt idx="7">
                  <c:v>6.6</c:v>
                </c:pt>
                <c:pt idx="8">
                  <c:v>11.2</c:v>
                </c:pt>
                <c:pt idx="9">
                  <c:v/>
                </c:pt>
                <c:pt idx="10">
                  <c:v>7.4</c:v>
                </c:pt>
                <c:pt idx="11">
                  <c:v>9.0</c:v>
                </c:pt>
                <c:pt idx="12">
                  <c:v>9.6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3.9</c:v>
                </c:pt>
                <c:pt idx="3">
                  <c:v>7.7</c:v>
                </c:pt>
                <c:pt idx="4">
                  <c:v/>
                </c:pt>
                <c:pt idx="5">
                  <c:v>5.9</c:v>
                </c:pt>
                <c:pt idx="6">
                  <c:v>8.1</c:v>
                </c:pt>
                <c:pt idx="7">
                  <c:v>4.2</c:v>
                </c:pt>
                <c:pt idx="8">
                  <c:v/>
                </c:pt>
                <c:pt idx="9">
                  <c:v/>
                </c:pt>
                <c:pt idx="10">
                  <c:v>5.1</c:v>
                </c:pt>
                <c:pt idx="11">
                  <c:v>6.6</c:v>
                </c:pt>
                <c:pt idx="12">
                  <c:v>6.4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10.3</c:v>
                </c:pt>
                <c:pt idx="1">
                  <c:v>6.6</c:v>
                </c:pt>
                <c:pt idx="2">
                  <c:v>6.2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10.7</c:v>
                </c:pt>
                <c:pt idx="1">
                  <c:v/>
                </c:pt>
                <c:pt idx="2">
                  <c:v>7.8</c:v>
                </c:pt>
                <c:pt idx="3">
                  <c:v>13.0</c:v>
                </c:pt>
                <c:pt idx="4">
                  <c:v/>
                </c:pt>
                <c:pt idx="5">
                  <c:v>6.5</c:v>
                </c:pt>
                <c:pt idx="6">
                  <c:v>15.0</c:v>
                </c:pt>
                <c:pt idx="7">
                  <c:v>7.3</c:v>
                </c:pt>
                <c:pt idx="8">
                  <c:v/>
                </c:pt>
                <c:pt idx="9">
                  <c:v/>
                </c:pt>
                <c:pt idx="10">
                  <c:v>13.7</c:v>
                </c:pt>
                <c:pt idx="11">
                  <c:v>5.7</c:v>
                </c:pt>
                <c:pt idx="12">
                  <c:v>10.0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8.7</c:v>
                </c:pt>
                <c:pt idx="1">
                  <c:v>8.3</c:v>
                </c:pt>
                <c:pt idx="2">
                  <c:v>10.7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9.8</c:v>
                </c:pt>
                <c:pt idx="3">
                  <c:v>16.8</c:v>
                </c:pt>
                <c:pt idx="4">
                  <c:v/>
                </c:pt>
                <c:pt idx="5">
                  <c:v>14.5</c:v>
                </c:pt>
                <c:pt idx="6">
                  <c:v>14.3</c:v>
                </c:pt>
                <c:pt idx="7">
                  <c:v>11.6</c:v>
                </c:pt>
                <c:pt idx="8">
                  <c:v>11.8</c:v>
                </c:pt>
                <c:pt idx="9">
                  <c:v/>
                </c:pt>
                <c:pt idx="10">
                  <c:v>14.8</c:v>
                </c:pt>
                <c:pt idx="11">
                  <c:v>7.6</c:v>
                </c:pt>
                <c:pt idx="12">
                  <c:v>14.8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14.2</c:v>
                </c:pt>
                <c:pt idx="1">
                  <c:v>15.2</c:v>
                </c:pt>
                <c:pt idx="2">
                  <c:v>18.3</c:v>
                </c:pt>
                <c:pt idx="3">
                  <c:v>13.5</c:v>
                </c:pt>
                <c:pt idx="4">
                  <c:v>13.3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10.0</c:v>
                </c:pt>
                <c:pt idx="1">
                  <c:v/>
                </c:pt>
                <c:pt idx="2">
                  <c:v>7.1</c:v>
                </c:pt>
                <c:pt idx="3">
                  <c:v>12.5</c:v>
                </c:pt>
                <c:pt idx="4">
                  <c:v/>
                </c:pt>
                <c:pt idx="5">
                  <c:v>8.7</c:v>
                </c:pt>
                <c:pt idx="6">
                  <c:v>10.6</c:v>
                </c:pt>
                <c:pt idx="7">
                  <c:v>11.0</c:v>
                </c:pt>
                <c:pt idx="8">
                  <c:v>8.3</c:v>
                </c:pt>
                <c:pt idx="9">
                  <c:v/>
                </c:pt>
                <c:pt idx="10">
                  <c:v>8.5</c:v>
                </c:pt>
                <c:pt idx="11">
                  <c:v>6.9</c:v>
                </c:pt>
                <c:pt idx="12">
                  <c:v>12.2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13.7</c:v>
                </c:pt>
                <c:pt idx="1">
                  <c:v>10.4</c:v>
                </c:pt>
                <c:pt idx="2">
                  <c:v>10.0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27.7</c:v>
                </c:pt>
                <c:pt idx="1">
                  <c:v/>
                </c:pt>
                <c:pt idx="2">
                  <c:v>16.7</c:v>
                </c:pt>
                <c:pt idx="3">
                  <c:v>38.6</c:v>
                </c:pt>
                <c:pt idx="4">
                  <c:v/>
                </c:pt>
                <c:pt idx="5">
                  <c:v>25.5</c:v>
                </c:pt>
                <c:pt idx="6">
                  <c:v>31.7</c:v>
                </c:pt>
                <c:pt idx="7">
                  <c:v>28.5</c:v>
                </c:pt>
                <c:pt idx="8">
                  <c:v>24.2</c:v>
                </c:pt>
                <c:pt idx="9">
                  <c:v/>
                </c:pt>
                <c:pt idx="10">
                  <c:v>30.5</c:v>
                </c:pt>
                <c:pt idx="11">
                  <c:v>26.8</c:v>
                </c:pt>
                <c:pt idx="12">
                  <c:v>26.4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27.3</c:v>
                </c:pt>
                <c:pt idx="1">
                  <c:v>27.6</c:v>
                </c:pt>
                <c:pt idx="2">
                  <c:v>26.5</c:v>
                </c:pt>
                <c:pt idx="3">
                  <c:v>29.4</c:v>
                </c:pt>
                <c:pt idx="4">
                  <c:v>24.2</c:v>
                </c:pt>
                <c:pt idx="5">
                  <c:v>25.1</c:v>
                </c:pt>
                <c:pt idx="6">
                  <c:v>27.7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16.8</c:v>
                </c:pt>
                <c:pt idx="1">
                  <c:v/>
                </c:pt>
                <c:pt idx="2">
                  <c:v>10.5</c:v>
                </c:pt>
                <c:pt idx="3">
                  <c:v>23.0</c:v>
                </c:pt>
                <c:pt idx="4">
                  <c:v/>
                </c:pt>
                <c:pt idx="5">
                  <c:v>13.4</c:v>
                </c:pt>
                <c:pt idx="6">
                  <c:v>19.5</c:v>
                </c:pt>
                <c:pt idx="7">
                  <c:v>15.4</c:v>
                </c:pt>
                <c:pt idx="8">
                  <c:v>19.3</c:v>
                </c:pt>
                <c:pt idx="9">
                  <c:v/>
                </c:pt>
                <c:pt idx="10">
                  <c:v>17.4</c:v>
                </c:pt>
                <c:pt idx="11">
                  <c:v>12.6</c:v>
                </c:pt>
                <c:pt idx="12">
                  <c:v>17.9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11.7</c:v>
                </c:pt>
                <c:pt idx="1">
                  <c:v>9.8</c:v>
                </c:pt>
                <c:pt idx="2">
                  <c:v>13.6</c:v>
                </c:pt>
                <c:pt idx="3">
                  <c:v>14.9</c:v>
                </c:pt>
                <c:pt idx="4">
                  <c:v>13.5</c:v>
                </c:pt>
                <c:pt idx="5">
                  <c:v>13.4</c:v>
                </c:pt>
                <c:pt idx="6">
                  <c:v>16.8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12.0</c:v>
                </c:pt>
                <c:pt idx="1">
                  <c:v/>
                </c:pt>
                <c:pt idx="2">
                  <c:v>8.9</c:v>
                </c:pt>
                <c:pt idx="3">
                  <c:v>14.7</c:v>
                </c:pt>
                <c:pt idx="4">
                  <c:v/>
                </c:pt>
                <c:pt idx="5">
                  <c:v>11.3</c:v>
                </c:pt>
                <c:pt idx="6">
                  <c:v>17.0</c:v>
                </c:pt>
                <c:pt idx="7">
                  <c:v>10.4</c:v>
                </c:pt>
                <c:pt idx="8">
                  <c:v>8.3</c:v>
                </c:pt>
                <c:pt idx="9">
                  <c:v/>
                </c:pt>
                <c:pt idx="10">
                  <c:v>12.7</c:v>
                </c:pt>
                <c:pt idx="11">
                  <c:v>12.2</c:v>
                </c:pt>
                <c:pt idx="12">
                  <c:v>11.7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9.8</c:v>
                </c:pt>
                <c:pt idx="1">
                  <c:v>8.6</c:v>
                </c:pt>
                <c:pt idx="2">
                  <c:v>10.0</c:v>
                </c:pt>
                <c:pt idx="3">
                  <c:v>11.7</c:v>
                </c:pt>
                <c:pt idx="4">
                  <c:v>10.2</c:v>
                </c:pt>
                <c:pt idx="5">
                  <c:v>11.9</c:v>
                </c:pt>
                <c:pt idx="6">
                  <c:v>12.0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7.6</c:v>
                </c:pt>
                <c:pt idx="1">
                  <c:v/>
                </c:pt>
                <c:pt idx="2">
                  <c:v>5.6</c:v>
                </c:pt>
                <c:pt idx="3">
                  <c:v>9.3</c:v>
                </c:pt>
                <c:pt idx="4">
                  <c:v/>
                </c:pt>
                <c:pt idx="5">
                  <c:v>8.7</c:v>
                </c:pt>
                <c:pt idx="6">
                  <c:v>9.6</c:v>
                </c:pt>
                <c:pt idx="7">
                  <c:v>6.6</c:v>
                </c:pt>
                <c:pt idx="8">
                  <c:v>5.6</c:v>
                </c:pt>
                <c:pt idx="9">
                  <c:v/>
                </c:pt>
                <c:pt idx="10">
                  <c:v>9.7</c:v>
                </c:pt>
                <c:pt idx="11">
                  <c:v>7.7</c:v>
                </c:pt>
                <c:pt idx="12">
                  <c:v>6.3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6.3</c:v>
                </c:pt>
                <c:pt idx="1">
                  <c:v>5.4</c:v>
                </c:pt>
                <c:pt idx="2">
                  <c:v>8.5</c:v>
                </c:pt>
                <c:pt idx="3">
                  <c:v>8.0</c:v>
                </c:pt>
                <c:pt idx="4">
                  <c:v>7.0</c:v>
                </c:pt>
                <c:pt idx="5">
                  <c:v>7.0</c:v>
                </c:pt>
                <c:pt idx="6">
                  <c:v>7.6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c:v>
                </c:pt>
                <c:pt idx="1">
                  <c:v/>
                </c:pt>
                <c:pt idx="2">
                  <c:v>2.2</c:v>
                </c:pt>
                <c:pt idx="3">
                  <c:v>3.0</c:v>
                </c:pt>
                <c:pt idx="4">
                  <c:v/>
                </c:pt>
                <c:pt idx="5">
                  <c:v>3.4</c:v>
                </c:pt>
                <c:pt idx="6">
                  <c:v>4.6</c:v>
                </c:pt>
                <c:pt idx="7">
                  <c:v>2.2</c:v>
                </c:pt>
                <c:pt idx="8">
                  <c:v>0.5</c:v>
                </c:pt>
                <c:pt idx="9">
                  <c:v/>
                </c:pt>
                <c:pt idx="10">
                  <c:v>4.7</c:v>
                </c:pt>
                <c:pt idx="11">
                  <c:v>3.9</c:v>
                </c:pt>
                <c:pt idx="12">
                  <c:v>1.5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2.3</c:v>
                </c:pt>
                <c:pt idx="1">
                  <c:v>1.9</c:v>
                </c:pt>
                <c:pt idx="2">
                  <c:v>1.6</c:v>
                </c:pt>
                <c:pt idx="3">
                  <c:v>2.3</c:v>
                </c:pt>
                <c:pt idx="4">
                  <c:v>2.1</c:v>
                </c:pt>
                <c:pt idx="5">
                  <c:v>2.2</c:v>
                </c:pt>
                <c:pt idx="6">
                  <c:v>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21.0</c:v>
                </c:pt>
                <c:pt idx="1">
                  <c:v/>
                </c:pt>
                <c:pt idx="2">
                  <c:v>21.3</c:v>
                </c:pt>
                <c:pt idx="3">
                  <c:v>21.2</c:v>
                </c:pt>
                <c:pt idx="4">
                  <c:v/>
                </c:pt>
                <c:pt idx="5">
                  <c:v>15.6</c:v>
                </c:pt>
                <c:pt idx="6">
                  <c:v>20.1</c:v>
                </c:pt>
                <c:pt idx="7">
                  <c:v>22.4</c:v>
                </c:pt>
                <c:pt idx="8">
                  <c:v>29.3</c:v>
                </c:pt>
                <c:pt idx="9">
                  <c:v/>
                </c:pt>
                <c:pt idx="10">
                  <c:v>16.3</c:v>
                </c:pt>
                <c:pt idx="11">
                  <c:v>23.8</c:v>
                </c:pt>
                <c:pt idx="12">
                  <c:v>25.3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51.4</c:v>
                </c:pt>
                <c:pt idx="1">
                  <c:v>49.7</c:v>
                </c:pt>
                <c:pt idx="2">
                  <c:v>45.6</c:v>
                </c:pt>
                <c:pt idx="3">
                  <c:v>45.8</c:v>
                </c:pt>
                <c:pt idx="4">
                  <c:v>37.8</c:v>
                </c:pt>
                <c:pt idx="5">
                  <c:v>30.2</c:v>
                </c:pt>
                <c:pt idx="6">
                  <c:v>21.0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9.8</c:v>
                </c:pt>
                <c:pt idx="1">
                  <c:v/>
                </c:pt>
                <c:pt idx="2">
                  <c:v>9.9</c:v>
                </c:pt>
                <c:pt idx="3">
                  <c:v>9.7</c:v>
                </c:pt>
                <c:pt idx="4">
                  <c:v/>
                </c:pt>
                <c:pt idx="5">
                  <c:v>9.1</c:v>
                </c:pt>
                <c:pt idx="6">
                  <c:v>12.6</c:v>
                </c:pt>
                <c:pt idx="7">
                  <c:v>7.0</c:v>
                </c:pt>
                <c:pt idx="8">
                  <c:v>11.2</c:v>
                </c:pt>
                <c:pt idx="9">
                  <c:v/>
                </c:pt>
                <c:pt idx="10">
                  <c:v>10.7</c:v>
                </c:pt>
                <c:pt idx="11">
                  <c:v>9.0</c:v>
                </c:pt>
                <c:pt idx="12">
                  <c:v>10.0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c:v>
                </c:pt>
                <c:pt idx="1">
                  <c:v/>
                </c:pt>
                <c:pt idx="2">
                  <c:v>5.8</c:v>
                </c:pt>
                <c:pt idx="3">
                  <c:v>6.3</c:v>
                </c:pt>
                <c:pt idx="4">
                  <c:v/>
                </c:pt>
                <c:pt idx="5">
                  <c:v>3.7</c:v>
                </c:pt>
                <c:pt idx="6">
                  <c:v>4.3</c:v>
                </c:pt>
                <c:pt idx="7">
                  <c:v>5.6</c:v>
                </c:pt>
                <c:pt idx="8">
                  <c:v>11.2</c:v>
                </c:pt>
                <c:pt idx="9">
                  <c:v/>
                </c:pt>
                <c:pt idx="10">
                  <c:v>2.5</c:v>
                </c:pt>
                <c:pt idx="11">
                  <c:v>7.2</c:v>
                </c:pt>
                <c:pt idx="12">
                  <c:v>9.4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17.8</c:v>
                </c:pt>
                <c:pt idx="1">
                  <c:v>18.6</c:v>
                </c:pt>
                <c:pt idx="2">
                  <c:v>17.3</c:v>
                </c:pt>
                <c:pt idx="3">
                  <c:v>17.8</c:v>
                </c:pt>
                <c:pt idx="4">
                  <c:v>14.1</c:v>
                </c:pt>
                <c:pt idx="5">
                  <c:v>9.9</c:v>
                </c:pt>
                <c:pt idx="6">
                  <c:v>5.9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c:v>
                </c:pt>
                <c:pt idx="1">
                  <c:v/>
                </c:pt>
                <c:pt idx="2">
                  <c:v>3.3</c:v>
                </c:pt>
                <c:pt idx="3">
                  <c:v>1.0</c:v>
                </c:pt>
                <c:pt idx="4">
                  <c:v/>
                </c:pt>
                <c:pt idx="5">
                  <c:v>0.8</c:v>
                </c:pt>
                <c:pt idx="6">
                  <c:v>2.9</c:v>
                </c:pt>
                <c:pt idx="7">
                  <c:v>1.7</c:v>
                </c:pt>
                <c:pt idx="8">
                  <c:v>3.2</c:v>
                </c:pt>
                <c:pt idx="9">
                  <c:v/>
                </c:pt>
                <c:pt idx="10">
                  <c:v>1.5</c:v>
                </c:pt>
                <c:pt idx="11">
                  <c:v>2.5</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7.9</c:v>
                </c:pt>
                <c:pt idx="1">
                  <c:v>7.8</c:v>
                </c:pt>
                <c:pt idx="2">
                  <c:v>6.7</c:v>
                </c:pt>
                <c:pt idx="3">
                  <c:v>7.6</c:v>
                </c:pt>
                <c:pt idx="4">
                  <c:v>4.9</c:v>
                </c:pt>
                <c:pt idx="5">
                  <c:v>4.3</c:v>
                </c:pt>
                <c:pt idx="6">
                  <c:v>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c:v>
                </c:pt>
                <c:pt idx="1">
                  <c:v/>
                </c:pt>
                <c:pt idx="2">
                  <c:v>3.2</c:v>
                </c:pt>
                <c:pt idx="3">
                  <c:v>0.7</c:v>
                </c:pt>
                <c:pt idx="4">
                  <c:v/>
                </c:pt>
                <c:pt idx="5">
                  <c:v>0.8</c:v>
                </c:pt>
                <c:pt idx="6">
                  <c:v>2.6</c:v>
                </c:pt>
                <c:pt idx="7">
                  <c:v>1.3</c:v>
                </c:pt>
                <c:pt idx="8">
                  <c:v>3.2</c:v>
                </c:pt>
                <c:pt idx="9">
                  <c:v/>
                </c:pt>
                <c:pt idx="10">
                  <c:v>1.5</c:v>
                </c:pt>
                <c:pt idx="11">
                  <c:v>1.9</c:v>
                </c:pt>
                <c:pt idx="12">
                  <c:v>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7.6</c:v>
                </c:pt>
                <c:pt idx="3">
                  <c:v>2.9</c:v>
                </c:pt>
                <c:pt idx="4">
                  <c:v/>
                </c:pt>
                <c:pt idx="5">
                  <c:v>4.3</c:v>
                </c:pt>
                <c:pt idx="6">
                  <c:v>6.5</c:v>
                </c:pt>
                <c:pt idx="7">
                  <c:v>5.2</c:v>
                </c:pt>
                <c:pt idx="8">
                  <c:v>4.9</c:v>
                </c:pt>
                <c:pt idx="9">
                  <c:v/>
                </c:pt>
                <c:pt idx="10">
                  <c:v>7.1</c:v>
                </c:pt>
                <c:pt idx="11">
                  <c:v>4.6</c:v>
                </c:pt>
                <c:pt idx="12">
                  <c:v>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6.3</c:v>
                </c:pt>
                <c:pt idx="1">
                  <c:v>6.5</c:v>
                </c:pt>
                <c:pt idx="2">
                  <c:v>5.3</c:v>
                </c:pt>
                <c:pt idx="3">
                  <c:v>5.2</c:v>
                </c:pt>
                <c:pt idx="4">
                  <c:v>3.5</c:v>
                </c:pt>
                <c:pt idx="5">
                  <c:v>3.1</c:v>
                </c:pt>
                <c:pt idx="6">
                  <c:v>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38.4</c:v>
                </c:pt>
                <c:pt idx="1">
                  <c:v/>
                </c:pt>
                <c:pt idx="2">
                  <c:v>39.0</c:v>
                </c:pt>
                <c:pt idx="3">
                  <c:v>37.8</c:v>
                </c:pt>
                <c:pt idx="4">
                  <c:v/>
                </c:pt>
                <c:pt idx="5">
                  <c:v>30.9</c:v>
                </c:pt>
                <c:pt idx="6">
                  <c:v>42.5</c:v>
                </c:pt>
                <c:pt idx="7">
                  <c:v>37.8</c:v>
                </c:pt>
                <c:pt idx="8">
                  <c:v>44.7</c:v>
                </c:pt>
                <c:pt idx="9">
                  <c:v/>
                </c:pt>
                <c:pt idx="10">
                  <c:v>35.6</c:v>
                </c:pt>
                <c:pt idx="11">
                  <c:v>38.9</c:v>
                </c:pt>
                <c:pt idx="12">
                  <c:v>40.6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41.1</c:v>
                </c:pt>
                <c:pt idx="1">
                  <c:v>38.4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13.9</c:v>
                </c:pt>
                <c:pt idx="1">
                  <c:v/>
                </c:pt>
                <c:pt idx="2">
                  <c:v>14.9</c:v>
                </c:pt>
                <c:pt idx="3">
                  <c:v>13.3</c:v>
                </c:pt>
                <c:pt idx="4">
                  <c:v/>
                </c:pt>
                <c:pt idx="5">
                  <c:v>11.2</c:v>
                </c:pt>
                <c:pt idx="6">
                  <c:v>15.7</c:v>
                </c:pt>
                <c:pt idx="7">
                  <c:v>13.1</c:v>
                </c:pt>
                <c:pt idx="8">
                  <c:v>16.6</c:v>
                </c:pt>
                <c:pt idx="9">
                  <c:v/>
                </c:pt>
                <c:pt idx="10">
                  <c:v>12.8</c:v>
                </c:pt>
                <c:pt idx="11">
                  <c:v>11.3</c:v>
                </c:pt>
                <c:pt idx="12">
                  <c:v>16.3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22.4</c:v>
                </c:pt>
                <c:pt idx="1">
                  <c:v>13.9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16.8</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4.0</c:v>
                </c:pt>
                <c:pt idx="3">
                  <c:v>1.4</c:v>
                </c:pt>
                <c:pt idx="4">
                  <c:v/>
                </c:pt>
                <c:pt idx="5">
                  <c:v>1.4</c:v>
                </c:pt>
                <c:pt idx="6">
                  <c:v>3.1</c:v>
                </c:pt>
                <c:pt idx="7">
                  <c:v>2.4</c:v>
                </c:pt>
                <c:pt idx="8">
                  <c:v>4.0</c:v>
                </c:pt>
                <c:pt idx="9">
                  <c:v/>
                </c:pt>
                <c:pt idx="10">
                  <c:v>2.0</c:v>
                </c:pt>
                <c:pt idx="11">
                  <c:v>3.5</c:v>
                </c:pt>
                <c:pt idx="12">
                  <c:v>3.0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7.8</c:v>
                </c:pt>
                <c:pt idx="3">
                  <c:v>5.2</c:v>
                </c:pt>
                <c:pt idx="4">
                  <c:v/>
                </c:pt>
                <c:pt idx="5">
                  <c:v>2.5</c:v>
                </c:pt>
                <c:pt idx="6">
                  <c:v>8.3</c:v>
                </c:pt>
                <c:pt idx="7">
                  <c:v>8.2</c:v>
                </c:pt>
                <c:pt idx="8">
                  <c:v>7.7</c:v>
                </c:pt>
                <c:pt idx="9">
                  <c:v/>
                </c:pt>
                <c:pt idx="10">
                  <c:v>5.7</c:v>
                </c:pt>
                <c:pt idx="11">
                  <c:v>7.2</c:v>
                </c:pt>
                <c:pt idx="12">
                  <c:v>7.1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9.5</c:v>
                </c:pt>
                <c:pt idx="1">
                  <c:v>12.2</c:v>
                </c:pt>
                <c:pt idx="2">
                  <c:v>11.0</c:v>
                </c:pt>
                <c:pt idx="3">
                  <c:v>13.1</c:v>
                </c:pt>
                <c:pt idx="4">
                  <c:v>12.6</c:v>
                </c:pt>
                <c:pt idx="5">
                  <c:v>11.7</c:v>
                </c:pt>
                <c:pt idx="6">
                  <c:v>6.6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9.8</c:v>
                </c:pt>
                <c:pt idx="1">
                  <c:v/>
                </c:pt>
                <c:pt idx="2">
                  <c:v>10.0</c:v>
                </c:pt>
                <c:pt idx="3">
                  <c:v>9.5</c:v>
                </c:pt>
                <c:pt idx="4">
                  <c:v/>
                </c:pt>
                <c:pt idx="5">
                  <c:v>5.1</c:v>
                </c:pt>
                <c:pt idx="6">
                  <c:v>9.7</c:v>
                </c:pt>
                <c:pt idx="7">
                  <c:v>10.7</c:v>
                </c:pt>
                <c:pt idx="8">
                  <c:v>14.4</c:v>
                </c:pt>
                <c:pt idx="9">
                  <c:v/>
                </c:pt>
                <c:pt idx="10">
                  <c:v>6.3</c:v>
                </c:pt>
                <c:pt idx="11">
                  <c:v>11.3</c:v>
                </c:pt>
                <c:pt idx="12">
                  <c:v>12.6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21.6</c:v>
                </c:pt>
                <c:pt idx="1">
                  <c:v>22.9</c:v>
                </c:pt>
                <c:pt idx="2">
                  <c:v>21.6</c:v>
                </c:pt>
                <c:pt idx="3">
                  <c:v>22.7</c:v>
                </c:pt>
                <c:pt idx="4">
                  <c:v>20.8</c:v>
                </c:pt>
                <c:pt idx="5">
                  <c:v>16.1</c:v>
                </c:pt>
                <c:pt idx="6">
                  <c:v>9.8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10.2</c:v>
                </c:pt>
                <c:pt idx="1">
                  <c:v/>
                </c:pt>
                <c:pt idx="2">
                  <c:v>10.7</c:v>
                </c:pt>
                <c:pt idx="3">
                  <c:v>9.7</c:v>
                </c:pt>
                <c:pt idx="4">
                  <c:v/>
                </c:pt>
                <c:pt idx="5">
                  <c:v>5.1</c:v>
                </c:pt>
                <c:pt idx="6">
                  <c:v>10.8</c:v>
                </c:pt>
                <c:pt idx="7">
                  <c:v>11.4</c:v>
                </c:pt>
                <c:pt idx="8">
                  <c:v>14.4</c:v>
                </c:pt>
                <c:pt idx="9">
                  <c:v/>
                </c:pt>
                <c:pt idx="10">
                  <c:v>6.4</c:v>
                </c:pt>
                <c:pt idx="11">
                  <c:v>11.9</c:v>
                </c:pt>
                <c:pt idx="12">
                  <c:v>13.2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19.2</c:v>
                </c:pt>
                <c:pt idx="1">
                  <c:v/>
                </c:pt>
                <c:pt idx="2">
                  <c:v>20.2</c:v>
                </c:pt>
                <c:pt idx="3">
                  <c:v>18.3</c:v>
                </c:pt>
                <c:pt idx="4">
                  <c:v/>
                </c:pt>
                <c:pt idx="5">
                  <c:v>13.7</c:v>
                </c:pt>
                <c:pt idx="6">
                  <c:v>21.7</c:v>
                </c:pt>
                <c:pt idx="7">
                  <c:v>18.8</c:v>
                </c:pt>
                <c:pt idx="8">
                  <c:v>23.3</c:v>
                </c:pt>
                <c:pt idx="9">
                  <c:v/>
                </c:pt>
                <c:pt idx="10">
                  <c:v>16.0</c:v>
                </c:pt>
                <c:pt idx="11">
                  <c:v>18.2</c:v>
                </c:pt>
                <c:pt idx="12">
                  <c:v>22.7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59.2</c:v>
                </c:pt>
                <c:pt idx="1">
                  <c:v/>
                </c:pt>
                <c:pt idx="2">
                  <c:v>53.1</c:v>
                </c:pt>
                <c:pt idx="3">
                  <c:v>65.5</c:v>
                </c:pt>
                <c:pt idx="4">
                  <c:v/>
                </c:pt>
                <c:pt idx="5">
                  <c:v>45.1</c:v>
                </c:pt>
                <c:pt idx="6">
                  <c:v>60.4</c:v>
                </c:pt>
                <c:pt idx="7">
                  <c:v>66.1</c:v>
                </c:pt>
                <c:pt idx="8">
                  <c:v>68.9</c:v>
                </c:pt>
                <c:pt idx="9">
                  <c:v/>
                </c:pt>
                <c:pt idx="10">
                  <c:v>53.7</c:v>
                </c:pt>
                <c:pt idx="11">
                  <c:v>62.3</c:v>
                </c:pt>
                <c:pt idx="12">
                  <c:v>64.4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74.9</c:v>
                </c:pt>
                <c:pt idx="1">
                  <c:v>74.9</c:v>
                </c:pt>
                <c:pt idx="2">
                  <c:v>69.6</c:v>
                </c:pt>
                <c:pt idx="3">
                  <c:v>70.7</c:v>
                </c:pt>
                <c:pt idx="4">
                  <c:v>65.1</c:v>
                </c:pt>
                <c:pt idx="5">
                  <c:v>58.8</c:v>
                </c:pt>
                <c:pt idx="6">
                  <c:v>59.2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8.2</c:v>
                </c:pt>
                <c:pt idx="1">
                  <c:v>7.7</c:v>
                </c:pt>
                <c:pt idx="2">
                  <c:v>6.5</c:v>
                </c:pt>
                <c:pt idx="3">
                  <c:v>6.3</c:v>
                </c:pt>
                <c:pt idx="4">
                  <c:v>6.4</c:v>
                </c:pt>
                <c:pt idx="5">
                  <c:v>6.4</c:v>
                </c:pt>
                <c:pt idx="6">
                  <c:v>5.3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16.0</c:v>
                </c:pt>
                <c:pt idx="1">
                  <c:v/>
                </c:pt>
                <c:pt idx="2">
                  <c:v>17.8</c:v>
                </c:pt>
                <c:pt idx="3">
                  <c:v>14.6</c:v>
                </c:pt>
                <c:pt idx="4">
                  <c:v/>
                </c:pt>
                <c:pt idx="5">
                  <c:v>17.3</c:v>
                </c:pt>
                <c:pt idx="6">
                  <c:v>21.3</c:v>
                </c:pt>
                <c:pt idx="7">
                  <c:v>14.5</c:v>
                </c:pt>
                <c:pt idx="8">
                  <c:v>10.8</c:v>
                </c:pt>
                <c:pt idx="9">
                  <c:v/>
                </c:pt>
                <c:pt idx="10">
                  <c:v>16.6</c:v>
                </c:pt>
                <c:pt idx="11">
                  <c:v>19.7</c:v>
                </c:pt>
                <c:pt idx="12">
                  <c:v>16.0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25.3</c:v>
                </c:pt>
                <c:pt idx="1">
                  <c:v>23.1</c:v>
                </c:pt>
                <c:pt idx="2">
                  <c:v>22.0</c:v>
                </c:pt>
                <c:pt idx="3">
                  <c:v>22.6</c:v>
                </c:pt>
                <c:pt idx="4">
                  <c:v>18.3</c:v>
                </c:pt>
                <c:pt idx="5">
                  <c:v>16.2</c:v>
                </c:pt>
                <c:pt idx="6">
                  <c:v>16.0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28.2</c:v>
                </c:pt>
                <c:pt idx="1">
                  <c:v/>
                </c:pt>
                <c:pt idx="2">
                  <c:v>24.9</c:v>
                </c:pt>
                <c:pt idx="3">
                  <c:v>32.4</c:v>
                </c:pt>
                <c:pt idx="4">
                  <c:v/>
                </c:pt>
                <c:pt idx="5">
                  <c:v>16.4</c:v>
                </c:pt>
                <c:pt idx="6">
                  <c:v>29.0</c:v>
                </c:pt>
                <c:pt idx="7">
                  <c:v>30.9</c:v>
                </c:pt>
                <c:pt idx="8">
                  <c:v>40.8</c:v>
                </c:pt>
                <c:pt idx="9">
                  <c:v/>
                </c:pt>
                <c:pt idx="10">
                  <c:v>23.8</c:v>
                </c:pt>
                <c:pt idx="11">
                  <c:v>31.5</c:v>
                </c:pt>
                <c:pt idx="12">
                  <c:v>32.7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39.1</c:v>
                </c:pt>
                <c:pt idx="1">
                  <c:v>42.5</c:v>
                </c:pt>
                <c:pt idx="2">
                  <c:v>44.6</c:v>
                </c:pt>
                <c:pt idx="3">
                  <c:v>39.8</c:v>
                </c:pt>
                <c:pt idx="4">
                  <c:v>35.6</c:v>
                </c:pt>
                <c:pt idx="5">
                  <c:v>30.0</c:v>
                </c:pt>
                <c:pt idx="6">
                  <c:v>28.2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14.5</c:v>
                </c:pt>
                <c:pt idx="1">
                  <c:v/>
                </c:pt>
                <c:pt idx="2">
                  <c:v>13.2</c:v>
                </c:pt>
                <c:pt idx="3">
                  <c:v>16.4</c:v>
                </c:pt>
                <c:pt idx="4">
                  <c:v/>
                </c:pt>
                <c:pt idx="5">
                  <c:v>7.0</c:v>
                </c:pt>
                <c:pt idx="6">
                  <c:v>14.0</c:v>
                </c:pt>
                <c:pt idx="7">
                  <c:v>15.9</c:v>
                </c:pt>
                <c:pt idx="8">
                  <c:v>24.3</c:v>
                </c:pt>
                <c:pt idx="9">
                  <c:v/>
                </c:pt>
                <c:pt idx="10">
                  <c:v>9.0</c:v>
                </c:pt>
                <c:pt idx="11">
                  <c:v>17.7</c:v>
                </c:pt>
                <c:pt idx="12">
                  <c:v>18.7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47.3</c:v>
                </c:pt>
                <c:pt idx="1">
                  <c:v/>
                </c:pt>
                <c:pt idx="2">
                  <c:v>44.6</c:v>
                </c:pt>
                <c:pt idx="3">
                  <c:v>49.6</c:v>
                </c:pt>
                <c:pt idx="4">
                  <c:v/>
                </c:pt>
                <c:pt idx="5">
                  <c:v>28.9</c:v>
                </c:pt>
                <c:pt idx="6">
                  <c:v>53.7</c:v>
                </c:pt>
                <c:pt idx="7">
                  <c:v>49.9</c:v>
                </c:pt>
                <c:pt idx="8">
                  <c:v>60.0</c:v>
                </c:pt>
                <c:pt idx="9">
                  <c:v/>
                </c:pt>
                <c:pt idx="10">
                  <c:v>51.4</c:v>
                </c:pt>
                <c:pt idx="11">
                  <c:v>42.6</c:v>
                </c:pt>
                <c:pt idx="12">
                  <c:v>45.4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40.3</c:v>
                </c:pt>
                <c:pt idx="1">
                  <c:v>44.2</c:v>
                </c:pt>
                <c:pt idx="2">
                  <c:v>43.3</c:v>
                </c:pt>
                <c:pt idx="3">
                  <c:v>48.6</c:v>
                </c:pt>
                <c:pt idx="4">
                  <c:v>45.3</c:v>
                </c:pt>
                <c:pt idx="5">
                  <c:v>44.3</c:v>
                </c:pt>
                <c:pt idx="6">
                  <c:v>47.3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10.3</c:v>
                </c:pt>
                <c:pt idx="3">
                  <c:v>5.8</c:v>
                </c:pt>
                <c:pt idx="4">
                  <c:v/>
                </c:pt>
                <c:pt idx="5">
                  <c:v>7.7</c:v>
                </c:pt>
                <c:pt idx="6">
                  <c:v>11.8</c:v>
                </c:pt>
                <c:pt idx="7">
                  <c:v>6.4</c:v>
                </c:pt>
                <c:pt idx="8">
                  <c:v>6.0</c:v>
                </c:pt>
                <c:pt idx="9">
                  <c:v/>
                </c:pt>
                <c:pt idx="10">
                  <c:v>8.4</c:v>
                </c:pt>
                <c:pt idx="11">
                  <c:v>10.3</c:v>
                </c:pt>
                <c:pt idx="12">
                  <c:v>7.0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10.7</c:v>
                </c:pt>
                <c:pt idx="1">
                  <c:v>10.0</c:v>
                </c:pt>
                <c:pt idx="2">
                  <c:v>11.2</c:v>
                </c:pt>
                <c:pt idx="3">
                  <c:v>11.2</c:v>
                </c:pt>
                <c:pt idx="4">
                  <c:v>10.1</c:v>
                </c:pt>
                <c:pt idx="5">
                  <c:v>8.1</c:v>
                </c:pt>
                <c:pt idx="6">
                  <c:v>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29.1</c:v>
                </c:pt>
                <c:pt idx="1">
                  <c:v/>
                </c:pt>
                <c:pt idx="2">
                  <c:v>27.1</c:v>
                </c:pt>
                <c:pt idx="3">
                  <c:v>30.4</c:v>
                </c:pt>
                <c:pt idx="4">
                  <c:v/>
                </c:pt>
                <c:pt idx="5">
                  <c:v>16.7</c:v>
                </c:pt>
                <c:pt idx="6">
                  <c:v>33.8</c:v>
                </c:pt>
                <c:pt idx="7">
                  <c:v>28.3</c:v>
                </c:pt>
                <c:pt idx="8">
                  <c:v>38.8</c:v>
                </c:pt>
                <c:pt idx="9">
                  <c:v/>
                </c:pt>
                <c:pt idx="10">
                  <c:v>32.4</c:v>
                </c:pt>
                <c:pt idx="11">
                  <c:v>26.5</c:v>
                </c:pt>
                <c:pt idx="12">
                  <c:v>25.6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20.9</c:v>
                </c:pt>
                <c:pt idx="1">
                  <c:v>25.5</c:v>
                </c:pt>
                <c:pt idx="2">
                  <c:v>27.5</c:v>
                </c:pt>
                <c:pt idx="3">
                  <c:v>30.1</c:v>
                </c:pt>
                <c:pt idx="4">
                  <c:v>28.4</c:v>
                </c:pt>
                <c:pt idx="5">
                  <c:v>25.0</c:v>
                </c:pt>
                <c:pt idx="6">
                  <c:v>29.1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3.4</c:v>
                </c:pt>
                <c:pt idx="3">
                  <c:v>1.2</c:v>
                </c:pt>
                <c:pt idx="4">
                  <c:v/>
                </c:pt>
                <c:pt idx="5">
                  <c:v>1.4</c:v>
                </c:pt>
                <c:pt idx="6">
                  <c:v>2.9</c:v>
                </c:pt>
                <c:pt idx="7">
                  <c:v>2.0</c:v>
                </c:pt>
                <c:pt idx="8">
                  <c:v>3.3</c:v>
                </c:pt>
                <c:pt idx="9">
                  <c:v/>
                </c:pt>
                <c:pt idx="10">
                  <c:v>1.5</c:v>
                </c:pt>
                <c:pt idx="11">
                  <c:v>3.0</c:v>
                </c:pt>
                <c:pt idx="12">
                  <c:v>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4.7</c:v>
                </c:pt>
                <c:pt idx="1">
                  <c:v>5.4</c:v>
                </c:pt>
                <c:pt idx="2">
                  <c:v>5.3</c:v>
                </c:pt>
                <c:pt idx="3">
                  <c:v>4.9</c:v>
                </c:pt>
                <c:pt idx="4">
                  <c:v>3.6</c:v>
                </c:pt>
                <c:pt idx="5">
                  <c:v>3.7</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2.1</c:v>
                </c:pt>
                <c:pt idx="3">
                  <c:v>0.5</c:v>
                </c:pt>
                <c:pt idx="4">
                  <c:v/>
                </c:pt>
                <c:pt idx="5">
                  <c:v>1.0</c:v>
                </c:pt>
                <c:pt idx="6">
                  <c:v>1.8</c:v>
                </c:pt>
                <c:pt idx="7">
                  <c:v>1.3</c:v>
                </c:pt>
                <c:pt idx="8">
                  <c:v>1.1</c:v>
                </c:pt>
                <c:pt idx="9">
                  <c:v/>
                </c:pt>
                <c:pt idx="10">
                  <c:v>1.1</c:v>
                </c:pt>
                <c:pt idx="11">
                  <c:v>1.8</c:v>
                </c:pt>
                <c:pt idx="12">
                  <c:v>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1.9</c:v>
                </c:pt>
                <c:pt idx="1">
                  <c:v>2.5</c:v>
                </c:pt>
                <c:pt idx="2">
                  <c:v>2.4</c:v>
                </c:pt>
                <c:pt idx="3">
                  <c:v>2.8</c:v>
                </c:pt>
                <c:pt idx="4">
                  <c:v>3.0</c:v>
                </c:pt>
                <c:pt idx="5">
                  <c:v>2.3</c:v>
                </c:pt>
                <c:pt idx="6">
                  <c:v>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c:v>
                </c:pt>
                <c:pt idx="1">
                  <c:v/>
                </c:pt>
                <c:pt idx="2">
                  <c:v>2.6</c:v>
                </c:pt>
                <c:pt idx="3">
                  <c:v>0.6</c:v>
                </c:pt>
                <c:pt idx="4">
                  <c:v/>
                </c:pt>
                <c:pt idx="5">
                  <c:v>1.2</c:v>
                </c:pt>
                <c:pt idx="6">
                  <c:v>2.4</c:v>
                </c:pt>
                <c:pt idx="7">
                  <c:v>1.5</c:v>
                </c:pt>
                <c:pt idx="8">
                  <c:v>1.5</c:v>
                </c:pt>
                <c:pt idx="9">
                  <c:v/>
                </c:pt>
                <c:pt idx="10">
                  <c:v>1.6</c:v>
                </c:pt>
                <c:pt idx="11">
                  <c:v>2.5</c:v>
                </c:pt>
                <c:pt idx="12">
                  <c:v>1.5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43.2</c:v>
                </c:pt>
                <c:pt idx="1">
                  <c:v/>
                </c:pt>
                <c:pt idx="2">
                  <c:v>41.7</c:v>
                </c:pt>
                <c:pt idx="3">
                  <c:v>45.1</c:v>
                </c:pt>
                <c:pt idx="4">
                  <c:v/>
                </c:pt>
                <c:pt idx="5">
                  <c:v/>
                </c:pt>
                <c:pt idx="6">
                  <c:v>21.5</c:v>
                </c:pt>
                <c:pt idx="7">
                  <c:v>46.8</c:v>
                </c:pt>
                <c:pt idx="8">
                  <c:v/>
                </c:pt>
                <c:pt idx="9">
                  <c:v/>
                </c:pt>
                <c:pt idx="10">
                  <c:v>45.7</c:v>
                </c:pt>
                <c:pt idx="11">
                  <c:v>43.9</c:v>
                </c:pt>
                <c:pt idx="12">
                  <c:v>41.4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4.4</c:v>
                </c:pt>
                <c:pt idx="1">
                  <c:v>4.2</c:v>
                </c:pt>
                <c:pt idx="2">
                  <c:v>3.8</c:v>
                </c:pt>
                <c:pt idx="3">
                  <c:v>3.7</c:v>
                </c:pt>
                <c:pt idx="4">
                  <c:v>2.9</c:v>
                </c:pt>
                <c:pt idx="5">
                  <c:v>2.2</c:v>
                </c:pt>
                <c:pt idx="6">
                  <c:v>1.6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3.7</c:v>
                </c:pt>
                <c:pt idx="3">
                  <c:v>2.3</c:v>
                </c:pt>
                <c:pt idx="4">
                  <c:v/>
                </c:pt>
                <c:pt idx="5">
                  <c:v>1.7</c:v>
                </c:pt>
                <c:pt idx="6">
                  <c:v>3.4</c:v>
                </c:pt>
                <c:pt idx="7">
                  <c:v>2.0</c:v>
                </c:pt>
                <c:pt idx="8">
                  <c:v>5.2</c:v>
                </c:pt>
                <c:pt idx="9">
                  <c:v/>
                </c:pt>
                <c:pt idx="10">
                  <c:v>2.7</c:v>
                </c:pt>
                <c:pt idx="11">
                  <c:v>3.0</c:v>
                </c:pt>
                <c:pt idx="12">
                  <c:v>3.5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c:v>
                </c:pt>
                <c:pt idx="1">
                  <c:v>5.0</c:v>
                </c:pt>
                <c:pt idx="2">
                  <c:v>6.0</c:v>
                </c:pt>
                <c:pt idx="3">
                  <c:v>7.0</c:v>
                </c:pt>
                <c:pt idx="4">
                  <c:v>5.5</c:v>
                </c:pt>
                <c:pt idx="5">
                  <c:v>4.8</c:v>
                </c:pt>
                <c:pt idx="6">
                  <c:v>3.0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c:v>
                </c:pt>
                <c:pt idx="1">
                  <c:v/>
                </c:pt>
                <c:pt idx="2">
                  <c:v>5.1</c:v>
                </c:pt>
                <c:pt idx="3">
                  <c:v>4.6</c:v>
                </c:pt>
                <c:pt idx="4">
                  <c:v/>
                </c:pt>
                <c:pt idx="5">
                  <c:v>4.2</c:v>
                </c:pt>
                <c:pt idx="6">
                  <c:v>7.9</c:v>
                </c:pt>
                <c:pt idx="7">
                  <c:v>4.1</c:v>
                </c:pt>
                <c:pt idx="8">
                  <c:v>3.5</c:v>
                </c:pt>
                <c:pt idx="9">
                  <c:v/>
                </c:pt>
                <c:pt idx="10">
                  <c:v>4.0</c:v>
                </c:pt>
                <c:pt idx="11">
                  <c:v>6.3</c:v>
                </c:pt>
                <c:pt idx="12">
                  <c:v>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6.2</c:v>
                </c:pt>
                <c:pt idx="1">
                  <c:v>4.9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3.0</c:v>
                </c:pt>
                <c:pt idx="3">
                  <c:v>1.4</c:v>
                </c:pt>
                <c:pt idx="4">
                  <c:v/>
                </c:pt>
                <c:pt idx="5">
                  <c:v>1.2</c:v>
                </c:pt>
                <c:pt idx="6">
                  <c:v>4.5</c:v>
                </c:pt>
                <c:pt idx="7">
                  <c:v>0.9</c:v>
                </c:pt>
                <c:pt idx="8">
                  <c:v>2.2</c:v>
                </c:pt>
                <c:pt idx="9">
                  <c:v/>
                </c:pt>
                <c:pt idx="10">
                  <c:v>2.7</c:v>
                </c:pt>
                <c:pt idx="11">
                  <c:v>1.8</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2.7</c:v>
                </c:pt>
                <c:pt idx="1">
                  <c:v>3.3</c:v>
                </c:pt>
                <c:pt idx="2">
                  <c:v>3.9</c:v>
                </c:pt>
                <c:pt idx="3">
                  <c:v>4.0</c:v>
                </c:pt>
                <c:pt idx="4">
                  <c:v>3.2</c:v>
                </c:pt>
                <c:pt idx="5">
                  <c:v>2.5</c:v>
                </c:pt>
                <c:pt idx="6">
                  <c:v>2.2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10.4</c:v>
                </c:pt>
                <c:pt idx="1">
                  <c:v/>
                </c:pt>
                <c:pt idx="2">
                  <c:v>8.9</c:v>
                </c:pt>
                <c:pt idx="3">
                  <c:v>11.4</c:v>
                </c:pt>
                <c:pt idx="4">
                  <c:v/>
                </c:pt>
                <c:pt idx="5">
                  <c:v>7.4</c:v>
                </c:pt>
                <c:pt idx="6">
                  <c:v>12.7</c:v>
                </c:pt>
                <c:pt idx="7">
                  <c:v>11.5</c:v>
                </c:pt>
                <c:pt idx="8">
                  <c:v>10.1</c:v>
                </c:pt>
                <c:pt idx="9">
                  <c:v/>
                </c:pt>
                <c:pt idx="10">
                  <c:v>9.3</c:v>
                </c:pt>
                <c:pt idx="11">
                  <c:v>11.9</c:v>
                </c:pt>
                <c:pt idx="12">
                  <c:v>11.3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c:v>
                </c:pt>
                <c:pt idx="1">
                  <c:v/>
                </c:pt>
                <c:pt idx="2">
                  <c:v>2.7</c:v>
                </c:pt>
                <c:pt idx="3">
                  <c:v>0.4</c:v>
                </c:pt>
                <c:pt idx="4">
                  <c:v/>
                </c:pt>
                <c:pt idx="5">
                  <c:v>1.2</c:v>
                </c:pt>
                <c:pt idx="6">
                  <c:v>2.4</c:v>
                </c:pt>
                <c:pt idx="7">
                  <c:v>1.3</c:v>
                </c:pt>
                <c:pt idx="8">
                  <c:v>1.1</c:v>
                </c:pt>
                <c:pt idx="9">
                  <c:v/>
                </c:pt>
                <c:pt idx="10">
                  <c:v>1.6</c:v>
                </c:pt>
                <c:pt idx="11">
                  <c:v>1.7</c:v>
                </c:pt>
                <c:pt idx="12">
                  <c:v>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c:v>
                </c:pt>
                <c:pt idx="1">
                  <c:v>1.9</c:v>
                </c:pt>
                <c:pt idx="2">
                  <c:v>2.7</c:v>
                </c:pt>
                <c:pt idx="3">
                  <c:v>2.8</c:v>
                </c:pt>
                <c:pt idx="4">
                  <c:v>1.9</c:v>
                </c:pt>
                <c:pt idx="5">
                  <c:v>2.2</c:v>
                </c:pt>
                <c:pt idx="6">
                  <c:v>1.5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17.2</c:v>
                </c:pt>
                <c:pt idx="1">
                  <c:v/>
                </c:pt>
                <c:pt idx="2">
                  <c:v>18.2</c:v>
                </c:pt>
                <c:pt idx="3">
                  <c:v>16.6</c:v>
                </c:pt>
                <c:pt idx="4">
                  <c:v/>
                </c:pt>
                <c:pt idx="5">
                  <c:v>14.1</c:v>
                </c:pt>
                <c:pt idx="6">
                  <c:v>21.8</c:v>
                </c:pt>
                <c:pt idx="7">
                  <c:v>17.2</c:v>
                </c:pt>
                <c:pt idx="8">
                  <c:v>15.9</c:v>
                </c:pt>
                <c:pt idx="9">
                  <c:v/>
                </c:pt>
                <c:pt idx="10">
                  <c:v>14.1</c:v>
                </c:pt>
                <c:pt idx="11">
                  <c:v>22.2</c:v>
                </c:pt>
                <c:pt idx="12">
                  <c:v>16.5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26.4</c:v>
                </c:pt>
                <c:pt idx="1">
                  <c:v>23.7</c:v>
                </c:pt>
                <c:pt idx="2">
                  <c:v>20.8</c:v>
                </c:pt>
                <c:pt idx="3">
                  <c:v>24.6</c:v>
                </c:pt>
                <c:pt idx="4">
                  <c:v>21.7</c:v>
                </c:pt>
                <c:pt idx="5">
                  <c:v>16.7</c:v>
                </c:pt>
                <c:pt idx="6">
                  <c:v>17.2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45.7</c:v>
                </c:pt>
                <c:pt idx="1">
                  <c:v/>
                </c:pt>
                <c:pt idx="2">
                  <c:v>47.3</c:v>
                </c:pt>
                <c:pt idx="3">
                  <c:v>44.0</c:v>
                </c:pt>
                <c:pt idx="4">
                  <c:v/>
                </c:pt>
                <c:pt idx="5">
                  <c:v>24.3</c:v>
                </c:pt>
                <c:pt idx="6">
                  <c:v>48.2</c:v>
                </c:pt>
                <c:pt idx="7">
                  <c:v>49.3</c:v>
                </c:pt>
                <c:pt idx="8">
                  <c:v>64.8</c:v>
                </c:pt>
                <c:pt idx="9">
                  <c:v/>
                </c:pt>
                <c:pt idx="10">
                  <c:v>51.7</c:v>
                </c:pt>
                <c:pt idx="11">
                  <c:v>46.4</c:v>
                </c:pt>
                <c:pt idx="12">
                  <c:v>41.3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52.1</c:v>
                </c:pt>
                <c:pt idx="1">
                  <c:v>59.4</c:v>
                </c:pt>
                <c:pt idx="2">
                  <c:v>58.0</c:v>
                </c:pt>
                <c:pt idx="3">
                  <c:v>62.7</c:v>
                </c:pt>
                <c:pt idx="4">
                  <c:v>48.1</c:v>
                </c:pt>
                <c:pt idx="5">
                  <c:v>46.2</c:v>
                </c:pt>
                <c:pt idx="6">
                  <c:v>45.7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c:v>
                </c:pt>
                <c:pt idx="1">
                  <c:v/>
                </c:pt>
                <c:pt idx="2">
                  <c:v>6.1</c:v>
                </c:pt>
                <c:pt idx="3">
                  <c:v>1.9</c:v>
                </c:pt>
                <c:pt idx="4">
                  <c:v/>
                </c:pt>
                <c:pt idx="5">
                  <c:v>6.4</c:v>
                </c:pt>
                <c:pt idx="6">
                  <c:v>4.9</c:v>
                </c:pt>
                <c:pt idx="7">
                  <c:v>2.9</c:v>
                </c:pt>
                <c:pt idx="8">
                  <c:v>1.2</c:v>
                </c:pt>
                <c:pt idx="9">
                  <c:v/>
                </c:pt>
                <c:pt idx="10">
                  <c:v>7.1</c:v>
                </c:pt>
                <c:pt idx="11">
                  <c:v>4.3</c:v>
                </c:pt>
                <c:pt idx="12">
                  <c:v>1.5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10.9</c:v>
                </c:pt>
                <c:pt idx="1">
                  <c:v>9.9</c:v>
                </c:pt>
                <c:pt idx="2">
                  <c:v>10.2</c:v>
                </c:pt>
                <c:pt idx="3">
                  <c:v>10.7</c:v>
                </c:pt>
                <c:pt idx="4">
                  <c:v>5.6</c:v>
                </c:pt>
                <c:pt idx="5">
                  <c:v>6.5</c:v>
                </c:pt>
                <c:pt idx="6">
                  <c:v>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40.4</c:v>
                </c:pt>
                <c:pt idx="1">
                  <c:v>34.7</c:v>
                </c:pt>
                <c:pt idx="2">
                  <c:v>43.2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12.4</c:v>
                </c:pt>
                <c:pt idx="1">
                  <c:v/>
                </c:pt>
                <c:pt idx="2">
                  <c:v>17.4</c:v>
                </c:pt>
                <c:pt idx="3">
                  <c:v>8.0</c:v>
                </c:pt>
                <c:pt idx="4">
                  <c:v/>
                </c:pt>
                <c:pt idx="5">
                  <c:v>5.3</c:v>
                </c:pt>
                <c:pt idx="6">
                  <c:v>10.8</c:v>
                </c:pt>
                <c:pt idx="7">
                  <c:v>13.9</c:v>
                </c:pt>
                <c:pt idx="8">
                  <c:v>21.8</c:v>
                </c:pt>
                <c:pt idx="9">
                  <c:v/>
                </c:pt>
                <c:pt idx="10">
                  <c:v>17.7</c:v>
                </c:pt>
                <c:pt idx="11">
                  <c:v>11.7</c:v>
                </c:pt>
                <c:pt idx="12">
                  <c:v>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16.5</c:v>
                </c:pt>
                <c:pt idx="1">
                  <c:v>21.7</c:v>
                </c:pt>
                <c:pt idx="2">
                  <c:v>22.8</c:v>
                </c:pt>
                <c:pt idx="3">
                  <c:v>23.0</c:v>
                </c:pt>
                <c:pt idx="4">
                  <c:v>14.1</c:v>
                </c:pt>
                <c:pt idx="5">
                  <c:v>12.4</c:v>
                </c:pt>
                <c:pt idx="6">
                  <c:v>12.4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33.7</c:v>
                </c:pt>
                <c:pt idx="1">
                  <c:v/>
                </c:pt>
                <c:pt idx="2">
                  <c:v>31.4</c:v>
                </c:pt>
                <c:pt idx="3">
                  <c:v>35.6</c:v>
                </c:pt>
                <c:pt idx="4">
                  <c:v/>
                </c:pt>
                <c:pt idx="5">
                  <c:v>16.2</c:v>
                </c:pt>
                <c:pt idx="6">
                  <c:v>38.7</c:v>
                </c:pt>
                <c:pt idx="7">
                  <c:v>35.3</c:v>
                </c:pt>
                <c:pt idx="8">
                  <c:v>47.0</c:v>
                </c:pt>
                <c:pt idx="9">
                  <c:v/>
                </c:pt>
                <c:pt idx="10">
                  <c:v>36.3</c:v>
                </c:pt>
                <c:pt idx="11">
                  <c:v>33.4</c:v>
                </c:pt>
                <c:pt idx="12">
                  <c:v>30.8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36.5</c:v>
                </c:pt>
                <c:pt idx="1">
                  <c:v>45.0</c:v>
                </c:pt>
                <c:pt idx="2">
                  <c:v>43.8</c:v>
                </c:pt>
                <c:pt idx="3">
                  <c:v>45.1</c:v>
                </c:pt>
                <c:pt idx="4">
                  <c:v>32.7</c:v>
                </c:pt>
                <c:pt idx="5">
                  <c:v>32.7</c:v>
                </c:pt>
                <c:pt idx="6">
                  <c:v>33.7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21.0</c:v>
                </c:pt>
                <c:pt idx="1">
                  <c:v/>
                </c:pt>
                <c:pt idx="2">
                  <c:v>27.0</c:v>
                </c:pt>
                <c:pt idx="3">
                  <c:v>16.2</c:v>
                </c:pt>
                <c:pt idx="4">
                  <c:v/>
                </c:pt>
                <c:pt idx="5">
                  <c:v/>
                </c:pt>
                <c:pt idx="6">
                  <c:v/>
                </c:pt>
                <c:pt idx="7">
                  <c:v>19.6</c:v>
                </c:pt>
                <c:pt idx="8">
                  <c:v/>
                </c:pt>
                <c:pt idx="9">
                  <c:v/>
                </c:pt>
                <c:pt idx="10">
                  <c:v>18.2</c:v>
                </c:pt>
                <c:pt idx="11">
                  <c:v/>
                </c:pt>
                <c:pt idx="12">
                  <c:v>22.7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17.2</c:v>
                </c:pt>
                <c:pt idx="1">
                  <c:v>21.1</c:v>
                </c:pt>
                <c:pt idx="2">
                  <c:v>23.2</c:v>
                </c:pt>
                <c:pt idx="3">
                  <c:v>19.3</c:v>
                </c:pt>
                <c:pt idx="4">
                  <c:v>23.5</c:v>
                </c:pt>
                <c:pt idx="5">
                  <c:v>22.3</c:v>
                </c:pt>
                <c:pt idx="6">
                  <c:v>21.0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49.6</c:v>
                </c:pt>
                <c:pt idx="1">
                  <c:v/>
                </c:pt>
                <c:pt idx="2">
                  <c:v>61.7</c:v>
                </c:pt>
                <c:pt idx="3">
                  <c:v>40.6</c:v>
                </c:pt>
                <c:pt idx="4">
                  <c:v/>
                </c:pt>
                <c:pt idx="5">
                  <c:v/>
                </c:pt>
                <c:pt idx="6">
                  <c:v/>
                </c:pt>
                <c:pt idx="7">
                  <c:v>47.1</c:v>
                </c:pt>
                <c:pt idx="8">
                  <c:v/>
                </c:pt>
                <c:pt idx="9">
                  <c:v/>
                </c:pt>
                <c:pt idx="10">
                  <c:v>51.5</c:v>
                </c:pt>
                <c:pt idx="11">
                  <c:v/>
                </c:pt>
                <c:pt idx="12">
                  <c:v>46.1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62.1</c:v>
                </c:pt>
                <c:pt idx="1">
                  <c:v>73.0</c:v>
                </c:pt>
                <c:pt idx="2">
                  <c:v>63.4</c:v>
                </c:pt>
                <c:pt idx="3">
                  <c:v>59.0</c:v>
                </c:pt>
                <c:pt idx="4">
                  <c:v>65.2</c:v>
                </c:pt>
                <c:pt idx="5">
                  <c:v>58.4</c:v>
                </c:pt>
                <c:pt idx="6">
                  <c:v>49.6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19.3</c:v>
                </c:pt>
                <c:pt idx="1">
                  <c:v/>
                </c:pt>
                <c:pt idx="2">
                  <c:v>15.5</c:v>
                </c:pt>
                <c:pt idx="3">
                  <c:v>23.0</c:v>
                </c:pt>
                <c:pt idx="4">
                  <c:v/>
                </c:pt>
                <c:pt idx="5">
                  <c:v/>
                </c:pt>
                <c:pt idx="6">
                  <c:v/>
                </c:pt>
                <c:pt idx="7">
                  <c:v>26.1</c:v>
                </c:pt>
                <c:pt idx="8">
                  <c:v/>
                </c:pt>
                <c:pt idx="9">
                  <c:v/>
                </c:pt>
                <c:pt idx="10">
                  <c:v>15.4</c:v>
                </c:pt>
                <c:pt idx="11">
                  <c:v/>
                </c:pt>
                <c:pt idx="12">
                  <c:v>28.5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15.8</c:v>
                </c:pt>
                <c:pt idx="1">
                  <c:v>11.8</c:v>
                </c:pt>
                <c:pt idx="2">
                  <c:v>16.9</c:v>
                </c:pt>
                <c:pt idx="3">
                  <c:v>14.6</c:v>
                </c:pt>
                <c:pt idx="4">
                  <c:v>15.8</c:v>
                </c:pt>
                <c:pt idx="5">
                  <c:v>15.1</c:v>
                </c:pt>
                <c:pt idx="6">
                  <c:v>19.3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4.7</c:v>
                </c:pt>
                <c:pt idx="3">
                  <c:v>9.8</c:v>
                </c:pt>
                <c:pt idx="4">
                  <c:v/>
                </c:pt>
                <c:pt idx="5">
                  <c:v/>
                </c:pt>
                <c:pt idx="6">
                  <c:v/>
                </c:pt>
                <c:pt idx="7">
                  <c:v>8.9</c:v>
                </c:pt>
                <c:pt idx="8">
                  <c:v/>
                </c:pt>
                <c:pt idx="9">
                  <c:v/>
                </c:pt>
                <c:pt idx="10">
                  <c:v>3.1</c:v>
                </c:pt>
                <c:pt idx="11">
                  <c:v/>
                </c:pt>
                <c:pt idx="12">
                  <c:v>10.6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0.7</c:v>
                </c:pt>
                <c:pt idx="1">
                  <c:v>2.3</c:v>
                </c:pt>
                <c:pt idx="2">
                  <c:v>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c:v>
                </c:pt>
                <c:pt idx="1">
                  <c:v/>
                </c:pt>
                <c:pt idx="2">
                  <c:v>4.6</c:v>
                </c:pt>
                <c:pt idx="3">
                  <c:v>5.6</c:v>
                </c:pt>
                <c:pt idx="4">
                  <c:v/>
                </c:pt>
                <c:pt idx="5">
                  <c:v/>
                </c:pt>
                <c:pt idx="6">
                  <c:v/>
                </c:pt>
                <c:pt idx="7">
                  <c:v>7.0</c:v>
                </c:pt>
                <c:pt idx="8">
                  <c:v/>
                </c:pt>
                <c:pt idx="9">
                  <c:v/>
                </c:pt>
                <c:pt idx="10">
                  <c:v>4.6</c:v>
                </c:pt>
                <c:pt idx="11">
                  <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3.6</c:v>
                </c:pt>
                <c:pt idx="1">
                  <c:v>4.5</c:v>
                </c:pt>
                <c:pt idx="2">
                  <c:v>5.0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31.7</c:v>
                </c:pt>
                <c:pt idx="1">
                  <c:v/>
                </c:pt>
                <c:pt idx="2">
                  <c:v>24.8</c:v>
                </c:pt>
                <c:pt idx="3">
                  <c:v>38.4</c:v>
                </c:pt>
                <c:pt idx="4">
                  <c:v/>
                </c:pt>
                <c:pt idx="5">
                  <c:v/>
                </c:pt>
                <c:pt idx="6">
                  <c:v/>
                </c:pt>
                <c:pt idx="7">
                  <c:v>42.0</c:v>
                </c:pt>
                <c:pt idx="8">
                  <c:v/>
                </c:pt>
                <c:pt idx="9">
                  <c:v/>
                </c:pt>
                <c:pt idx="10">
                  <c:v>23.0</c:v>
                </c:pt>
                <c:pt idx="11">
                  <c:v/>
                </c:pt>
                <c:pt idx="12">
                  <c:v>42.1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20.2</c:v>
                </c:pt>
                <c:pt idx="1">
                  <c:v>21.8</c:v>
                </c:pt>
                <c:pt idx="2">
                  <c:v>31.7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12.4</c:v>
                </c:pt>
                <c:pt idx="1">
                  <c:v/>
                </c:pt>
                <c:pt idx="2">
                  <c:v>18.7</c:v>
                </c:pt>
                <c:pt idx="3">
                  <c:v>6.1</c:v>
                </c:pt>
                <c:pt idx="4">
                  <c:v/>
                </c:pt>
                <c:pt idx="5">
                  <c:v>9.5</c:v>
                </c:pt>
                <c:pt idx="6">
                  <c:v>16.0</c:v>
                </c:pt>
                <c:pt idx="7">
                  <c:v>11.3</c:v>
                </c:pt>
                <c:pt idx="8">
                  <c:v>13.3</c:v>
                </c:pt>
                <c:pt idx="9">
                  <c:v/>
                </c:pt>
                <c:pt idx="10">
                  <c:v>10.3</c:v>
                </c:pt>
                <c:pt idx="11">
                  <c:v>14.4</c:v>
                </c:pt>
                <c:pt idx="12">
                  <c:v>12.6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c:v>
                </c:pt>
                <c:pt idx="1">
                  <c:v/>
                </c:pt>
                <c:pt idx="2">
                  <c:v>7.5</c:v>
                </c:pt>
                <c:pt idx="3">
                  <c:v>8.7</c:v>
                </c:pt>
                <c:pt idx="4">
                  <c:v/>
                </c:pt>
                <c:pt idx="5">
                  <c:v/>
                </c:pt>
                <c:pt idx="6">
                  <c:v/>
                </c:pt>
                <c:pt idx="7">
                  <c:v>11.5</c:v>
                </c:pt>
                <c:pt idx="8">
                  <c:v/>
                </c:pt>
                <c:pt idx="9">
                  <c:v/>
                </c:pt>
                <c:pt idx="10">
                  <c:v>4.3</c:v>
                </c:pt>
                <c:pt idx="11">
                  <c:v/>
                </c:pt>
                <c:pt idx="12">
                  <c:v>10.1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6.6</c:v>
                </c:pt>
                <c:pt idx="1">
                  <c:v>6.1</c:v>
                </c:pt>
                <c:pt idx="2">
                  <c:v>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16.8</c:v>
                </c:pt>
                <c:pt idx="1">
                  <c:v/>
                </c:pt>
                <c:pt idx="2">
                  <c:v>14.6</c:v>
                </c:pt>
                <c:pt idx="3">
                  <c:v>19.1</c:v>
                </c:pt>
                <c:pt idx="4">
                  <c:v/>
                </c:pt>
                <c:pt idx="5">
                  <c:v/>
                </c:pt>
                <c:pt idx="6">
                  <c:v/>
                </c:pt>
                <c:pt idx="7">
                  <c:v>13.4</c:v>
                </c:pt>
                <c:pt idx="8">
                  <c:v/>
                </c:pt>
                <c:pt idx="9">
                  <c:v/>
                </c:pt>
                <c:pt idx="10">
                  <c:v>20.7</c:v>
                </c:pt>
                <c:pt idx="11">
                  <c:v/>
                </c:pt>
                <c:pt idx="12">
                  <c:v>16.5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13.3</c:v>
                </c:pt>
                <c:pt idx="1">
                  <c:v>9.5</c:v>
                </c:pt>
                <c:pt idx="2">
                  <c:v>10.9</c:v>
                </c:pt>
                <c:pt idx="3">
                  <c:v>19.5</c:v>
                </c:pt>
                <c:pt idx="4">
                  <c:v>11.0</c:v>
                </c:pt>
                <c:pt idx="5">
                  <c:v>13.8</c:v>
                </c:pt>
                <c:pt idx="6">
                  <c:v>16.8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14.2</c:v>
                </c:pt>
                <c:pt idx="1">
                  <c:v/>
                </c:pt>
                <c:pt idx="2">
                  <c:v>16.5</c:v>
                </c:pt>
                <c:pt idx="3">
                  <c:v>11.8</c:v>
                </c:pt>
                <c:pt idx="4">
                  <c:v/>
                </c:pt>
                <c:pt idx="5">
                  <c:v>13.9</c:v>
                </c:pt>
                <c:pt idx="6">
                  <c:v>14.4</c:v>
                </c:pt>
                <c:pt idx="7">
                  <c:v>14.4</c:v>
                </c:pt>
                <c:pt idx="8">
                  <c:v>13.4</c:v>
                </c:pt>
                <c:pt idx="9">
                  <c:v/>
                </c:pt>
                <c:pt idx="10">
                  <c:v>19.3</c:v>
                </c:pt>
                <c:pt idx="11">
                  <c:v>15.7</c:v>
                </c:pt>
                <c:pt idx="12">
                  <c:v>10.8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13.1</c:v>
                </c:pt>
                <c:pt idx="1">
                  <c:v>13.3</c:v>
                </c:pt>
                <c:pt idx="2">
                  <c:v>14.1</c:v>
                </c:pt>
                <c:pt idx="3">
                  <c:v>12.1</c:v>
                </c:pt>
                <c:pt idx="4">
                  <c:v>13.9</c:v>
                </c:pt>
                <c:pt idx="5">
                  <c:v>12.8</c:v>
                </c:pt>
                <c:pt idx="6">
                  <c:v>14.2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15.8</c:v>
                </c:pt>
                <c:pt idx="1">
                  <c:v/>
                </c:pt>
                <c:pt idx="2">
                  <c:v>15.3</c:v>
                </c:pt>
                <c:pt idx="3">
                  <c:v>16.3</c:v>
                </c:pt>
                <c:pt idx="4">
                  <c:v/>
                </c:pt>
                <c:pt idx="5">
                  <c:v>16.4</c:v>
                </c:pt>
                <c:pt idx="6">
                  <c:v>18.0</c:v>
                </c:pt>
                <c:pt idx="7">
                  <c:v>13.7</c:v>
                </c:pt>
                <c:pt idx="8">
                  <c:v>14.6</c:v>
                </c:pt>
                <c:pt idx="9">
                  <c:v/>
                </c:pt>
                <c:pt idx="10">
                  <c:v>17.3</c:v>
                </c:pt>
                <c:pt idx="11">
                  <c:v>16.8</c:v>
                </c:pt>
                <c:pt idx="12">
                  <c:v>15.7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13.1</c:v>
                </c:pt>
                <c:pt idx="1">
                  <c:v>18.1</c:v>
                </c:pt>
                <c:pt idx="2">
                  <c:v>15.2</c:v>
                </c:pt>
                <c:pt idx="3">
                  <c:v>16.6</c:v>
                </c:pt>
                <c:pt idx="4">
                  <c:v>16.4</c:v>
                </c:pt>
                <c:pt idx="5">
                  <c:v>15.2</c:v>
                </c:pt>
                <c:pt idx="6">
                  <c:v>15.8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34.3</c:v>
                </c:pt>
                <c:pt idx="1">
                  <c:v/>
                </c:pt>
                <c:pt idx="2">
                  <c:v>27.9</c:v>
                </c:pt>
                <c:pt idx="3">
                  <c:v>40.2</c:v>
                </c:pt>
                <c:pt idx="4">
                  <c:v/>
                </c:pt>
                <c:pt idx="5">
                  <c:v>32.5</c:v>
                </c:pt>
                <c:pt idx="6">
                  <c:v>34.7</c:v>
                </c:pt>
                <c:pt idx="7">
                  <c:v>32.8</c:v>
                </c:pt>
                <c:pt idx="8">
                  <c:v>37.5</c:v>
                </c:pt>
                <c:pt idx="9">
                  <c:v/>
                </c:pt>
                <c:pt idx="10">
                  <c:v>34.1</c:v>
                </c:pt>
                <c:pt idx="11">
                  <c:v>41.4</c:v>
                </c:pt>
                <c:pt idx="12">
                  <c:v>31.3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29.0</c:v>
                </c:pt>
                <c:pt idx="1">
                  <c:v>26.7</c:v>
                </c:pt>
                <c:pt idx="2">
                  <c:v>27.4</c:v>
                </c:pt>
                <c:pt idx="3">
                  <c:v>27.2</c:v>
                </c:pt>
                <c:pt idx="4">
                  <c:v>31.5</c:v>
                </c:pt>
                <c:pt idx="5">
                  <c:v>28.9</c:v>
                </c:pt>
                <c:pt idx="6">
                  <c:v>34.3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45.6</c:v>
                </c:pt>
                <c:pt idx="1">
                  <c:v/>
                </c:pt>
                <c:pt idx="2">
                  <c:v>31.7</c:v>
                </c:pt>
                <c:pt idx="3">
                  <c:v>58.4</c:v>
                </c:pt>
                <c:pt idx="4">
                  <c:v/>
                </c:pt>
                <c:pt idx="5">
                  <c:v>45.1</c:v>
                </c:pt>
                <c:pt idx="6">
                  <c:v>43.2</c:v>
                </c:pt>
                <c:pt idx="7">
                  <c:v>46.2</c:v>
                </c:pt>
                <c:pt idx="8">
                  <c:v>46.9</c:v>
                </c:pt>
                <c:pt idx="9">
                  <c:v/>
                </c:pt>
                <c:pt idx="10">
                  <c:v>42.8</c:v>
                </c:pt>
                <c:pt idx="11">
                  <c:v>55.1</c:v>
                </c:pt>
                <c:pt idx="12">
                  <c:v>45.0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42.1</c:v>
                </c:pt>
                <c:pt idx="1">
                  <c:v>40.5</c:v>
                </c:pt>
                <c:pt idx="2">
                  <c:v>42.4</c:v>
                </c:pt>
                <c:pt idx="3">
                  <c:v>45.0</c:v>
                </c:pt>
                <c:pt idx="4">
                  <c:v>47.6</c:v>
                </c:pt>
                <c:pt idx="5">
                  <c:v>42.9</c:v>
                </c:pt>
                <c:pt idx="6">
                  <c:v>45.6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33.8</c:v>
                </c:pt>
                <c:pt idx="1">
                  <c:v/>
                </c:pt>
                <c:pt idx="2">
                  <c:v>27.1</c:v>
                </c:pt>
                <c:pt idx="3">
                  <c:v>40.0</c:v>
                </c:pt>
                <c:pt idx="4">
                  <c:v/>
                </c:pt>
                <c:pt idx="5">
                  <c:v>30.4</c:v>
                </c:pt>
                <c:pt idx="6">
                  <c:v>32.4</c:v>
                </c:pt>
                <c:pt idx="7">
                  <c:v>34.2</c:v>
                </c:pt>
                <c:pt idx="8">
                  <c:v>37.6</c:v>
                </c:pt>
                <c:pt idx="9">
                  <c:v/>
                </c:pt>
                <c:pt idx="10">
                  <c:v>34.3</c:v>
                </c:pt>
                <c:pt idx="11">
                  <c:v>30.8</c:v>
                </c:pt>
                <c:pt idx="12">
                  <c:v>33.3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19.8</c:v>
                </c:pt>
                <c:pt idx="1">
                  <c:v>22.2</c:v>
                </c:pt>
                <c:pt idx="2">
                  <c:v>23.6</c:v>
                </c:pt>
                <c:pt idx="3">
                  <c:v>26.1</c:v>
                </c:pt>
                <c:pt idx="4">
                  <c:v>31.0</c:v>
                </c:pt>
                <c:pt idx="5">
                  <c:v>33.8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17.1</c:v>
                </c:pt>
                <c:pt idx="1">
                  <c:v/>
                </c:pt>
                <c:pt idx="2">
                  <c:v>20.9</c:v>
                </c:pt>
                <c:pt idx="3">
                  <c:v>13.1</c:v>
                </c:pt>
                <c:pt idx="4">
                  <c:v/>
                </c:pt>
                <c:pt idx="5">
                  <c:v>17.7</c:v>
                </c:pt>
                <c:pt idx="6">
                  <c:v>19.1</c:v>
                </c:pt>
                <c:pt idx="7">
                  <c:v>14.7</c:v>
                </c:pt>
                <c:pt idx="8">
                  <c:v>17.0</c:v>
                </c:pt>
                <c:pt idx="9">
                  <c:v/>
                </c:pt>
                <c:pt idx="10">
                  <c:v>15.1</c:v>
                </c:pt>
                <c:pt idx="11">
                  <c:v>18.7</c:v>
                </c:pt>
                <c:pt idx="12">
                  <c:v>16.6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31.1</c:v>
                </c:pt>
                <c:pt idx="1">
                  <c:v>27.4</c:v>
                </c:pt>
                <c:pt idx="2">
                  <c:v>25.2</c:v>
                </c:pt>
                <c:pt idx="3">
                  <c:v>21.5</c:v>
                </c:pt>
                <c:pt idx="4">
                  <c:v>16.9</c:v>
                </c:pt>
                <c:pt idx="5">
                  <c:v>17.1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15.9</c:v>
                </c:pt>
                <c:pt idx="1">
                  <c:v>16.4</c:v>
                </c:pt>
                <c:pt idx="2">
                  <c:v>18.7</c:v>
                </c:pt>
                <c:pt idx="3">
                  <c:v>14.4</c:v>
                </c:pt>
                <c:pt idx="4">
                  <c:v>13.5</c:v>
                </c:pt>
                <c:pt idx="5">
                  <c:v>10.7</c:v>
                </c:pt>
                <c:pt idx="6">
                  <c:v>12.4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11.1</c:v>
                </c:pt>
                <c:pt idx="1">
                  <c:v/>
                </c:pt>
                <c:pt idx="2">
                  <c:v>13.3</c:v>
                </c:pt>
                <c:pt idx="3">
                  <c:v>8.9</c:v>
                </c:pt>
                <c:pt idx="4">
                  <c:v/>
                </c:pt>
                <c:pt idx="5">
                  <c:v>12.3</c:v>
                </c:pt>
                <c:pt idx="6">
                  <c:v>13.4</c:v>
                </c:pt>
                <c:pt idx="7">
                  <c:v>9.0</c:v>
                </c:pt>
                <c:pt idx="8">
                  <c:v>10.2</c:v>
                </c:pt>
                <c:pt idx="9">
                  <c:v/>
                </c:pt>
                <c:pt idx="10">
                  <c:v>10.8</c:v>
                </c:pt>
                <c:pt idx="11">
                  <c:v>12.1</c:v>
                </c:pt>
                <c:pt idx="12">
                  <c:v>10.3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23.8</c:v>
                </c:pt>
                <c:pt idx="1">
                  <c:v>20.4</c:v>
                </c:pt>
                <c:pt idx="2">
                  <c:v>18.7</c:v>
                </c:pt>
                <c:pt idx="3">
                  <c:v>15.3</c:v>
                </c:pt>
                <c:pt idx="4">
                  <c:v>10.2</c:v>
                </c:pt>
                <c:pt idx="5">
                  <c:v>11.1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c:v>
                </c:pt>
                <c:pt idx="1">
                  <c:v/>
                </c:pt>
                <c:pt idx="2">
                  <c:v>6.7</c:v>
                </c:pt>
                <c:pt idx="3">
                  <c:v>4.4</c:v>
                </c:pt>
                <c:pt idx="4">
                  <c:v/>
                </c:pt>
                <c:pt idx="5">
                  <c:v>4.7</c:v>
                </c:pt>
                <c:pt idx="6">
                  <c:v>7.8</c:v>
                </c:pt>
                <c:pt idx="7">
                  <c:v>4.4</c:v>
                </c:pt>
                <c:pt idx="8">
                  <c:v>5.6</c:v>
                </c:pt>
                <c:pt idx="9">
                  <c:v/>
                </c:pt>
                <c:pt idx="10">
                  <c:v>7.0</c:v>
                </c:pt>
                <c:pt idx="11">
                  <c:v>4.6</c:v>
                </c:pt>
                <c:pt idx="12">
                  <c:v>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14.8</c:v>
                </c:pt>
                <c:pt idx="1">
                  <c:v>13.2</c:v>
                </c:pt>
                <c:pt idx="2">
                  <c:v>12.9</c:v>
                </c:pt>
                <c:pt idx="3">
                  <c:v>8.3</c:v>
                </c:pt>
                <c:pt idx="4">
                  <c:v>6.1</c:v>
                </c:pt>
                <c:pt idx="5">
                  <c:v>5.5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10.8</c:v>
                </c:pt>
                <c:pt idx="1">
                  <c:v/>
                </c:pt>
                <c:pt idx="2">
                  <c:v>11.5</c:v>
                </c:pt>
                <c:pt idx="3">
                  <c:v>9.5</c:v>
                </c:pt>
                <c:pt idx="4">
                  <c:v/>
                </c:pt>
                <c:pt idx="5">
                  <c:v>10.5</c:v>
                </c:pt>
                <c:pt idx="6">
                  <c:v>11.0</c:v>
                </c:pt>
                <c:pt idx="7">
                  <c:v>10.2</c:v>
                </c:pt>
                <c:pt idx="8">
                  <c:v>10.0</c:v>
                </c:pt>
                <c:pt idx="9">
                  <c:v/>
                </c:pt>
                <c:pt idx="10">
                  <c:v>10.4</c:v>
                </c:pt>
                <c:pt idx="11">
                  <c:v>12.9</c:v>
                </c:pt>
                <c:pt idx="12">
                  <c:v>10.1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14.5</c:v>
                </c:pt>
                <c:pt idx="1">
                  <c:v>16.6</c:v>
                </c:pt>
                <c:pt idx="2">
                  <c:v>11.3</c:v>
                </c:pt>
                <c:pt idx="3">
                  <c:v>12.4</c:v>
                </c:pt>
                <c:pt idx="4">
                  <c:v>10.8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39.0</c:v>
                </c:pt>
                <c:pt idx="1">
                  <c:v/>
                </c:pt>
                <c:pt idx="2">
                  <c:v>43.4</c:v>
                </c:pt>
                <c:pt idx="3">
                  <c:v>34.8</c:v>
                </c:pt>
                <c:pt idx="4">
                  <c:v/>
                </c:pt>
                <c:pt idx="5">
                  <c:v>42.4</c:v>
                </c:pt>
                <c:pt idx="6">
                  <c:v>34.8</c:v>
                </c:pt>
                <c:pt idx="7">
                  <c:v>39.7</c:v>
                </c:pt>
                <c:pt idx="8">
                  <c:v>39.4</c:v>
                </c:pt>
                <c:pt idx="9">
                  <c:v/>
                </c:pt>
                <c:pt idx="10">
                  <c:v>34.3</c:v>
                </c:pt>
                <c:pt idx="11">
                  <c:v>44.5</c:v>
                </c:pt>
                <c:pt idx="12">
                  <c:v>38.9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34.5</c:v>
                </c:pt>
                <c:pt idx="1">
                  <c:v>31.1</c:v>
                </c:pt>
                <c:pt idx="2">
                  <c:v>41.4</c:v>
                </c:pt>
                <c:pt idx="3">
                  <c:v>39.0</c:v>
                </c:pt>
                <c:pt idx="4">
                  <c:v>39.0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43.4</c:v>
                </c:pt>
                <c:pt idx="1">
                  <c:v/>
                </c:pt>
                <c:pt idx="2">
                  <c:v>53.7</c:v>
                </c:pt>
                <c:pt idx="3">
                  <c:v>32.8</c:v>
                </c:pt>
                <c:pt idx="4">
                  <c:v/>
                </c:pt>
                <c:pt idx="5">
                  <c:v>45.9</c:v>
                </c:pt>
                <c:pt idx="6">
                  <c:v>46.4</c:v>
                </c:pt>
                <c:pt idx="7">
                  <c:v>40.3</c:v>
                </c:pt>
                <c:pt idx="8">
                  <c:v>38.4</c:v>
                </c:pt>
                <c:pt idx="9">
                  <c:v/>
                </c:pt>
                <c:pt idx="10">
                  <c:v>41.3</c:v>
                </c:pt>
                <c:pt idx="11">
                  <c:v>32.2</c:v>
                </c:pt>
                <c:pt idx="12">
                  <c:v>48.5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42.0</c:v>
                </c:pt>
                <c:pt idx="1">
                  <c:v>42.5</c:v>
                </c:pt>
                <c:pt idx="2">
                  <c:v>41.4</c:v>
                </c:pt>
                <c:pt idx="3">
                  <c:v>43.4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13.0</c:v>
                </c:pt>
                <c:pt idx="3">
                  <c:v>22.4</c:v>
                </c:pt>
                <c:pt idx="4">
                  <c:v/>
                </c:pt>
                <c:pt idx="5">
                  <c:v>13.1</c:v>
                </c:pt>
                <c:pt idx="6">
                  <c:v>20.5</c:v>
                </c:pt>
                <c:pt idx="7">
                  <c:v>19.4</c:v>
                </c:pt>
                <c:pt idx="8">
                  <c:v>19.7</c:v>
                </c:pt>
                <c:pt idx="9">
                  <c:v/>
                </c:pt>
                <c:pt idx="10">
                  <c:v>25.0</c:v>
                </c:pt>
                <c:pt idx="11">
                  <c:v>23.2</c:v>
                </c:pt>
                <c:pt idx="12">
                  <c:v>11.6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19.2</c:v>
                </c:pt>
                <c:pt idx="1">
                  <c:v>18.6</c:v>
                </c:pt>
                <c:pt idx="2">
                  <c:v>18.2</c:v>
                </c:pt>
                <c:pt idx="3">
                  <c:v>18.0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24.0</c:v>
                </c:pt>
                <c:pt idx="1">
                  <c:v/>
                </c:pt>
                <c:pt idx="2">
                  <c:v>33.6</c:v>
                </c:pt>
                <c:pt idx="3">
                  <c:v>14.3</c:v>
                </c:pt>
                <c:pt idx="4">
                  <c:v/>
                </c:pt>
                <c:pt idx="5">
                  <c:v>27.2</c:v>
                </c:pt>
                <c:pt idx="6">
                  <c:v>27.2</c:v>
                </c:pt>
                <c:pt idx="7">
                  <c:v>20.6</c:v>
                </c:pt>
                <c:pt idx="8">
                  <c:v>18.1</c:v>
                </c:pt>
                <c:pt idx="9">
                  <c:v/>
                </c:pt>
                <c:pt idx="10">
                  <c:v>23.2</c:v>
                </c:pt>
                <c:pt idx="11">
                  <c:v>17.4</c:v>
                </c:pt>
                <c:pt idx="12">
                  <c:v>26.1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24.0</c:v>
                </c:pt>
                <c:pt idx="1">
                  <c:v>23.3</c:v>
                </c:pt>
                <c:pt idx="2">
                  <c:v>23.0</c:v>
                </c:pt>
                <c:pt idx="3">
                  <c:v>24.0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24.3</c:v>
                </c:pt>
                <c:pt idx="1">
                  <c:v/>
                </c:pt>
                <c:pt idx="2">
                  <c:v>23.8</c:v>
                </c:pt>
                <c:pt idx="3">
                  <c:v>24.5</c:v>
                </c:pt>
                <c:pt idx="4">
                  <c:v/>
                </c:pt>
                <c:pt idx="5">
                  <c:v>23.1</c:v>
                </c:pt>
                <c:pt idx="6">
                  <c:v>26.4</c:v>
                </c:pt>
                <c:pt idx="7">
                  <c:v>24.8</c:v>
                </c:pt>
                <c:pt idx="8">
                  <c:v>22.5</c:v>
                </c:pt>
                <c:pt idx="9">
                  <c:v/>
                </c:pt>
                <c:pt idx="10">
                  <c:v>32.9</c:v>
                </c:pt>
                <c:pt idx="11">
                  <c:v>21.1</c:v>
                </c:pt>
                <c:pt idx="12">
                  <c:v>19.4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46.3</c:v>
                </c:pt>
                <c:pt idx="1">
                  <c:v>40.3</c:v>
                </c:pt>
                <c:pt idx="2">
                  <c:v>40.1</c:v>
                </c:pt>
                <c:pt idx="3">
                  <c:v>38.3</c:v>
                </c:pt>
                <c:pt idx="4">
                  <c:v>33.6</c:v>
                </c:pt>
                <c:pt idx="5">
                  <c:v>27.6</c:v>
                </c:pt>
                <c:pt idx="6">
                  <c:v>24.3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c:v>
                </c:pt>
                <c:pt idx="1">
                  <c:v/>
                </c:pt>
                <c:pt idx="2">
                  <c:v>5.6</c:v>
                </c:pt>
                <c:pt idx="3">
                  <c:v>1.5</c:v>
                </c:pt>
                <c:pt idx="4">
                  <c:v/>
                </c:pt>
                <c:pt idx="5">
                  <c:v>2.2</c:v>
                </c:pt>
                <c:pt idx="6">
                  <c:v>5.2</c:v>
                </c:pt>
                <c:pt idx="7">
                  <c:v>3.1</c:v>
                </c:pt>
                <c:pt idx="8">
                  <c:v>3.4</c:v>
                </c:pt>
                <c:pt idx="9">
                  <c:v/>
                </c:pt>
                <c:pt idx="10">
                  <c:v>4.4</c:v>
                </c:pt>
                <c:pt idx="11">
                  <c:v>3.8</c:v>
                </c:pt>
                <c:pt idx="12">
                  <c:v>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45.1</c:v>
                </c:pt>
                <c:pt idx="1">
                  <c:v/>
                </c:pt>
                <c:pt idx="2">
                  <c:v>46.0</c:v>
                </c:pt>
                <c:pt idx="3">
                  <c:v>45.0</c:v>
                </c:pt>
                <c:pt idx="4">
                  <c:v/>
                </c:pt>
                <c:pt idx="5">
                  <c:v>45.3</c:v>
                </c:pt>
                <c:pt idx="6">
                  <c:v>53.0</c:v>
                </c:pt>
                <c:pt idx="7">
                  <c:v>44.3</c:v>
                </c:pt>
                <c:pt idx="8">
                  <c:v>38.7</c:v>
                </c:pt>
                <c:pt idx="9">
                  <c:v/>
                </c:pt>
                <c:pt idx="10">
                  <c:v>47.6</c:v>
                </c:pt>
                <c:pt idx="11">
                  <c:v>43.4</c:v>
                </c:pt>
                <c:pt idx="12">
                  <c:v>44.9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29.7</c:v>
                </c:pt>
                <c:pt idx="1">
                  <c:v>28.2</c:v>
                </c:pt>
                <c:pt idx="2">
                  <c:v>38.0</c:v>
                </c:pt>
                <c:pt idx="3">
                  <c:v>39.8</c:v>
                </c:pt>
                <c:pt idx="4">
                  <c:v>35.3</c:v>
                </c:pt>
                <c:pt idx="5">
                  <c:v>45.1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55.7</c:v>
                </c:pt>
                <c:pt idx="1">
                  <c:v/>
                </c:pt>
                <c:pt idx="2">
                  <c:v>60.1</c:v>
                </c:pt>
                <c:pt idx="3">
                  <c:v>51.4</c:v>
                </c:pt>
                <c:pt idx="4">
                  <c:v/>
                </c:pt>
                <c:pt idx="5">
                  <c:v>60.7</c:v>
                </c:pt>
                <c:pt idx="6">
                  <c:v>53.8</c:v>
                </c:pt>
                <c:pt idx="7">
                  <c:v>55.1</c:v>
                </c:pt>
                <c:pt idx="8">
                  <c:v>52.1</c:v>
                </c:pt>
                <c:pt idx="9">
                  <c:v/>
                </c:pt>
                <c:pt idx="10">
                  <c:v>60.7</c:v>
                </c:pt>
                <c:pt idx="11">
                  <c:v>45.3</c:v>
                </c:pt>
                <c:pt idx="12">
                  <c:v>56.1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57.9</c:v>
                </c:pt>
                <c:pt idx="1">
                  <c:v>54.1</c:v>
                </c:pt>
                <c:pt idx="2">
                  <c:v>52.5</c:v>
                </c:pt>
                <c:pt idx="3">
                  <c:v>54.2</c:v>
                </c:pt>
                <c:pt idx="4">
                  <c:v>57.7</c:v>
                </c:pt>
                <c:pt idx="5">
                  <c:v>54.0</c:v>
                </c:pt>
                <c:pt idx="6">
                  <c:v>55.7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13.8</c:v>
                </c:pt>
                <c:pt idx="1">
                  <c:v/>
                </c:pt>
                <c:pt idx="2">
                  <c:v>13.6</c:v>
                </c:pt>
                <c:pt idx="3">
                  <c:v>13.7</c:v>
                </c:pt>
                <c:pt idx="4">
                  <c:v/>
                </c:pt>
                <c:pt idx="5">
                  <c:v>14.5</c:v>
                </c:pt>
                <c:pt idx="6">
                  <c:v>17.6</c:v>
                </c:pt>
                <c:pt idx="7">
                  <c:v>9.6</c:v>
                </c:pt>
                <c:pt idx="8">
                  <c:v>12.0</c:v>
                </c:pt>
                <c:pt idx="9">
                  <c:v/>
                </c:pt>
                <c:pt idx="10">
                  <c:v>14.1</c:v>
                </c:pt>
                <c:pt idx="11">
                  <c:v>11.4</c:v>
                </c:pt>
                <c:pt idx="12">
                  <c:v>14.6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15.0</c:v>
                </c:pt>
                <c:pt idx="1">
                  <c:v/>
                </c:pt>
                <c:pt idx="2">
                  <c:v>10.2</c:v>
                </c:pt>
                <c:pt idx="3">
                  <c:v>19.4</c:v>
                </c:pt>
                <c:pt idx="4">
                  <c:v/>
                </c:pt>
                <c:pt idx="5">
                  <c:v>8.0</c:v>
                </c:pt>
                <c:pt idx="6">
                  <c:v>16.1</c:v>
                </c:pt>
                <c:pt idx="7">
                  <c:v>15.3</c:v>
                </c:pt>
                <c:pt idx="8">
                  <c:v>21.6</c:v>
                </c:pt>
                <c:pt idx="9">
                  <c:v/>
                </c:pt>
                <c:pt idx="10">
                  <c:v>19.4</c:v>
                </c:pt>
                <c:pt idx="11">
                  <c:v>16.6</c:v>
                </c:pt>
                <c:pt idx="12">
                  <c:v>10.8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14.3</c:v>
                </c:pt>
                <c:pt idx="1">
                  <c:v>15.0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23.7</c:v>
                </c:pt>
                <c:pt idx="1">
                  <c:v/>
                </c:pt>
                <c:pt idx="2">
                  <c:v>24.0</c:v>
                </c:pt>
                <c:pt idx="3">
                  <c:v>22.8</c:v>
                </c:pt>
                <c:pt idx="4">
                  <c:v/>
                </c:pt>
                <c:pt idx="5">
                  <c:v>20.8</c:v>
                </c:pt>
                <c:pt idx="6">
                  <c:v>27.7</c:v>
                </c:pt>
                <c:pt idx="7">
                  <c:v>23.8</c:v>
                </c:pt>
                <c:pt idx="8">
                  <c:v>22.2</c:v>
                </c:pt>
                <c:pt idx="9">
                  <c:v/>
                </c:pt>
                <c:pt idx="10">
                  <c:v>28.0</c:v>
                </c:pt>
                <c:pt idx="11">
                  <c:v>22.0</c:v>
                </c:pt>
                <c:pt idx="12">
                  <c:v>19.9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25.7</c:v>
                </c:pt>
                <c:pt idx="1">
                  <c:v>25.9</c:v>
                </c:pt>
                <c:pt idx="2">
                  <c:v>23.7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20.9</c:v>
                </c:pt>
                <c:pt idx="1">
                  <c:v/>
                </c:pt>
                <c:pt idx="2">
                  <c:v>23.0</c:v>
                </c:pt>
                <c:pt idx="3">
                  <c:v>18.9</c:v>
                </c:pt>
                <c:pt idx="4">
                  <c:v/>
                </c:pt>
                <c:pt idx="5">
                  <c:v>25.9</c:v>
                </c:pt>
                <c:pt idx="6">
                  <c:v>20.8</c:v>
                </c:pt>
                <c:pt idx="7">
                  <c:v>16.3</c:v>
                </c:pt>
                <c:pt idx="8">
                  <c:v>18.1</c:v>
                </c:pt>
                <c:pt idx="9">
                  <c:v/>
                </c:pt>
                <c:pt idx="10">
                  <c:v>17.7</c:v>
                </c:pt>
                <c:pt idx="11">
                  <c:v>22.9</c:v>
                </c:pt>
                <c:pt idx="12">
                  <c:v>22.4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26.3</c:v>
                </c:pt>
                <c:pt idx="1">
                  <c:v>24.7</c:v>
                </c:pt>
                <c:pt idx="2">
                  <c:v>23.5</c:v>
                </c:pt>
                <c:pt idx="3">
                  <c:v>22.4</c:v>
                </c:pt>
                <c:pt idx="4">
                  <c:v>20.9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64.2</c:v>
                </c:pt>
                <c:pt idx="1">
                  <c:v/>
                </c:pt>
                <c:pt idx="2">
                  <c:v>55.2</c:v>
                </c:pt>
                <c:pt idx="3">
                  <c:v>73.5</c:v>
                </c:pt>
                <c:pt idx="4">
                  <c:v/>
                </c:pt>
                <c:pt idx="5">
                  <c:v>69.4</c:v>
                </c:pt>
                <c:pt idx="6">
                  <c:v>55.4</c:v>
                </c:pt>
                <c:pt idx="7">
                  <c:v>70.0</c:v>
                </c:pt>
                <c:pt idx="8">
                  <c:v>62.3</c:v>
                </c:pt>
                <c:pt idx="9">
                  <c:v/>
                </c:pt>
                <c:pt idx="10">
                  <c:v>60.7</c:v>
                </c:pt>
                <c:pt idx="11">
                  <c:v>54.1</c:v>
                </c:pt>
                <c:pt idx="12">
                  <c:v>69.3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58.2</c:v>
                </c:pt>
                <c:pt idx="1">
                  <c:v>56.3</c:v>
                </c:pt>
                <c:pt idx="2">
                  <c:v>60.2</c:v>
                </c:pt>
                <c:pt idx="3">
                  <c:v>57.1</c:v>
                </c:pt>
                <c:pt idx="4">
                  <c:v>67.0</c:v>
                </c:pt>
                <c:pt idx="5">
                  <c:v>68.3</c:v>
                </c:pt>
                <c:pt idx="6">
                  <c:v>64.2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13.1</c:v>
                </c:pt>
                <c:pt idx="1">
                  <c:v/>
                </c:pt>
                <c:pt idx="2">
                  <c:v>10.2</c:v>
                </c:pt>
                <c:pt idx="3">
                  <c:v>16.1</c:v>
                </c:pt>
                <c:pt idx="4">
                  <c:v/>
                </c:pt>
                <c:pt idx="5">
                  <c:v>12.7</c:v>
                </c:pt>
                <c:pt idx="6">
                  <c:v>12.3</c:v>
                </c:pt>
                <c:pt idx="7">
                  <c:v>12.8</c:v>
                </c:pt>
                <c:pt idx="8">
                  <c:v>15.6</c:v>
                </c:pt>
                <c:pt idx="9">
                  <c:v/>
                </c:pt>
                <c:pt idx="10">
                  <c:v>14.9</c:v>
                </c:pt>
                <c:pt idx="11">
                  <c:v>9.8</c:v>
                </c:pt>
                <c:pt idx="12">
                  <c:v>13.6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c:v>
                </c:pt>
                <c:pt idx="1">
                  <c:v/>
                </c:pt>
                <c:pt idx="2">
                  <c:v>1.7</c:v>
                </c:pt>
                <c:pt idx="3">
                  <c:v>0.9</c:v>
                </c:pt>
                <c:pt idx="4">
                  <c:v/>
                </c:pt>
                <c:pt idx="5">
                  <c:v>2.1</c:v>
                </c:pt>
                <c:pt idx="6">
                  <c:v>1.2</c:v>
                </c:pt>
                <c:pt idx="7">
                  <c:v>0.6</c:v>
                </c:pt>
                <c:pt idx="8">
                  <c:v>1.8</c:v>
                </c:pt>
                <c:pt idx="9">
                  <c:v/>
                </c:pt>
                <c:pt idx="10">
                  <c:v>1.3</c:v>
                </c:pt>
                <c:pt idx="11">
                  <c:v>1.3</c:v>
                </c:pt>
                <c:pt idx="12">
                  <c:v>1.8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13.6</c:v>
                </c:pt>
                <c:pt idx="1">
                  <c:v/>
                </c:pt>
                <c:pt idx="2">
                  <c:v>13.9</c:v>
                </c:pt>
                <c:pt idx="3">
                  <c:v>13.2</c:v>
                </c:pt>
                <c:pt idx="4">
                  <c:v/>
                </c:pt>
                <c:pt idx="5">
                  <c:v>10.2</c:v>
                </c:pt>
                <c:pt idx="6">
                  <c:v>14.4</c:v>
                </c:pt>
                <c:pt idx="7">
                  <c:v>13.7</c:v>
                </c:pt>
                <c:pt idx="8">
                  <c:v>16.6</c:v>
                </c:pt>
                <c:pt idx="9">
                  <c:v/>
                </c:pt>
                <c:pt idx="10">
                  <c:v>14.1</c:v>
                </c:pt>
                <c:pt idx="11">
                  <c:v>35.0</c:v>
                </c:pt>
                <c:pt idx="12">
                  <c:v>7.0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6.0</c:v>
                </c:pt>
                <c:pt idx="1">
                  <c:v>5.7</c:v>
                </c:pt>
                <c:pt idx="2">
                  <c:v>5.6</c:v>
                </c:pt>
                <c:pt idx="3">
                  <c:v>5.6</c:v>
                </c:pt>
                <c:pt idx="4">
                  <c:v>2.8</c:v>
                </c:pt>
                <c:pt idx="5">
                  <c:v>3.3</c:v>
                </c:pt>
                <c:pt idx="6">
                  <c:v>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c:v>
                </c:pt>
                <c:pt idx="1">
                  <c:v/>
                </c:pt>
                <c:pt idx="2">
                  <c:v>1.7</c:v>
                </c:pt>
                <c:pt idx="3">
                  <c:v>1.0</c:v>
                </c:pt>
                <c:pt idx="4">
                  <c:v/>
                </c:pt>
                <c:pt idx="5">
                  <c:v>0.7</c:v>
                </c:pt>
                <c:pt idx="6">
                  <c:v>1.0</c:v>
                </c:pt>
                <c:pt idx="7">
                  <c:v>1.6</c:v>
                </c:pt>
                <c:pt idx="8">
                  <c:v>2.2</c:v>
                </c:pt>
                <c:pt idx="9">
                  <c:v/>
                </c:pt>
                <c:pt idx="10">
                  <c:v>1.8</c:v>
                </c:pt>
                <c:pt idx="11">
                  <c:v>0.5</c:v>
                </c:pt>
                <c:pt idx="12">
                  <c:v>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11.9</c:v>
                </c:pt>
                <c:pt idx="1">
                  <c:v/>
                </c:pt>
                <c:pt idx="2">
                  <c:v>11.9</c:v>
                </c:pt>
                <c:pt idx="3">
                  <c:v>11.3</c:v>
                </c:pt>
                <c:pt idx="4">
                  <c:v/>
                </c:pt>
                <c:pt idx="5">
                  <c:v>12.0</c:v>
                </c:pt>
                <c:pt idx="6">
                  <c:v>9.7</c:v>
                </c:pt>
                <c:pt idx="7">
                  <c:v>10.9</c:v>
                </c:pt>
                <c:pt idx="8">
                  <c:v>13.7</c:v>
                </c:pt>
                <c:pt idx="9">
                  <c:v/>
                </c:pt>
                <c:pt idx="10">
                  <c:v>14.7</c:v>
                </c:pt>
                <c:pt idx="11">
                  <c:v>11.2</c:v>
                </c:pt>
                <c:pt idx="12">
                  <c:v>10.4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13.2</c:v>
                </c:pt>
                <c:pt idx="1">
                  <c:v>12.8</c:v>
                </c:pt>
                <c:pt idx="2">
                  <c:v>9.7</c:v>
                </c:pt>
                <c:pt idx="3">
                  <c:v>11.9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c:v>
                </c:pt>
                <c:pt idx="1">
                  <c:v/>
                </c:pt>
                <c:pt idx="2">
                  <c:v>2.6</c:v>
                </c:pt>
                <c:pt idx="3">
                  <c:v>1.5</c:v>
                </c:pt>
                <c:pt idx="4">
                  <c:v/>
                </c:pt>
                <c:pt idx="5">
                  <c:v>1.1</c:v>
                </c:pt>
                <c:pt idx="6">
                  <c:v>3.5</c:v>
                </c:pt>
                <c:pt idx="7">
                  <c:v>2.2</c:v>
                </c:pt>
                <c:pt idx="8">
                  <c:v>1.5</c:v>
                </c:pt>
                <c:pt idx="9">
                  <c:v/>
                </c:pt>
                <c:pt idx="10">
                  <c:v>1.9</c:v>
                </c:pt>
                <c:pt idx="11">
                  <c:v>2.6</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2.0</c:v>
                </c:pt>
                <c:pt idx="1">
                  <c:v>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8.5</c:v>
                </c:pt>
                <c:pt idx="1">
                  <c:v/>
                </c:pt>
                <c:pt idx="2">
                  <c:v>8.0</c:v>
                </c:pt>
                <c:pt idx="3">
                  <c:v>8.8</c:v>
                </c:pt>
                <c:pt idx="4">
                  <c:v/>
                </c:pt>
                <c:pt idx="5">
                  <c:v>5.7</c:v>
                </c:pt>
                <c:pt idx="6">
                  <c:v>10.9</c:v>
                </c:pt>
                <c:pt idx="7">
                  <c:v>8.5</c:v>
                </c:pt>
                <c:pt idx="8">
                  <c:v>8.8</c:v>
                </c:pt>
                <c:pt idx="9">
                  <c:v/>
                </c:pt>
                <c:pt idx="10">
                  <c:v>12.4</c:v>
                </c:pt>
                <c:pt idx="11">
                  <c:v>10.2</c:v>
                </c:pt>
                <c:pt idx="12">
                  <c:v>4.0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7.9</c:v>
                </c:pt>
                <c:pt idx="1">
                  <c:v>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25.6</c:v>
                </c:pt>
                <c:pt idx="1">
                  <c:v/>
                </c:pt>
                <c:pt idx="2">
                  <c:v>22.1</c:v>
                </c:pt>
                <c:pt idx="3">
                  <c:v>28.5</c:v>
                </c:pt>
                <c:pt idx="4">
                  <c:v/>
                </c:pt>
                <c:pt idx="5">
                  <c:v>25.0</c:v>
                </c:pt>
                <c:pt idx="6">
                  <c:v>29.1</c:v>
                </c:pt>
                <c:pt idx="7">
                  <c:v>23.3</c:v>
                </c:pt>
                <c:pt idx="8">
                  <c:v>24.5</c:v>
                </c:pt>
                <c:pt idx="9">
                  <c:v/>
                </c:pt>
                <c:pt idx="10">
                  <c:v>26.7</c:v>
                </c:pt>
                <c:pt idx="11">
                  <c:v>24.3</c:v>
                </c:pt>
                <c:pt idx="12">
                  <c:v>23.8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18.8</c:v>
                </c:pt>
                <c:pt idx="1">
                  <c:v>25.6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c:v>
                </c:pt>
                <c:pt idx="1">
                  <c:v/>
                </c:pt>
                <c:pt idx="2">
                  <c:v>2.0</c:v>
                </c:pt>
                <c:pt idx="3">
                  <c:v>3.0</c:v>
                </c:pt>
                <c:pt idx="4">
                  <c:v/>
                </c:pt>
                <c:pt idx="5">
                  <c:v>2.2</c:v>
                </c:pt>
                <c:pt idx="6">
                  <c:v>3.1</c:v>
                </c:pt>
                <c:pt idx="7">
                  <c:v>2.0</c:v>
                </c:pt>
                <c:pt idx="8">
                  <c:v>2.6</c:v>
                </c:pt>
                <c:pt idx="9">
                  <c:v/>
                </c:pt>
                <c:pt idx="10">
                  <c:v>1.9</c:v>
                </c:pt>
                <c:pt idx="11">
                  <c:v>3.7</c:v>
                </c:pt>
                <c:pt idx="12">
                  <c:v>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3.4</c:v>
                </c:pt>
                <c:pt idx="1">
                  <c:v>2.6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c:v>
                </c:pt>
                <c:pt idx="1">
                  <c:v/>
                </c:pt>
                <c:pt idx="2">
                  <c:v>8.4</c:v>
                </c:pt>
                <c:pt idx="3">
                  <c:v>1.4</c:v>
                </c:pt>
                <c:pt idx="4">
                  <c:v/>
                </c:pt>
                <c:pt idx="5">
                  <c:v>4.7</c:v>
                </c:pt>
                <c:pt idx="6">
                  <c:v>7.0</c:v>
                </c:pt>
                <c:pt idx="7">
                  <c:v>3.3</c:v>
                </c:pt>
                <c:pt idx="8">
                  <c:v>4.4</c:v>
                </c:pt>
                <c:pt idx="9">
                  <c:v/>
                </c:pt>
                <c:pt idx="10">
                  <c:v>7.7</c:v>
                </c:pt>
                <c:pt idx="11">
                  <c:v>6.2</c:v>
                </c:pt>
                <c:pt idx="12">
                  <c:v>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4.4</c:v>
                </c:pt>
                <c:pt idx="1">
                  <c:v>5.9</c:v>
                </c:pt>
                <c:pt idx="2">
                  <c:v>5.8</c:v>
                </c:pt>
                <c:pt idx="3">
                  <c:v>4.5</c:v>
                </c:pt>
                <c:pt idx="4">
                  <c:v>4.6</c:v>
                </c:pt>
                <c:pt idx="5">
                  <c:v>3.8</c:v>
                </c:pt>
                <c:pt idx="6">
                  <c:v>4.9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23.5</c:v>
                </c:pt>
                <c:pt idx="1">
                  <c:v/>
                </c:pt>
                <c:pt idx="2">
                  <c:v>14.7</c:v>
                </c:pt>
                <c:pt idx="3">
                  <c:v>30.9</c:v>
                </c:pt>
                <c:pt idx="4">
                  <c:v/>
                </c:pt>
                <c:pt idx="5">
                  <c:v>18.5</c:v>
                </c:pt>
                <c:pt idx="6">
                  <c:v>24.4</c:v>
                </c:pt>
                <c:pt idx="7">
                  <c:v>25.3</c:v>
                </c:pt>
                <c:pt idx="8">
                  <c:v/>
                </c:pt>
                <c:pt idx="9">
                  <c:v/>
                </c:pt>
                <c:pt idx="10">
                  <c:v>21.8</c:v>
                </c:pt>
                <c:pt idx="11">
                  <c:v>20.3</c:v>
                </c:pt>
                <c:pt idx="12">
                  <c:v>25.6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19.4</c:v>
                </c:pt>
                <c:pt idx="1">
                  <c:v/>
                </c:pt>
                <c:pt idx="2">
                  <c:v>12.9</c:v>
                </c:pt>
                <c:pt idx="3">
                  <c:v>25.6</c:v>
                </c:pt>
                <c:pt idx="4">
                  <c:v/>
                </c:pt>
                <c:pt idx="5">
                  <c:v>17.0</c:v>
                </c:pt>
                <c:pt idx="6">
                  <c:v>18.9</c:v>
                </c:pt>
                <c:pt idx="7">
                  <c:v>21.5</c:v>
                </c:pt>
                <c:pt idx="8">
                  <c:v>20.2</c:v>
                </c:pt>
                <c:pt idx="9">
                  <c:v/>
                </c:pt>
                <c:pt idx="10">
                  <c:v>20.2</c:v>
                </c:pt>
                <c:pt idx="11">
                  <c:v>14.6</c:v>
                </c:pt>
                <c:pt idx="12">
                  <c:v>21.4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14.5</c:v>
                </c:pt>
                <c:pt idx="1">
                  <c:v/>
                </c:pt>
                <c:pt idx="2">
                  <c:v>10.8</c:v>
                </c:pt>
                <c:pt idx="3">
                  <c:v>17.9</c:v>
                </c:pt>
                <c:pt idx="4">
                  <c:v/>
                </c:pt>
                <c:pt idx="5">
                  <c:v>7.5</c:v>
                </c:pt>
                <c:pt idx="6">
                  <c:v>15.0</c:v>
                </c:pt>
                <c:pt idx="7">
                  <c:v>18.1</c:v>
                </c:pt>
                <c:pt idx="8">
                  <c:v>18.5</c:v>
                </c:pt>
                <c:pt idx="9">
                  <c:v/>
                </c:pt>
                <c:pt idx="10">
                  <c:v>14.2</c:v>
                </c:pt>
                <c:pt idx="11">
                  <c:v>10.0</c:v>
                </c:pt>
                <c:pt idx="12">
                  <c:v>16.1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c:v>
                </c:pt>
                <c:pt idx="1">
                  <c:v/>
                </c:pt>
                <c:pt idx="2">
                  <c:v>5.5</c:v>
                </c:pt>
                <c:pt idx="3">
                  <c:v>4.2</c:v>
                </c:pt>
                <c:pt idx="4">
                  <c:v/>
                </c:pt>
                <c:pt idx="5">
                  <c:v>4.5</c:v>
                </c:pt>
                <c:pt idx="6">
                  <c:v>7.1</c:v>
                </c:pt>
                <c:pt idx="7">
                  <c:v>3.7</c:v>
                </c:pt>
                <c:pt idx="8">
                  <c:v>3.4</c:v>
                </c:pt>
                <c:pt idx="9">
                  <c:v/>
                </c:pt>
                <c:pt idx="10">
                  <c:v>4.2</c:v>
                </c:pt>
                <c:pt idx="11">
                  <c:v>6.0</c:v>
                </c:pt>
                <c:pt idx="12">
                  <c:v>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25.5</c:v>
                </c:pt>
                <c:pt idx="1">
                  <c:v/>
                </c:pt>
                <c:pt idx="2">
                  <c:v>25.1</c:v>
                </c:pt>
                <c:pt idx="3">
                  <c:v>25.8</c:v>
                </c:pt>
                <c:pt idx="4">
                  <c:v/>
                </c:pt>
                <c:pt idx="5">
                  <c:v>19.9</c:v>
                </c:pt>
                <c:pt idx="6">
                  <c:v>26.1</c:v>
                </c:pt>
                <c:pt idx="7">
                  <c:v>30.1</c:v>
                </c:pt>
                <c:pt idx="8">
                  <c:v>26.9</c:v>
                </c:pt>
                <c:pt idx="9">
                  <c:v/>
                </c:pt>
                <c:pt idx="10">
                  <c:v>26.8</c:v>
                </c:pt>
                <c:pt idx="11">
                  <c:v>24.8</c:v>
                </c:pt>
                <c:pt idx="12">
                  <c:v>25.3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2.8</c:v>
                </c:pt>
                <c:pt idx="3">
                  <c:v>1.7</c:v>
                </c:pt>
                <c:pt idx="4">
                  <c:v/>
                </c:pt>
                <c:pt idx="5">
                  <c:v>2.0</c:v>
                </c:pt>
                <c:pt idx="6">
                  <c:v>2.9</c:v>
                </c:pt>
                <c:pt idx="7">
                  <c:v>2.1</c:v>
                </c:pt>
                <c:pt idx="8">
                  <c:v>2.0</c:v>
                </c:pt>
                <c:pt idx="9">
                  <c:v/>
                </c:pt>
                <c:pt idx="10">
                  <c:v>2.8</c:v>
                </c:pt>
                <c:pt idx="11">
                  <c:v>4.2</c:v>
                </c:pt>
                <c:pt idx="12">
                  <c:v>0.9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13.1</c:v>
                </c:pt>
                <c:pt idx="1">
                  <c:v/>
                </c:pt>
                <c:pt idx="2">
                  <c:v>7.6</c:v>
                </c:pt>
                <c:pt idx="3">
                  <c:v>18.7</c:v>
                </c:pt>
                <c:pt idx="4">
                  <c:v/>
                </c:pt>
                <c:pt idx="5">
                  <c:v>15.0</c:v>
                </c:pt>
                <c:pt idx="6">
                  <c:v>15.5</c:v>
                </c:pt>
                <c:pt idx="7">
                  <c:v>12.8</c:v>
                </c:pt>
                <c:pt idx="8">
                  <c:v>8.3</c:v>
                </c:pt>
                <c:pt idx="9">
                  <c:v/>
                </c:pt>
                <c:pt idx="10">
                  <c:v>11.8</c:v>
                </c:pt>
                <c:pt idx="11">
                  <c:v>12.6</c:v>
                </c:pt>
                <c:pt idx="12">
                  <c:v>13.7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c:v>
                </c:pt>
                <c:pt idx="1">
                  <c:v/>
                </c:pt>
                <c:pt idx="2">
                  <c:v>3.7</c:v>
                </c:pt>
                <c:pt idx="3">
                  <c:v>1.3</c:v>
                </c:pt>
                <c:pt idx="4">
                  <c:v/>
                </c:pt>
                <c:pt idx="5">
                  <c:v>1.1</c:v>
                </c:pt>
                <c:pt idx="6">
                  <c:v>1.6</c:v>
                </c:pt>
                <c:pt idx="7">
                  <c:v>2.5</c:v>
                </c:pt>
                <c:pt idx="8">
                  <c:v>5.5</c:v>
                </c:pt>
                <c:pt idx="9">
                  <c:v/>
                </c:pt>
                <c:pt idx="10">
                  <c:v>1.1</c:v>
                </c:pt>
                <c:pt idx="11">
                  <c:v>0.8</c:v>
                </c:pt>
                <c:pt idx="12">
                  <c:v>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4.5</c:v>
                </c:pt>
                <c:pt idx="1">
                  <c:v>2.7</c:v>
                </c:pt>
                <c:pt idx="2">
                  <c:v>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c:v>
                </c:pt>
                <c:pt idx="1">
                  <c:v/>
                </c:pt>
                <c:pt idx="2">
                  <c:v>5.5</c:v>
                </c:pt>
                <c:pt idx="3">
                  <c:v>4.2</c:v>
                </c:pt>
                <c:pt idx="4">
                  <c:v/>
                </c:pt>
                <c:pt idx="5">
                  <c:v>4.2</c:v>
                </c:pt>
                <c:pt idx="6">
                  <c:v>6.0</c:v>
                </c:pt>
                <c:pt idx="7">
                  <c:v>5.4</c:v>
                </c:pt>
                <c:pt idx="8">
                  <c:v>4.6</c:v>
                </c:pt>
                <c:pt idx="9">
                  <c:v/>
                </c:pt>
                <c:pt idx="10">
                  <c:v>5.4</c:v>
                </c:pt>
                <c:pt idx="11">
                  <c:v>6.4</c:v>
                </c:pt>
                <c:pt idx="12">
                  <c:v>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13.5</c:v>
                </c:pt>
                <c:pt idx="1">
                  <c:v/>
                </c:pt>
                <c:pt idx="2">
                  <c:v>9.1</c:v>
                </c:pt>
                <c:pt idx="3">
                  <c:v>18.1</c:v>
                </c:pt>
                <c:pt idx="4">
                  <c:v/>
                </c:pt>
                <c:pt idx="5">
                  <c:v/>
                </c:pt>
                <c:pt idx="6">
                  <c:v>10.4</c:v>
                </c:pt>
                <c:pt idx="7">
                  <c:v>10.1</c:v>
                </c:pt>
                <c:pt idx="8">
                  <c:v/>
                </c:pt>
                <c:pt idx="9">
                  <c:v/>
                </c:pt>
                <c:pt idx="10">
                  <c:v>17.9</c:v>
                </c:pt>
                <c:pt idx="11">
                  <c:v>14.1</c:v>
                </c:pt>
                <c:pt idx="12">
                  <c:v>10.5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c:v>
                </c:pt>
                <c:pt idx="1">
                  <c:v/>
                </c:pt>
                <c:pt idx="2">
                  <c:v>5.0</c:v>
                </c:pt>
                <c:pt idx="3">
                  <c:v>2.6</c:v>
                </c:pt>
                <c:pt idx="4">
                  <c:v/>
                </c:pt>
                <c:pt idx="5">
                  <c:v>3.2</c:v>
                </c:pt>
                <c:pt idx="6">
                  <c:v>5.8</c:v>
                </c:pt>
                <c:pt idx="7">
                  <c:v>1.8</c:v>
                </c:pt>
                <c:pt idx="8">
                  <c:v>4.4</c:v>
                </c:pt>
                <c:pt idx="9">
                  <c:v/>
                </c:pt>
                <c:pt idx="10">
                  <c:v>4.3</c:v>
                </c:pt>
                <c:pt idx="11">
                  <c:v>4.9</c:v>
                </c:pt>
                <c:pt idx="12">
                  <c:v>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7.0</c:v>
                </c:pt>
                <c:pt idx="1">
                  <c:v>8.5</c:v>
                </c:pt>
                <c:pt idx="2">
                  <c:v>10.2</c:v>
                </c:pt>
                <c:pt idx="3">
                  <c:v>8.0</c:v>
                </c:pt>
                <c:pt idx="4">
                  <c:v>3.9</c:v>
                </c:pt>
                <c:pt idx="5">
                  <c:v>5.1</c:v>
                </c:pt>
                <c:pt idx="6">
                  <c:v>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2.7</c:v>
                </c:pt>
                <c:pt idx="3">
                  <c:v>4.2</c:v>
                </c:pt>
                <c:pt idx="4">
                  <c:v/>
                </c:pt>
                <c:pt idx="5">
                  <c:v>1.7</c:v>
                </c:pt>
                <c:pt idx="6">
                  <c:v>3.2</c:v>
                </c:pt>
                <c:pt idx="7">
                  <c:v>2.0</c:v>
                </c:pt>
                <c:pt idx="8">
                  <c:v>7.3</c:v>
                </c:pt>
                <c:pt idx="9">
                  <c:v/>
                </c:pt>
                <c:pt idx="10">
                  <c:v>4.8</c:v>
                </c:pt>
                <c:pt idx="11">
                  <c:v>2.8</c:v>
                </c:pt>
                <c:pt idx="12">
                  <c:v>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2.5</c:v>
                </c:pt>
                <c:pt idx="1">
                  <c:v>3.9</c:v>
                </c:pt>
                <c:pt idx="2">
                  <c:v>3.2</c:v>
                </c:pt>
                <c:pt idx="3">
                  <c:v>2.0</c:v>
                </c:pt>
                <c:pt idx="4">
                  <c:v>1.8</c:v>
                </c:pt>
                <c:pt idx="5">
                  <c:v>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47.3</c:v>
                </c:pt>
                <c:pt idx="1">
                  <c:v/>
                </c:pt>
                <c:pt idx="2">
                  <c:v>46.4</c:v>
                </c:pt>
                <c:pt idx="3">
                  <c:v>47.9</c:v>
                </c:pt>
                <c:pt idx="4">
                  <c:v/>
                </c:pt>
                <c:pt idx="5">
                  <c:v>29.7</c:v>
                </c:pt>
                <c:pt idx="6">
                  <c:v>47.3</c:v>
                </c:pt>
                <c:pt idx="7">
                  <c:v>54.7</c:v>
                </c:pt>
                <c:pt idx="8">
                  <c:v>62.1</c:v>
                </c:pt>
                <c:pt idx="9">
                  <c:v/>
                </c:pt>
                <c:pt idx="10">
                  <c:v>49.8</c:v>
                </c:pt>
                <c:pt idx="11">
                  <c:v>42.3</c:v>
                </c:pt>
                <c:pt idx="12">
                  <c:v>47.7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52.2</c:v>
                </c:pt>
                <c:pt idx="1">
                  <c:v>56.9</c:v>
                </c:pt>
                <c:pt idx="2">
                  <c:v>55.7</c:v>
                </c:pt>
                <c:pt idx="3">
                  <c:v>58.1</c:v>
                </c:pt>
                <c:pt idx="4">
                  <c:v>47.2</c:v>
                </c:pt>
                <c:pt idx="5">
                  <c:v>46.2</c:v>
                </c:pt>
                <c:pt idx="6">
                  <c:v>47.3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9.1</c:v>
                </c:pt>
                <c:pt idx="3">
                  <c:v>6.9</c:v>
                </c:pt>
                <c:pt idx="4">
                  <c:v/>
                </c:pt>
                <c:pt idx="5">
                  <c:v>7.5</c:v>
                </c:pt>
                <c:pt idx="6">
                  <c:v>10.2</c:v>
                </c:pt>
                <c:pt idx="7">
                  <c:v>6.8</c:v>
                </c:pt>
                <c:pt idx="8">
                  <c:v>7.6</c:v>
                </c:pt>
                <c:pt idx="9">
                  <c:v/>
                </c:pt>
                <c:pt idx="10">
                  <c:v>11.6</c:v>
                </c:pt>
                <c:pt idx="11">
                  <c:v>6.5</c:v>
                </c:pt>
                <c:pt idx="12">
                  <c:v>5.7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12.4</c:v>
                </c:pt>
                <c:pt idx="1">
                  <c:v/>
                </c:pt>
                <c:pt idx="2">
                  <c:v>15.2</c:v>
                </c:pt>
                <c:pt idx="3">
                  <c:v>9.6</c:v>
                </c:pt>
                <c:pt idx="4">
                  <c:v/>
                </c:pt>
                <c:pt idx="5">
                  <c:v>12.6</c:v>
                </c:pt>
                <c:pt idx="6">
                  <c:v>14.3</c:v>
                </c:pt>
                <c:pt idx="7">
                  <c:v>11.7</c:v>
                </c:pt>
                <c:pt idx="8">
                  <c:v>11.5</c:v>
                </c:pt>
                <c:pt idx="9">
                  <c:v/>
                </c:pt>
                <c:pt idx="10">
                  <c:v>13.8</c:v>
                </c:pt>
                <c:pt idx="11">
                  <c:v>14.6</c:v>
                </c:pt>
                <c:pt idx="12">
                  <c:v>10.6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20.7</c:v>
                </c:pt>
                <c:pt idx="1">
                  <c:v/>
                </c:pt>
                <c:pt idx="2">
                  <c:v>18.5</c:v>
                </c:pt>
                <c:pt idx="3">
                  <c:v>22.7</c:v>
                </c:pt>
                <c:pt idx="4">
                  <c:v/>
                </c:pt>
                <c:pt idx="5">
                  <c:v>18.6</c:v>
                </c:pt>
                <c:pt idx="6">
                  <c:v>19.4</c:v>
                </c:pt>
                <c:pt idx="7">
                  <c:v>25.0</c:v>
                </c:pt>
                <c:pt idx="8">
                  <c:v>20.6</c:v>
                </c:pt>
                <c:pt idx="9">
                  <c:v/>
                </c:pt>
                <c:pt idx="10">
                  <c:v>14.7</c:v>
                </c:pt>
                <c:pt idx="11">
                  <c:v>21.6</c:v>
                </c:pt>
                <c:pt idx="12">
                  <c:v>25.0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4.5</c:v>
                </c:pt>
                <c:pt idx="1">
                  <c:v>4.8</c:v>
                </c:pt>
                <c:pt idx="2">
                  <c:v>7.0</c:v>
                </c:pt>
                <c:pt idx="3">
                  <c:v>6.8</c:v>
                </c:pt>
                <c:pt idx="4">
                  <c:v>5.7</c:v>
                </c:pt>
                <c:pt idx="5">
                  <c:v>4.9</c:v>
                </c:pt>
                <c:pt idx="6">
                  <c:v>4.9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23.0</c:v>
                </c:pt>
                <c:pt idx="1">
                  <c:v>20.7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16.9</c:v>
                </c:pt>
                <c:pt idx="1">
                  <c:v/>
                </c:pt>
                <c:pt idx="2">
                  <c:v>19.2</c:v>
                </c:pt>
                <c:pt idx="3">
                  <c:v>14.6</c:v>
                </c:pt>
                <c:pt idx="4">
                  <c:v/>
                </c:pt>
                <c:pt idx="5">
                  <c:v>16.6</c:v>
                </c:pt>
                <c:pt idx="6">
                  <c:v>14.8</c:v>
                </c:pt>
                <c:pt idx="7">
                  <c:v>18.7</c:v>
                </c:pt>
                <c:pt idx="8">
                  <c:v>17.7</c:v>
                </c:pt>
                <c:pt idx="9">
                  <c:v/>
                </c:pt>
                <c:pt idx="10">
                  <c:v>20.2</c:v>
                </c:pt>
                <c:pt idx="11">
                  <c:v>18.1</c:v>
                </c:pt>
                <c:pt idx="12">
                  <c:v>14.3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4.6</c:v>
                </c:pt>
                <c:pt idx="3">
                  <c:v>3.6</c:v>
                </c:pt>
                <c:pt idx="4">
                  <c:v/>
                </c:pt>
                <c:pt idx="5">
                  <c:v>5.5</c:v>
                </c:pt>
                <c:pt idx="6">
                  <c:v>4.6</c:v>
                </c:pt>
                <c:pt idx="7">
                  <c:v>3.1</c:v>
                </c:pt>
                <c:pt idx="8">
                  <c:v>3.3</c:v>
                </c:pt>
                <c:pt idx="9">
                  <c:v/>
                </c:pt>
                <c:pt idx="10">
                  <c:v>5.3</c:v>
                </c:pt>
                <c:pt idx="11">
                  <c:v>4.6</c:v>
                </c:pt>
                <c:pt idx="12">
                  <c:v>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29.2</c:v>
                </c:pt>
                <c:pt idx="1">
                  <c:v/>
                </c:pt>
                <c:pt idx="2">
                  <c:v>52.4</c:v>
                </c:pt>
                <c:pt idx="3">
                  <c:v>7.0</c:v>
                </c:pt>
                <c:pt idx="4">
                  <c:v/>
                </c:pt>
                <c:pt idx="5">
                  <c:v>29.4</c:v>
                </c:pt>
                <c:pt idx="6">
                  <c:v>32.3</c:v>
                </c:pt>
                <c:pt idx="7">
                  <c:v>28.5</c:v>
                </c:pt>
                <c:pt idx="8">
                  <c:v>27.2</c:v>
                </c:pt>
                <c:pt idx="9">
                  <c:v/>
                </c:pt>
                <c:pt idx="10">
                  <c:v>25.3</c:v>
                </c:pt>
                <c:pt idx="11">
                  <c:v>32.0</c:v>
                </c:pt>
                <c:pt idx="12">
                  <c:v>32.4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31.1</c:v>
                </c:pt>
                <c:pt idx="1">
                  <c:v>29.2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83.7</c:v>
                </c:pt>
                <c:pt idx="1">
                  <c:v/>
                </c:pt>
                <c:pt idx="2">
                  <c:v>81.9</c:v>
                </c:pt>
                <c:pt idx="3">
                  <c:v>85.9</c:v>
                </c:pt>
                <c:pt idx="4">
                  <c:v/>
                </c:pt>
                <c:pt idx="5">
                  <c:v>81.4</c:v>
                </c:pt>
                <c:pt idx="6">
                  <c:v>86.7</c:v>
                </c:pt>
                <c:pt idx="7">
                  <c:v>87.4</c:v>
                </c:pt>
                <c:pt idx="8">
                  <c:v>80.7</c:v>
                </c:pt>
                <c:pt idx="9">
                  <c:v/>
                </c:pt>
                <c:pt idx="10">
                  <c:v>82.0</c:v>
                </c:pt>
                <c:pt idx="11">
                  <c:v>76.7</c:v>
                </c:pt>
                <c:pt idx="12">
                  <c:v>86.8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76.1</c:v>
                </c:pt>
                <c:pt idx="1">
                  <c:v/>
                </c:pt>
                <c:pt idx="2">
                  <c:v>73.5</c:v>
                </c:pt>
                <c:pt idx="3">
                  <c:v>79.3</c:v>
                </c:pt>
                <c:pt idx="4">
                  <c:v/>
                </c:pt>
                <c:pt idx="5">
                  <c:v>67.0</c:v>
                </c:pt>
                <c:pt idx="6">
                  <c:v>82.0</c:v>
                </c:pt>
                <c:pt idx="7">
                  <c:v>82.6</c:v>
                </c:pt>
                <c:pt idx="8">
                  <c:v>76.5</c:v>
                </c:pt>
                <c:pt idx="9">
                  <c:v/>
                </c:pt>
                <c:pt idx="10">
                  <c:v>77.6</c:v>
                </c:pt>
                <c:pt idx="11">
                  <c:v>69.8</c:v>
                </c:pt>
                <c:pt idx="12">
                  <c:v>76.6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80.7</c:v>
                </c:pt>
                <c:pt idx="1">
                  <c:v/>
                </c:pt>
                <c:pt idx="2">
                  <c:v>78.3</c:v>
                </c:pt>
                <c:pt idx="3">
                  <c:v>83.5</c:v>
                </c:pt>
                <c:pt idx="4">
                  <c:v/>
                </c:pt>
                <c:pt idx="5">
                  <c:v>80.7</c:v>
                </c:pt>
                <c:pt idx="6">
                  <c:v>81.3</c:v>
                </c:pt>
                <c:pt idx="7">
                  <c:v>80.1</c:v>
                </c:pt>
                <c:pt idx="8">
                  <c:v>82.1</c:v>
                </c:pt>
                <c:pt idx="9">
                  <c:v/>
                </c:pt>
                <c:pt idx="10">
                  <c:v>81.3</c:v>
                </c:pt>
                <c:pt idx="11">
                  <c:v>82.1</c:v>
                </c:pt>
                <c:pt idx="12">
                  <c:v>79.2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77.3</c:v>
                </c:pt>
                <c:pt idx="1">
                  <c:v>80.7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62.2</c:v>
                </c:pt>
                <c:pt idx="1">
                  <c:v/>
                </c:pt>
                <c:pt idx="2">
                  <c:v>56.5</c:v>
                </c:pt>
                <c:pt idx="3">
                  <c:v>67.5</c:v>
                </c:pt>
                <c:pt idx="4">
                  <c:v/>
                </c:pt>
                <c:pt idx="5">
                  <c:v>58.2</c:v>
                </c:pt>
                <c:pt idx="6">
                  <c:v>62.2</c:v>
                </c:pt>
                <c:pt idx="7">
                  <c:v>63.8</c:v>
                </c:pt>
                <c:pt idx="8">
                  <c:v>65.8</c:v>
                </c:pt>
                <c:pt idx="9">
                  <c:v/>
                </c:pt>
                <c:pt idx="10">
                  <c:v>69.2</c:v>
                </c:pt>
                <c:pt idx="11">
                  <c:v>59.9</c:v>
                </c:pt>
                <c:pt idx="12">
                  <c:v>58.7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62.6</c:v>
                </c:pt>
                <c:pt idx="1">
                  <c:v>62.2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78.8</c:v>
                </c:pt>
                <c:pt idx="1">
                  <c:v/>
                </c:pt>
                <c:pt idx="2">
                  <c:v>74.5</c:v>
                </c:pt>
                <c:pt idx="3">
                  <c:v>82.6</c:v>
                </c:pt>
                <c:pt idx="4">
                  <c:v/>
                </c:pt>
                <c:pt idx="5">
                  <c:v>79.6</c:v>
                </c:pt>
                <c:pt idx="6">
                  <c:v>77.0</c:v>
                </c:pt>
                <c:pt idx="7">
                  <c:v>84.0</c:v>
                </c:pt>
                <c:pt idx="8">
                  <c:v>73.9</c:v>
                </c:pt>
                <c:pt idx="9">
                  <c:v/>
                </c:pt>
                <c:pt idx="10">
                  <c:v>75.9</c:v>
                </c:pt>
                <c:pt idx="11">
                  <c:v>82.6</c:v>
                </c:pt>
                <c:pt idx="12">
                  <c:v>79.1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72.5</c:v>
                </c:pt>
                <c:pt idx="1">
                  <c:v>78.8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73.5</c:v>
                </c:pt>
                <c:pt idx="1">
                  <c:v/>
                </c:pt>
                <c:pt idx="2">
                  <c:v>67.9</c:v>
                </c:pt>
                <c:pt idx="3">
                  <c:v>78.9</c:v>
                </c:pt>
                <c:pt idx="4">
                  <c:v/>
                </c:pt>
                <c:pt idx="5">
                  <c:v>72.8</c:v>
                </c:pt>
                <c:pt idx="6">
                  <c:v>71.2</c:v>
                </c:pt>
                <c:pt idx="7">
                  <c:v>79.7</c:v>
                </c:pt>
                <c:pt idx="8">
                  <c:v>70.6</c:v>
                </c:pt>
                <c:pt idx="9">
                  <c:v/>
                </c:pt>
                <c:pt idx="10">
                  <c:v>74.6</c:v>
                </c:pt>
                <c:pt idx="11">
                  <c:v>69.6</c:v>
                </c:pt>
                <c:pt idx="12">
                  <c:v>72.4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73.0</c:v>
                </c:pt>
                <c:pt idx="1">
                  <c:v>73.5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35.6</c:v>
                </c:pt>
                <c:pt idx="1">
                  <c:v/>
                </c:pt>
                <c:pt idx="2">
                  <c:v>34.2</c:v>
                </c:pt>
                <c:pt idx="3">
                  <c:v>36.9</c:v>
                </c:pt>
                <c:pt idx="4">
                  <c:v/>
                </c:pt>
                <c:pt idx="5">
                  <c:v>46.0</c:v>
                </c:pt>
                <c:pt idx="6">
                  <c:v>36.6</c:v>
                </c:pt>
                <c:pt idx="7">
                  <c:v>36.9</c:v>
                </c:pt>
                <c:pt idx="8">
                  <c:v>21.1</c:v>
                </c:pt>
                <c:pt idx="9">
                  <c:v/>
                </c:pt>
                <c:pt idx="10">
                  <c:v>34.8</c:v>
                </c:pt>
                <c:pt idx="11">
                  <c:v>42.6</c:v>
                </c:pt>
                <c:pt idx="12">
                  <c:v>33.4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8.1</c:v>
                </c:pt>
                <c:pt idx="3">
                  <c:v>4.3</c:v>
                </c:pt>
                <c:pt idx="4">
                  <c:v/>
                </c:pt>
                <c:pt idx="5">
                  <c:v>3.8</c:v>
                </c:pt>
                <c:pt idx="6">
                  <c:v>7.9</c:v>
                </c:pt>
                <c:pt idx="7">
                  <c:v>5.1</c:v>
                </c:pt>
                <c:pt idx="8">
                  <c:v>7.8</c:v>
                </c:pt>
                <c:pt idx="9">
                  <c:v/>
                </c:pt>
                <c:pt idx="10">
                  <c:v>8.2</c:v>
                </c:pt>
                <c:pt idx="11">
                  <c:v>6.0</c:v>
                </c:pt>
                <c:pt idx="12">
                  <c:v>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42.1</c:v>
                </c:pt>
                <c:pt idx="1">
                  <c:v>35.6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80.0</c:v>
                </c:pt>
                <c:pt idx="1">
                  <c:v/>
                </c:pt>
                <c:pt idx="2">
                  <c:v>74.7</c:v>
                </c:pt>
                <c:pt idx="3">
                  <c:v>85.5</c:v>
                </c:pt>
                <c:pt idx="4">
                  <c:v/>
                </c:pt>
                <c:pt idx="5">
                  <c:v>78.5</c:v>
                </c:pt>
                <c:pt idx="6">
                  <c:v>78.4</c:v>
                </c:pt>
                <c:pt idx="7">
                  <c:v>86.3</c:v>
                </c:pt>
                <c:pt idx="8">
                  <c:v>76.6</c:v>
                </c:pt>
                <c:pt idx="9">
                  <c:v/>
                </c:pt>
                <c:pt idx="10">
                  <c:v>74.0</c:v>
                </c:pt>
                <c:pt idx="11">
                  <c:v>80.0</c:v>
                </c:pt>
                <c:pt idx="12">
                  <c:v>84.5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80.7</c:v>
                </c:pt>
                <c:pt idx="1">
                  <c:v>80.0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86.9</c:v>
                </c:pt>
                <c:pt idx="1">
                  <c:v/>
                </c:pt>
                <c:pt idx="2">
                  <c:v>83.2</c:v>
                </c:pt>
                <c:pt idx="3">
                  <c:v>91.1</c:v>
                </c:pt>
                <c:pt idx="4">
                  <c:v/>
                </c:pt>
                <c:pt idx="5">
                  <c:v>91.4</c:v>
                </c:pt>
                <c:pt idx="6">
                  <c:v>84.5</c:v>
                </c:pt>
                <c:pt idx="7">
                  <c:v>90.8</c:v>
                </c:pt>
                <c:pt idx="8">
                  <c:v>81.1</c:v>
                </c:pt>
                <c:pt idx="9">
                  <c:v/>
                </c:pt>
                <c:pt idx="10">
                  <c:v>86.2</c:v>
                </c:pt>
                <c:pt idx="11">
                  <c:v>86.8</c:v>
                </c:pt>
                <c:pt idx="12">
                  <c:v>87.8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87.8</c:v>
                </c:pt>
                <c:pt idx="1">
                  <c:v>86.9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86.6</c:v>
                </c:pt>
                <c:pt idx="1">
                  <c:v/>
                </c:pt>
                <c:pt idx="2">
                  <c:v>83.1</c:v>
                </c:pt>
                <c:pt idx="3">
                  <c:v>89.7</c:v>
                </c:pt>
                <c:pt idx="4">
                  <c:v/>
                </c:pt>
                <c:pt idx="5">
                  <c:v>88.6</c:v>
                </c:pt>
                <c:pt idx="6">
                  <c:v>86.5</c:v>
                </c:pt>
                <c:pt idx="7">
                  <c:v>87.0</c:v>
                </c:pt>
                <c:pt idx="8">
                  <c:v>83.5</c:v>
                </c:pt>
                <c:pt idx="9">
                  <c:v/>
                </c:pt>
                <c:pt idx="10">
                  <c:v>87.6</c:v>
                </c:pt>
                <c:pt idx="11">
                  <c:v>83.3</c:v>
                </c:pt>
                <c:pt idx="12">
                  <c:v>87.2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84.2</c:v>
                </c:pt>
                <c:pt idx="1">
                  <c:v>86.6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75.2</c:v>
                </c:pt>
                <c:pt idx="1">
                  <c:v/>
                </c:pt>
                <c:pt idx="2">
                  <c:v>72.8</c:v>
                </c:pt>
                <c:pt idx="3">
                  <c:v>78.0</c:v>
                </c:pt>
                <c:pt idx="4">
                  <c:v/>
                </c:pt>
                <c:pt idx="5">
                  <c:v>82.1</c:v>
                </c:pt>
                <c:pt idx="6">
                  <c:v>72.4</c:v>
                </c:pt>
                <c:pt idx="7">
                  <c:v>75.2</c:v>
                </c:pt>
                <c:pt idx="8">
                  <c:v>70.6</c:v>
                </c:pt>
                <c:pt idx="9">
                  <c:v/>
                </c:pt>
                <c:pt idx="10">
                  <c:v>72.4</c:v>
                </c:pt>
                <c:pt idx="11">
                  <c:v>79.5</c:v>
                </c:pt>
                <c:pt idx="12">
                  <c:v>74.6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79.4</c:v>
                </c:pt>
                <c:pt idx="1">
                  <c:v>75.2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90.9</c:v>
                </c:pt>
                <c:pt idx="1">
                  <c:v/>
                </c:pt>
                <c:pt idx="2">
                  <c:v>88.6</c:v>
                </c:pt>
                <c:pt idx="3">
                  <c:v>93.4</c:v>
                </c:pt>
                <c:pt idx="4">
                  <c:v/>
                </c:pt>
                <c:pt idx="5">
                  <c:v>94.1</c:v>
                </c:pt>
                <c:pt idx="6">
                  <c:v>90.2</c:v>
                </c:pt>
                <c:pt idx="7">
                  <c:v>92.9</c:v>
                </c:pt>
                <c:pt idx="8">
                  <c:v>86.0</c:v>
                </c:pt>
                <c:pt idx="9">
                  <c:v/>
                </c:pt>
                <c:pt idx="10">
                  <c:v>90.8</c:v>
                </c:pt>
                <c:pt idx="11">
                  <c:v>89.8</c:v>
                </c:pt>
                <c:pt idx="12">
                  <c:v>91.3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90.6</c:v>
                </c:pt>
                <c:pt idx="1">
                  <c:v>90.9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17.0</c:v>
                </c:pt>
                <c:pt idx="1">
                  <c:v/>
                </c:pt>
                <c:pt idx="2">
                  <c:v>12.5</c:v>
                </c:pt>
                <c:pt idx="3">
                  <c:v>21.4</c:v>
                </c:pt>
                <c:pt idx="4">
                  <c:v/>
                </c:pt>
                <c:pt idx="5">
                  <c:v>20.8</c:v>
                </c:pt>
                <c:pt idx="6">
                  <c:v>13.9</c:v>
                </c:pt>
                <c:pt idx="7">
                  <c:v>14.4</c:v>
                </c:pt>
                <c:pt idx="8">
                  <c:v>18.1</c:v>
                </c:pt>
                <c:pt idx="9">
                  <c:v/>
                </c:pt>
                <c:pt idx="10">
                  <c:v>14.4</c:v>
                </c:pt>
                <c:pt idx="11">
                  <c:v>25.4</c:v>
                </c:pt>
                <c:pt idx="12">
                  <c:v>13.2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69.8</c:v>
                </c:pt>
                <c:pt idx="1">
                  <c:v/>
                </c:pt>
                <c:pt idx="2">
                  <c:v>67.0</c:v>
                </c:pt>
                <c:pt idx="3">
                  <c:v>73.1</c:v>
                </c:pt>
                <c:pt idx="4">
                  <c:v/>
                </c:pt>
                <c:pt idx="5">
                  <c:v>72.1</c:v>
                </c:pt>
                <c:pt idx="6">
                  <c:v>72.1</c:v>
                </c:pt>
                <c:pt idx="7">
                  <c:v>71.6</c:v>
                </c:pt>
                <c:pt idx="8">
                  <c:v>63.1</c:v>
                </c:pt>
                <c:pt idx="9">
                  <c:v/>
                </c:pt>
                <c:pt idx="10">
                  <c:v>71.0</c:v>
                </c:pt>
                <c:pt idx="11">
                  <c:v>67.7</c:v>
                </c:pt>
                <c:pt idx="12">
                  <c:v>66.8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67.7</c:v>
                </c:pt>
                <c:pt idx="1">
                  <c:v>69.8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59.5</c:v>
                </c:pt>
                <c:pt idx="1">
                  <c:v/>
                </c:pt>
                <c:pt idx="2">
                  <c:v>56.4</c:v>
                </c:pt>
                <c:pt idx="3">
                  <c:v>62.5</c:v>
                </c:pt>
                <c:pt idx="4">
                  <c:v/>
                </c:pt>
                <c:pt idx="5">
                  <c:v>66.0</c:v>
                </c:pt>
                <c:pt idx="6">
                  <c:v>57.3</c:v>
                </c:pt>
                <c:pt idx="7">
                  <c:v>59.4</c:v>
                </c:pt>
                <c:pt idx="8">
                  <c:v>53.9</c:v>
                </c:pt>
                <c:pt idx="9">
                  <c:v/>
                </c:pt>
                <c:pt idx="10">
                  <c:v>57.5</c:v>
                </c:pt>
                <c:pt idx="11">
                  <c:v>61.3</c:v>
                </c:pt>
                <c:pt idx="12">
                  <c:v>57.3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63.4</c:v>
                </c:pt>
                <c:pt idx="1">
                  <c:v>59.5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5.9</c:v>
                </c:pt>
                <c:pt idx="1">
                  <c:v>5.1</c:v>
                </c:pt>
                <c:pt idx="2">
                  <c:v>8.6</c:v>
                </c:pt>
                <c:pt idx="3">
                  <c:v>7.4</c:v>
                </c:pt>
                <c:pt idx="4">
                  <c:v>5.3</c:v>
                </c:pt>
                <c:pt idx="5">
                  <c:v>5.8</c:v>
                </c:pt>
                <c:pt idx="6">
                  <c:v>6.2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33.7</c:v>
                </c:pt>
                <c:pt idx="1">
                  <c:v/>
                </c:pt>
                <c:pt idx="2">
                  <c:v>34.7</c:v>
                </c:pt>
                <c:pt idx="3">
                  <c:v>33.6</c:v>
                </c:pt>
                <c:pt idx="4">
                  <c:v/>
                </c:pt>
                <c:pt idx="5">
                  <c:v>47.1</c:v>
                </c:pt>
                <c:pt idx="6">
                  <c:v>32.9</c:v>
                </c:pt>
                <c:pt idx="7">
                  <c:v>31.9</c:v>
                </c:pt>
                <c:pt idx="8">
                  <c:v>21.3</c:v>
                </c:pt>
                <c:pt idx="9">
                  <c:v/>
                </c:pt>
                <c:pt idx="10">
                  <c:v>29.7</c:v>
                </c:pt>
                <c:pt idx="11">
                  <c:v>39.2</c:v>
                </c:pt>
                <c:pt idx="12">
                  <c:v>32.8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36.9</c:v>
                </c:pt>
                <c:pt idx="1">
                  <c:v>33.7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78.5</c:v>
                </c:pt>
                <c:pt idx="1">
                  <c:v/>
                </c:pt>
                <c:pt idx="2">
                  <c:v>72.3</c:v>
                </c:pt>
                <c:pt idx="3">
                  <c:v>84.1</c:v>
                </c:pt>
                <c:pt idx="4">
                  <c:v/>
                </c:pt>
                <c:pt idx="5">
                  <c:v>80.3</c:v>
                </c:pt>
                <c:pt idx="6">
                  <c:v>76.9</c:v>
                </c:pt>
                <c:pt idx="7">
                  <c:v>79.3</c:v>
                </c:pt>
                <c:pt idx="8">
                  <c:v>76.6</c:v>
                </c:pt>
                <c:pt idx="9">
                  <c:v/>
                </c:pt>
                <c:pt idx="10">
                  <c:v>75.9</c:v>
                </c:pt>
                <c:pt idx="11">
                  <c:v>76.6</c:v>
                </c:pt>
                <c:pt idx="12">
                  <c:v>80.6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77.7</c:v>
                </c:pt>
                <c:pt idx="1">
                  <c:v>78.5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20.6</c:v>
                </c:pt>
                <c:pt idx="1">
                  <c:v/>
                </c:pt>
                <c:pt idx="2">
                  <c:v>25.6</c:v>
                </c:pt>
                <c:pt idx="3">
                  <c:v>15.3</c:v>
                </c:pt>
                <c:pt idx="4">
                  <c:v/>
                </c:pt>
                <c:pt idx="5">
                  <c:v>20.6</c:v>
                </c:pt>
                <c:pt idx="6">
                  <c:v>27.6</c:v>
                </c:pt>
                <c:pt idx="7">
                  <c:v>14.7</c:v>
                </c:pt>
                <c:pt idx="8">
                  <c:v>19.5</c:v>
                </c:pt>
                <c:pt idx="9">
                  <c:v/>
                </c:pt>
                <c:pt idx="10">
                  <c:v>27.2</c:v>
                </c:pt>
                <c:pt idx="11">
                  <c:v>20.9</c:v>
                </c:pt>
                <c:pt idx="12">
                  <c:v>15.9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no change 2005-2009,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10th &gt; 11th;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F &gt; M;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FFCC00"/>
                </a:solidFill>
              </a:rPr>
              <a:t>†</a:t>
            </a:r>
            <a:r>
              <a:rPr lang="en-US" sz="1100" dirty="0">
                <a:solidFill>
                  <a:srgbClr val="FFCC00"/>
                </a:solidFill>
              </a:rPr>
              <a:t>F &gt; M; 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10th &gt; 9th, 10th &gt; 11th;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B &gt; 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2005-2017, decreased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12th &gt; 9th, 12th &gt; 10th;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M &gt; F;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M &gt; F;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10th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Increased,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no change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10th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F &gt; M; 10th &gt; 9th, 11th &gt; 9th, 12th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9th &gt; 12th,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F &gt; M; 10th &gt; 9th, 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2005-2017, increased 2005-2009,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10th &gt; 9th, 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10th &gt; 9th, 11th &gt; 9th, 12th &gt; 9th,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Increased 2005-2017, increased 2005-2009,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Increased,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Increased, 2005-2009,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10th &gt; 9th;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12th &gt; 9th, 12th &gt; 10th, 12th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increased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9th &gt; 12th, 10th &gt; 12th;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10th &gt; 9th, 11th &gt; 9th, 12th &gt; 9th, 12th &gt; 10th;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increased 2005-2009,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12th &gt; 9th,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2005-2017, increased 2005-2009,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2005-2017, no change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2005-2017, no change 2005-2009, increased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2009-2017 -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2009-2017 -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F &gt; M; 11th &gt; 9th;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10th &gt; 12th;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2005-2017, decreased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M &gt; F; B &gt; 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9th &gt; 11th,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F &gt; M; 10th &gt; 9th, 11th &gt; 9th, 12th &gt; 9th;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2009-2017 -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11th &gt; 10th;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Other People at School Would Describe Them As Equally Feminine and Masculine,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Transgender,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Mother's Highest Level of Completed Education Is Some High School, Grade School, or Less,*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*Or the person who is like a mother to them</a:t>
            </a:r>
          </a:p>
          <a:p>
            <a:r>
              <a:rPr lang="en-US" sz="900" b="1" baseline="50000" dirty="0">
                <a:solidFill>
                  <a:srgbClr val="FFCC00"/>
                </a:solidFill>
              </a:rPr>
              <a:t>†</a:t>
            </a:r>
            <a:r>
              <a:rPr lang="en-US" sz="1100" dirty="0">
                <a:solidFill>
                  <a:srgbClr val="FFCC00"/>
                </a:solidFill>
              </a:rPr>
              <a:t>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2011-2017 - QN94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QN95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QN96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QN97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QN98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QN99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Someone They Were Dating or Going out with Purposely Tried to Control Them or Emotionally Hurt Them One or More Times,*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Asked to Text, E-Mail or Post Electronically a Revealing or Sexual Photo of Themselves,*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Texted, E-Mailed, or Posted Electronically a Revealing or Sexual Photo of Themselves,*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F &gt; M; 10th &gt; 9th, 11th &gt; 9th, 12th &gt; 9th;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Received a Text or an E-Mail with a Revealing or Sexual Photo of Someone,*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a Revealing or Sexual Photo of Them Had Been Texted, E-Mailed, or Posted Electronically Without Their Permission,*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F &gt; M;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M &gt; F; 12th &gt; 9th, 12th &gt; 10th;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2013-2017 - QN106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Took Prescription Pain Medicine Without a Doctor's Prescription or Differently Than How a Doctor Told Them to Use 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Partners Were Three or More Years Older Than Themselves the First Time They Had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have had sexual intercourse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M &gt; F;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Decreased 2005-2017, no change 2005-2009,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QN109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2007-2017 - QN110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11th &gt; 10th,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no change 2005-2009,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or Salad,*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potatoes, one or more times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QN114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Been Taught in School About Where They Could Get Sexual Health Services,*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birth control, condoms, or HIV or other sexually transmitted disease (STD) testing or treatment</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F &gt; M; 11th &gt; 9th,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12th, 10th &gt; 12th, 11th &gt; 12th;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M &gt; F;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11th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10th, 9th &gt; 12th, 11th &gt; 10th,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Play Violent Video Games,*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F &gt; M;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QN131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2005-2017 -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11th, 9th &gt; 12th, 10th &gt; 12th, 11th &gt; 12th;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New Castle County - YRBS, 2015-2017 - QN134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9th &gt; 11th, 10th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DAF041-CFB4-44D3-9395-240D7545AD2A}"/>
</file>

<file path=customXml/itemProps2.xml><?xml version="1.0" encoding="utf-8"?>
<ds:datastoreItem xmlns:ds="http://schemas.openxmlformats.org/officeDocument/2006/customXml" ds:itemID="{D863999E-8EBA-4FD5-A763-9A884C7B9E0A}"/>
</file>

<file path=customXml/itemProps3.xml><?xml version="1.0" encoding="utf-8"?>
<ds:datastoreItem xmlns:ds="http://schemas.openxmlformats.org/officeDocument/2006/customXml" ds:itemID="{EC62D76F-226F-4CEC-9152-DE3794661F6A}"/>
</file>

<file path=docProps/app.xml><?xml version="1.0" encoding="utf-8"?>
<Properties xmlns="http://schemas.openxmlformats.org/officeDocument/2006/extended-properties" xmlns:vt="http://schemas.openxmlformats.org/officeDocument/2006/docPropsVTypes">
  <TotalTime>611</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76</cp:revision>
  <dcterms:created xsi:type="dcterms:W3CDTF">2012-05-31T17:35:52Z</dcterms:created>
  <dcterms:modified xsi:type="dcterms:W3CDTF">2017-04-26T13:54:31Z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