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4a5e7521d8274fbf"/>
    <p:sldId id="261" r:id="R1edd04fba9f94ca0"/>
    <p:sldId id="262" r:id="Rb11e078eff114dfc"/>
    <p:sldId id="263" r:id="R94669bb9334341ea"/>
    <p:sldId id="264" r:id="R1efb6571bf534f6a"/>
    <p:sldId id="265" r:id="R2665a98c45af4409"/>
    <p:sldId id="266" r:id="R30b51395ac9c448a"/>
    <p:sldId id="267" r:id="R65d5c6710d394ede"/>
    <p:sldId id="268" r:id="Raecfa5eb2570435c"/>
    <p:sldId id="269" r:id="R0246a9212c374e0e"/>
    <p:sldId id="270" r:id="Rd17c4a4e93704477"/>
    <p:sldId id="271" r:id="Rba2d614256654b96"/>
    <p:sldId id="272" r:id="Re93afaeb3e1e49f2"/>
    <p:sldId id="273" r:id="Raeda053872b3412d"/>
    <p:sldId id="274" r:id="R297b69191fb94d0d"/>
    <p:sldId id="275" r:id="R78f498705e264963"/>
    <p:sldId id="276" r:id="Ref4a62400be94076"/>
    <p:sldId id="277" r:id="Rddc8a706c2b44971"/>
    <p:sldId id="278" r:id="R9af157e1fab0405a"/>
    <p:sldId id="279" r:id="R325375043d1b445d"/>
    <p:sldId id="280" r:id="Rbe7a97a5055a4073"/>
    <p:sldId id="281" r:id="Ra2edc70d8e324cd2"/>
    <p:sldId id="282" r:id="Reed823010a084d51"/>
    <p:sldId id="283" r:id="Ra401c7132ee1460f"/>
    <p:sldId id="284" r:id="R09ec174ec3294420"/>
    <p:sldId id="285" r:id="R213c03cfd97a4da1"/>
    <p:sldId id="286" r:id="Rfd0f41a801604a36"/>
    <p:sldId id="287" r:id="Rf4b087c94f014d59"/>
    <p:sldId id="288" r:id="Re4261f29f41d4d96"/>
    <p:sldId id="289" r:id="Re6a424a08ae0470d"/>
    <p:sldId id="290" r:id="Ree1f0c13764e4467"/>
    <p:sldId id="291" r:id="Rd60cd50b77e2487e"/>
    <p:sldId id="292" r:id="R3e8dd3d3ce37409d"/>
    <p:sldId id="293" r:id="R6137e93819e44323"/>
    <p:sldId id="294" r:id="Rdce9e4584b574556"/>
    <p:sldId id="295" r:id="R47fda3f1a7534f2f"/>
    <p:sldId id="296" r:id="R0df847c864fc4b28"/>
    <p:sldId id="297" r:id="R6d07b872fcf24026"/>
    <p:sldId id="298" r:id="Rd3292b24eec34947"/>
    <p:sldId id="299" r:id="R3da32773f36749a2"/>
    <p:sldId id="300" r:id="Ref8894c0e3f34e80"/>
    <p:sldId id="301" r:id="Rec9384b7f5ab4234"/>
    <p:sldId id="302" r:id="Rfb7ad249e2404527"/>
    <p:sldId id="303" r:id="Ra56500fd9f624f12"/>
    <p:sldId id="304" r:id="Rf66d4e0ff2c346bc"/>
    <p:sldId id="305" r:id="Re4978b1f11d04720"/>
    <p:sldId id="306" r:id="R757bda582f464237"/>
    <p:sldId id="307" r:id="R71fe4bf5aaa4442f"/>
    <p:sldId id="308" r:id="Rcba88d481602491b"/>
    <p:sldId id="309" r:id="R7b1862f57f834b80"/>
    <p:sldId id="310" r:id="R51d3fc6b98174978"/>
    <p:sldId id="311" r:id="R07509e38b0ef4001"/>
    <p:sldId id="312" r:id="R879bcd190ad14aec"/>
    <p:sldId id="313" r:id="R32126e1d71634843"/>
    <p:sldId id="314" r:id="R63eb777e482d433e"/>
    <p:sldId id="315" r:id="Re761edf8c12a4de8"/>
    <p:sldId id="316" r:id="Rb0fd63f2a2e848ef"/>
    <p:sldId id="317" r:id="Rb0bbe24dbacf4919"/>
    <p:sldId id="318" r:id="R2a0ffda1cfa64bc2"/>
    <p:sldId id="319" r:id="Raa070b056c4f4d96"/>
    <p:sldId id="320" r:id="Rde46f16f0bf74f4f"/>
    <p:sldId id="321" r:id="R1d7691e977964bf0"/>
    <p:sldId id="322" r:id="R1291b4f0ce504c49"/>
    <p:sldId id="323" r:id="R9f4faeb1b91b4fb0"/>
    <p:sldId id="324" r:id="R5d0821b604f4451c"/>
    <p:sldId id="325" r:id="R874fab8279f143c5"/>
    <p:sldId id="326" r:id="R1f5f26da3ba44c63"/>
    <p:sldId id="327" r:id="R47fe5b5305824ec9"/>
    <p:sldId id="328" r:id="Rbcce8d832f704396"/>
    <p:sldId id="329" r:id="Re434887c9d054f6b"/>
    <p:sldId id="330" r:id="Re10157a150f940f6"/>
    <p:sldId id="331" r:id="R30e238bb6aee4e5d"/>
    <p:sldId id="332" r:id="R77d4221e10384798"/>
    <p:sldId id="333" r:id="R29c1ea99aa774305"/>
    <p:sldId id="334" r:id="R50ae84660b3a4b6c"/>
    <p:sldId id="335" r:id="Ra84f25962bdc4503"/>
    <p:sldId id="336" r:id="R0054a26aec8942b0"/>
    <p:sldId id="337" r:id="R67b61e65637a4463"/>
    <p:sldId id="338" r:id="R66179492c97e4ba6"/>
    <p:sldId id="339" r:id="R986abbebb3424fe0"/>
    <p:sldId id="340" r:id="R7748952cb8ab4a88"/>
    <p:sldId id="341" r:id="R3221bc4af9054ea7"/>
    <p:sldId id="342" r:id="R747e0454fe4b4d5e"/>
    <p:sldId id="343" r:id="R0dc30597f0184ee7"/>
    <p:sldId id="344" r:id="Rf2a99d9ef7644523"/>
    <p:sldId id="345" r:id="R9d039221477e4bdf"/>
    <p:sldId id="346" r:id="R22d227d55a784052"/>
    <p:sldId id="347" r:id="Rd00e24611dae4dcb"/>
    <p:sldId id="348" r:id="Rb38de3ce37514ee7"/>
    <p:sldId id="349" r:id="R8314196df9d34766"/>
    <p:sldId id="350" r:id="Rfeddc28ed2574e86"/>
    <p:sldId id="351" r:id="Re06224ee927e4521"/>
    <p:sldId id="352" r:id="Ra2a5f30c5cc54963"/>
    <p:sldId id="353" r:id="R6cfd5ba298da47b3"/>
    <p:sldId id="354" r:id="R6e382999ae9e461c"/>
    <p:sldId id="355" r:id="R01c09d6f15604594"/>
    <p:sldId id="356" r:id="Ra9b27b9fc6e24edf"/>
    <p:sldId id="357" r:id="Rdace48e146174281"/>
    <p:sldId id="358" r:id="R693c294ba9d04764"/>
    <p:sldId id="359" r:id="R18b5fdb02ca54214"/>
    <p:sldId id="360" r:id="Reba25ba0d9a04d5d"/>
    <p:sldId id="361" r:id="Rd438f1b81fb34798"/>
    <p:sldId id="362" r:id="R07a579ef4c5b4de6"/>
    <p:sldId id="363" r:id="R24ce16b48f284118"/>
    <p:sldId id="364" r:id="R428a9e0bba914cf8"/>
    <p:sldId id="365" r:id="R69f485a354da445e"/>
    <p:sldId id="366" r:id="R08442e957826437e"/>
    <p:sldId id="367" r:id="Rdc10e7eb9ae74d27"/>
    <p:sldId id="368" r:id="R5eb8f52efc7b494e"/>
    <p:sldId id="369" r:id="Rc0f48649e4d24fd5"/>
    <p:sldId id="370" r:id="Rb9fed0cd9ce442d8"/>
    <p:sldId id="371" r:id="R99d79580186b43fa"/>
    <p:sldId id="372" r:id="R499318b811784238"/>
    <p:sldId id="373" r:id="Rd87842ca43e04aff"/>
    <p:sldId id="374" r:id="Rb3cfe47fc1004eb0"/>
    <p:sldId id="375" r:id="Rac08ddf8e02b47ee"/>
    <p:sldId id="376" r:id="Rf44aad70606b4f9a"/>
    <p:sldId id="377" r:id="Ra04d3a00af3b44a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aeda053872b3412d" Type="http://schemas.openxmlformats.org/officeDocument/2006/relationships/slide" Target="/ppt/slides/slide10.xml"/><Relationship Id="R71fe4bf5aaa4442f" Type="http://schemas.openxmlformats.org/officeDocument/2006/relationships/slide" Target="/ppt/slides/slide32.xml"/><Relationship Id="Re434887c9d054f6b" Type="http://schemas.openxmlformats.org/officeDocument/2006/relationships/slide" Target="/ppt/slides/slide48.xml"/><Relationship Id="Rc0f48649e4d24fd5" Type="http://schemas.openxmlformats.org/officeDocument/2006/relationships/slide" Target="/ppt/slides/slide70.xml"/><Relationship Id="Rfeddc28ed2574e86" Type="http://schemas.openxmlformats.org/officeDocument/2006/relationships/slide" Target="/ppt/slides/slide5d.xml"/><Relationship Id="Ra9b27b9fc6e24edf" Type="http://schemas.openxmlformats.org/officeDocument/2006/relationships/slide" Target="/ppt/slides/slide63.xml"/><Relationship Id="R4a5e7521d8274fbf" Type="http://schemas.openxmlformats.org/officeDocument/2006/relationships/slide" Target="/ppt/slides/slide3.xml"/><Relationship Id="Rb11e078eff114dfc" Type="http://schemas.openxmlformats.org/officeDocument/2006/relationships/slide" Target="/ppt/slides/slide5.xml"/><Relationship Id="R94669bb9334341ea" Type="http://schemas.openxmlformats.org/officeDocument/2006/relationships/slide" Target="/ppt/slides/slide6.xml"/><Relationship Id="Ref4a62400be94076" Type="http://schemas.openxmlformats.org/officeDocument/2006/relationships/slide" Target="/ppt/slides/slide13.xml"/><Relationship Id="Rfd0f41a801604a36" Type="http://schemas.openxmlformats.org/officeDocument/2006/relationships/slide" Target="/ppt/slides/slide1d.xml"/><Relationship Id="Rde46f16f0bf74f4f" Type="http://schemas.openxmlformats.org/officeDocument/2006/relationships/slide" Target="/ppt/slides/slide3f.xml"/><Relationship Id="Rbcce8d832f704396" Type="http://schemas.openxmlformats.org/officeDocument/2006/relationships/slide" Target="/ppt/slides/slide47.xml"/><Relationship Id="R50ae84660b3a4b6c" Type="http://schemas.openxmlformats.org/officeDocument/2006/relationships/slide" Target="/ppt/slides/slide4d.xml"/><Relationship Id="rId11" Type="http://schemas.openxmlformats.org/officeDocument/2006/relationships/customXml" Target="../customXml/item3.xml"/><Relationship Id="rId5" Type="http://schemas.openxmlformats.org/officeDocument/2006/relationships/presProps" Target="presProps.xml"/><Relationship Id="Reed823010a084d51" Type="http://schemas.openxmlformats.org/officeDocument/2006/relationships/slide" Target="/ppt/slides/slide19.xml"/><Relationship Id="R213c03cfd97a4da1" Type="http://schemas.openxmlformats.org/officeDocument/2006/relationships/slide" Target="/ppt/slides/slide1c.xml"/><Relationship Id="R879bcd190ad14aec" Type="http://schemas.openxmlformats.org/officeDocument/2006/relationships/slide" Target="/ppt/slides/slide37.xml"/><Relationship Id="R67b61e65637a4463" Type="http://schemas.openxmlformats.org/officeDocument/2006/relationships/slide" Target="/ppt/slides/slide50.xml"/><Relationship Id="Rbe7a97a5055a4073" Type="http://schemas.openxmlformats.org/officeDocument/2006/relationships/slide" Target="/ppt/slides/slide17.xml"/><Relationship Id="R3da32773f36749a2" Type="http://schemas.openxmlformats.org/officeDocument/2006/relationships/slide" Target="/ppt/slides/slide2a.xml"/><Relationship Id="R1d7691e977964bf0" Type="http://schemas.openxmlformats.org/officeDocument/2006/relationships/slide" Target="/ppt/slides/slide40.xml"/><Relationship Id="R18b5fdb02ca54214" Type="http://schemas.openxmlformats.org/officeDocument/2006/relationships/slide" Target="/ppt/slides/slide66.xml"/><Relationship Id="R1291b4f0ce504c49" Type="http://schemas.openxmlformats.org/officeDocument/2006/relationships/slide" Target="/ppt/slides/slide41.xml"/><Relationship Id="R7748952cb8ab4a88" Type="http://schemas.openxmlformats.org/officeDocument/2006/relationships/slide" Target="/ppt/slides/slide53.xml"/><Relationship Id="Ra56500fd9f624f12" Type="http://schemas.openxmlformats.org/officeDocument/2006/relationships/slide" Target="/ppt/slides/slide2e.xml"/><Relationship Id="R66179492c97e4ba6" Type="http://schemas.openxmlformats.org/officeDocument/2006/relationships/slide" Target="/ppt/slides/slide51.xml"/><Relationship Id="Re06224ee927e4521" Type="http://schemas.openxmlformats.org/officeDocument/2006/relationships/slide" Target="/ppt/slides/slide5e.xml"/><Relationship Id="Ra04d3a00af3b44a0" Type="http://schemas.openxmlformats.org/officeDocument/2006/relationships/slide" Target="/ppt/slides/slide78.xml"/><Relationship Id="Rd60cd50b77e2487e" Type="http://schemas.openxmlformats.org/officeDocument/2006/relationships/slide" Target="/ppt/slides/slide22.xml"/><Relationship Id="R0df847c864fc4b28" Type="http://schemas.openxmlformats.org/officeDocument/2006/relationships/slide" Target="/ppt/slides/slide27.xml"/><Relationship Id="R986abbebb3424fe0" Type="http://schemas.openxmlformats.org/officeDocument/2006/relationships/slide" Target="/ppt/slides/slide52.xml"/><Relationship Id="R8314196df9d34766" Type="http://schemas.openxmlformats.org/officeDocument/2006/relationships/slide" Target="/ppt/slides/slide5c.xml"/><Relationship Id="R1edd04fba9f94ca0" Type="http://schemas.openxmlformats.org/officeDocument/2006/relationships/slide" Target="/ppt/slides/slide4.xml"/><Relationship Id="R78f498705e264963" Type="http://schemas.openxmlformats.org/officeDocument/2006/relationships/slide" Target="/ppt/slides/slide12.xml"/><Relationship Id="Ra401c7132ee1460f" Type="http://schemas.openxmlformats.org/officeDocument/2006/relationships/slide" Target="/ppt/slides/slide1a.xml"/><Relationship Id="R874fab8279f143c5" Type="http://schemas.openxmlformats.org/officeDocument/2006/relationships/slide" Target="/ppt/slides/slide44.xml"/><Relationship Id="R6e382999ae9e461c" Type="http://schemas.openxmlformats.org/officeDocument/2006/relationships/slide" Target="/ppt/slides/slide61.xml"/><Relationship Id="rId1" Type="http://schemas.openxmlformats.org/officeDocument/2006/relationships/slideMaster" Target="slideMasters/slideMaster1.xml"/><Relationship Id="rId6" Type="http://schemas.openxmlformats.org/officeDocument/2006/relationships/viewProps" Target="viewProps.xml"/><Relationship Id="R09ec174ec3294420" Type="http://schemas.openxmlformats.org/officeDocument/2006/relationships/slide" Target="/ppt/slides/slide1b.xml"/><Relationship Id="R51d3fc6b98174978" Type="http://schemas.openxmlformats.org/officeDocument/2006/relationships/slide" Target="/ppt/slides/slide35.xml"/><Relationship Id="Re10157a150f940f6" Type="http://schemas.openxmlformats.org/officeDocument/2006/relationships/slide" Target="/ppt/slides/slide49.xml"/><Relationship Id="R77d4221e10384798" Type="http://schemas.openxmlformats.org/officeDocument/2006/relationships/slide" Target="/ppt/slides/slide4b.xml"/><Relationship Id="Ra84f25962bdc4503" Type="http://schemas.openxmlformats.org/officeDocument/2006/relationships/slide" Target="/ppt/slides/slide4e.xml"/><Relationship Id="Rd00e24611dae4dcb" Type="http://schemas.openxmlformats.org/officeDocument/2006/relationships/slide" Target="/ppt/slides/slide5a.xml"/><Relationship Id="R297b69191fb94d0d" Type="http://schemas.openxmlformats.org/officeDocument/2006/relationships/slide" Target="/ppt/slides/slide11.xml"/><Relationship Id="Rf4b087c94f014d59" Type="http://schemas.openxmlformats.org/officeDocument/2006/relationships/slide" Target="/ppt/slides/slide1e.xml"/><Relationship Id="R6d07b872fcf24026" Type="http://schemas.openxmlformats.org/officeDocument/2006/relationships/slide" Target="/ppt/slides/slide28.xml"/><Relationship Id="R499318b811784238" Type="http://schemas.openxmlformats.org/officeDocument/2006/relationships/slide" Target="/ppt/slides/slide73.xml"/><Relationship Id="R3e8dd3d3ce37409d" Type="http://schemas.openxmlformats.org/officeDocument/2006/relationships/slide" Target="/ppt/slides/slide23.xml"/><Relationship Id="Rfb7ad249e2404527" Type="http://schemas.openxmlformats.org/officeDocument/2006/relationships/slide" Target="/ppt/slides/slide2d.xml"/><Relationship Id="R24ce16b48f284118" Type="http://schemas.openxmlformats.org/officeDocument/2006/relationships/slide" Target="/ppt/slides/slide6a.xml"/><Relationship Id="R30b51395ac9c448a" Type="http://schemas.openxmlformats.org/officeDocument/2006/relationships/slide" Target="/ppt/slides/slide9.xml"/><Relationship Id="R65d5c6710d394ede" Type="http://schemas.openxmlformats.org/officeDocument/2006/relationships/slide" Target="/ppt/slides/slidea.xml"/><Relationship Id="R6137e93819e44323" Type="http://schemas.openxmlformats.org/officeDocument/2006/relationships/slide" Target="/ppt/slides/slide24.xml"/><Relationship Id="R47fda3f1a7534f2f" Type="http://schemas.openxmlformats.org/officeDocument/2006/relationships/slide" Target="/ppt/slides/slide26.xml"/><Relationship Id="Re4978b1f11d04720" Type="http://schemas.openxmlformats.org/officeDocument/2006/relationships/slide" Target="/ppt/slides/slide30.xml"/><Relationship Id="R428a9e0bba914cf8" Type="http://schemas.openxmlformats.org/officeDocument/2006/relationships/slide" Target="/ppt/slides/slide6b.xml"/><Relationship Id="Rd87842ca43e04aff" Type="http://schemas.openxmlformats.org/officeDocument/2006/relationships/slide" Target="/ppt/slides/slide74.xml"/><Relationship Id="Rf44aad70606b4f9a" Type="http://schemas.openxmlformats.org/officeDocument/2006/relationships/slide" Target="/ppt/slides/slide77.xml"/><Relationship Id="Rb0fd63f2a2e848ef" Type="http://schemas.openxmlformats.org/officeDocument/2006/relationships/slide" Target="/ppt/slides/slide3b.xml"/><Relationship Id="R1f5f26da3ba44c63" Type="http://schemas.openxmlformats.org/officeDocument/2006/relationships/slide" Target="/ppt/slides/slide45.xml"/><Relationship Id="Rb38de3ce37514ee7" Type="http://schemas.openxmlformats.org/officeDocument/2006/relationships/slide" Target="/ppt/slides/slide5b.xml"/><Relationship Id="R01c09d6f15604594" Type="http://schemas.openxmlformats.org/officeDocument/2006/relationships/slide" Target="/ppt/slides/slide62.xml"/><Relationship Id="Rd438f1b81fb34798" Type="http://schemas.openxmlformats.org/officeDocument/2006/relationships/slide" Target="/ppt/slides/slide68.xml"/><Relationship Id="R5d0821b604f4451c" Type="http://schemas.openxmlformats.org/officeDocument/2006/relationships/slide" Target="/ppt/slides/slide43.xml"/><Relationship Id="R0054a26aec8942b0" Type="http://schemas.openxmlformats.org/officeDocument/2006/relationships/slide" Target="/ppt/slides/slide4f.xml"/><Relationship Id="R99d79580186b43fa" Type="http://schemas.openxmlformats.org/officeDocument/2006/relationships/slide" Target="/ppt/slides/slide72.xml"/><Relationship Id="rId7" Type="http://schemas.openxmlformats.org/officeDocument/2006/relationships/theme" Target="theme/theme1.xml"/><Relationship Id="Rddc8a706c2b44971" Type="http://schemas.openxmlformats.org/officeDocument/2006/relationships/slide" Target="/ppt/slides/slide14.xml"/><Relationship Id="Ree1f0c13764e4467" Type="http://schemas.openxmlformats.org/officeDocument/2006/relationships/slide" Target="/ppt/slides/slide21.xml"/><Relationship Id="Raa070b056c4f4d96" Type="http://schemas.openxmlformats.org/officeDocument/2006/relationships/slide" Target="/ppt/slides/slide3e.xml"/><Relationship Id="Ra2a5f30c5cc54963" Type="http://schemas.openxmlformats.org/officeDocument/2006/relationships/slide" Target="/ppt/slides/slide5f.xml"/><Relationship Id="R2665a98c45af4409" Type="http://schemas.openxmlformats.org/officeDocument/2006/relationships/slide" Target="/ppt/slides/slide8.xml"/><Relationship Id="Rba2d614256654b96" Type="http://schemas.openxmlformats.org/officeDocument/2006/relationships/slide" Target="/ppt/slides/slidee.xml"/><Relationship Id="Ra2edc70d8e324cd2" Type="http://schemas.openxmlformats.org/officeDocument/2006/relationships/slide" Target="/ppt/slides/slide18.xml"/><Relationship Id="R693c294ba9d04764" Type="http://schemas.openxmlformats.org/officeDocument/2006/relationships/slide" Target="/ppt/slides/slide65.xml"/><Relationship Id="R07a579ef4c5b4de6" Type="http://schemas.openxmlformats.org/officeDocument/2006/relationships/slide" Target="/ppt/slides/slide69.xml"/><Relationship Id="R747e0454fe4b4d5e" Type="http://schemas.openxmlformats.org/officeDocument/2006/relationships/slide" Target="/ppt/slides/slide55.xml"/><Relationship Id="R6cfd5ba298da47b3" Type="http://schemas.openxmlformats.org/officeDocument/2006/relationships/slide" Target="/ppt/slides/slide60.xml"/><Relationship Id="Reba25ba0d9a04d5d" Type="http://schemas.openxmlformats.org/officeDocument/2006/relationships/slide" Target="/ppt/slides/slide67.xml"/><Relationship Id="Raecfa5eb2570435c" Type="http://schemas.openxmlformats.org/officeDocument/2006/relationships/slide" Target="/ppt/slides/slideb.xml"/><Relationship Id="Rd17c4a4e93704477" Type="http://schemas.openxmlformats.org/officeDocument/2006/relationships/slide" Target="/ppt/slides/slided.xml"/><Relationship Id="R757bda582f464237" Type="http://schemas.openxmlformats.org/officeDocument/2006/relationships/slide" Target="/ppt/slides/slide31.xml"/><Relationship Id="R7b1862f57f834b80" Type="http://schemas.openxmlformats.org/officeDocument/2006/relationships/slide" Target="/ppt/slides/slide34.xml"/><Relationship Id="R32126e1d71634843" Type="http://schemas.openxmlformats.org/officeDocument/2006/relationships/slide" Target="/ppt/slides/slide38.xml"/><Relationship Id="Rb0bbe24dbacf4919" Type="http://schemas.openxmlformats.org/officeDocument/2006/relationships/slide" Target="/ppt/slides/slide3c.xml"/><Relationship Id="R08442e957826437e" Type="http://schemas.openxmlformats.org/officeDocument/2006/relationships/slide" Target="/ppt/slides/slide6d.xml"/><Relationship Id="Ref8894c0e3f34e80" Type="http://schemas.openxmlformats.org/officeDocument/2006/relationships/slide" Target="/ppt/slides/slide2b.xml"/><Relationship Id="R2a0ffda1cfa64bc2" Type="http://schemas.openxmlformats.org/officeDocument/2006/relationships/slide" Target="/ppt/slides/slide3d.xml"/><Relationship Id="R47fe5b5305824ec9" Type="http://schemas.openxmlformats.org/officeDocument/2006/relationships/slide" Target="/ppt/slides/slide46.xml"/><Relationship Id="rId8" Type="http://schemas.openxmlformats.org/officeDocument/2006/relationships/tableStyles" Target="tableStyles.xml"/><Relationship Id="Rdce9e4584b574556" Type="http://schemas.openxmlformats.org/officeDocument/2006/relationships/slide" Target="/ppt/slides/slide25.xml"/><Relationship Id="R3221bc4af9054ea7" Type="http://schemas.openxmlformats.org/officeDocument/2006/relationships/slide" Target="/ppt/slides/slide54.xml"/><Relationship Id="Rf2a99d9ef7644523" Type="http://schemas.openxmlformats.org/officeDocument/2006/relationships/slide" Target="/ppt/slides/slide57.xml"/><Relationship Id="R1efb6571bf534f6a" Type="http://schemas.openxmlformats.org/officeDocument/2006/relationships/slide" Target="/ppt/slides/slide7.xml"/><Relationship Id="R29c1ea99aa774305" Type="http://schemas.openxmlformats.org/officeDocument/2006/relationships/slide" Target="/ppt/slides/slide4c.xml"/><Relationship Id="R0dc30597f0184ee7" Type="http://schemas.openxmlformats.org/officeDocument/2006/relationships/slide" Target="/ppt/slides/slide56.xml"/><Relationship Id="R0246a9212c374e0e" Type="http://schemas.openxmlformats.org/officeDocument/2006/relationships/slide" Target="/ppt/slides/slidec.xml"/><Relationship Id="Re6a424a08ae0470d" Type="http://schemas.openxmlformats.org/officeDocument/2006/relationships/slide" Target="/ppt/slides/slide20.xml"/><Relationship Id="R63eb777e482d433e" Type="http://schemas.openxmlformats.org/officeDocument/2006/relationships/slide" Target="/ppt/slides/slide39.xml"/><Relationship Id="R30e238bb6aee4e5d" Type="http://schemas.openxmlformats.org/officeDocument/2006/relationships/slide" Target="/ppt/slides/slide4a.xml"/><Relationship Id="Rdc10e7eb9ae74d27" Type="http://schemas.openxmlformats.org/officeDocument/2006/relationships/slide" Target="/ppt/slides/slide6e.xml"/><Relationship Id="Rb3cfe47fc1004eb0" Type="http://schemas.openxmlformats.org/officeDocument/2006/relationships/slide" Target="/ppt/slides/slide75.xml"/><Relationship Id="R9af157e1fab0405a" Type="http://schemas.openxmlformats.org/officeDocument/2006/relationships/slide" Target="/ppt/slides/slide15.xml"/><Relationship Id="R325375043d1b445d" Type="http://schemas.openxmlformats.org/officeDocument/2006/relationships/slide" Target="/ppt/slides/slide16.xml"/><Relationship Id="Rcba88d481602491b" Type="http://schemas.openxmlformats.org/officeDocument/2006/relationships/slide" Target="/ppt/slides/slide33.xml"/><Relationship Id="Re4261f29f41d4d96" Type="http://schemas.openxmlformats.org/officeDocument/2006/relationships/slide" Target="/ppt/slides/slide1f.xml"/><Relationship Id="Rd3292b24eec34947" Type="http://schemas.openxmlformats.org/officeDocument/2006/relationships/slide" Target="/ppt/slides/slide29.xml"/><Relationship Id="Rec9384b7f5ab4234" Type="http://schemas.openxmlformats.org/officeDocument/2006/relationships/slide" Target="/ppt/slides/slide2c.xml"/><Relationship Id="Re761edf8c12a4de8" Type="http://schemas.openxmlformats.org/officeDocument/2006/relationships/slide" Target="/ppt/slides/slide3a.xml"/><Relationship Id="R69f485a354da445e" Type="http://schemas.openxmlformats.org/officeDocument/2006/relationships/slide" Target="/ppt/slides/slide6c.xml"/><Relationship Id="Rac08ddf8e02b47ee" Type="http://schemas.openxmlformats.org/officeDocument/2006/relationships/slide" Target="/ppt/slides/slide76.xml"/><Relationship Id="Rf66d4e0ff2c346bc" Type="http://schemas.openxmlformats.org/officeDocument/2006/relationships/slide" Target="/ppt/slides/slide2f.xml"/><Relationship Id="Rdace48e146174281" Type="http://schemas.openxmlformats.org/officeDocument/2006/relationships/slide" Target="/ppt/slides/slide64.xml"/><Relationship Id="R5eb8f52efc7b494e" Type="http://schemas.openxmlformats.org/officeDocument/2006/relationships/slide" Target="/ppt/slides/slide6f.xml"/><Relationship Id="R07509e38b0ef4001" Type="http://schemas.openxmlformats.org/officeDocument/2006/relationships/slide" Target="/ppt/slides/slide36.xml"/><Relationship Id="R9d039221477e4bdf" Type="http://schemas.openxmlformats.org/officeDocument/2006/relationships/slide" Target="/ppt/slides/slide58.xml"/><Relationship Id="R22d227d55a784052" Type="http://schemas.openxmlformats.org/officeDocument/2006/relationships/slide" Target="/ppt/slides/slide59.xml"/><Relationship Id="Rb9fed0cd9ce442d8" Type="http://schemas.openxmlformats.org/officeDocument/2006/relationships/slide" Target="/ppt/slides/slide71.xml"/><Relationship Id="rId10" Type="http://schemas.openxmlformats.org/officeDocument/2006/relationships/customXml" Target="../customXml/item2.xml"/><Relationship Id="rId4" Type="http://schemas.openxmlformats.org/officeDocument/2006/relationships/notesMaster" Target="notesMasters/notesMaster1.xml"/><Relationship Id="Re93afaeb3e1e49f2" Type="http://schemas.openxmlformats.org/officeDocument/2006/relationships/slide" Target="/ppt/slides/slidef.xml"/><Relationship Id="R9f4faeb1b91b4fb0" Type="http://schemas.openxmlformats.org/officeDocument/2006/relationships/slide" Target="/ppt/slides/slide42.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11.9.  The percentage for 2009 is 11.4.  The percentage for 2011 is 12.6.  The percentage for 2013 is 18.7.  The percentage for 2015 is 11.4.  The percentage for 2017 is 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4.1. The percentage for Female students is 7.1. The percentage for 6th grade students is 3.7. The percentage for 7th grade students is 5.6. The percentage for 8th grade students is 7.0. The percentage for Black students is 5.4. The percentage for Hispanic students is 7.1. The percentage for White students is 4.6.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7.2.  The percentage for 2015 is 6.1.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 The percentage for Male students is 7.3. The percentage for Female students is 5.5. The percentage for 6th grade students is 5.0. The percentage for 7th grade students is 5.9. The percentage for 8th grade students is 8.3. The percentage for Black students is 5.7. The percentage for Hispanic students is 8.6. The percentage for White students is 6.5.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tried cigarette smoking.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26.4.  The percentage for 2009 is 24.8.  The percentage for 2011 is 22.9.  The percentage for 2013 is 18.0.  The percentage for 2015 is 10.1.  The percentage for 2017 is 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 The percentage for Male students is 1.2. The percentage for Female students is 0.8. The percentage for 6th grade students is 1.0. The percentage for 7th grade students is 1.1. The percentage for 8th grade students is 0.9. The percentage for Black students is 0.8. The percentage for Hispanic students is 2.7. The percentage for White students is 0.8.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8.0.  The percentage for 2009 is 7.7.  The percentage for 2011 is 6.0.  The percentage for 2013 is 4.5.  The percentage for 2015 is 1.7.  The percentage for 2017 is 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0.1. The percentage for Male students is 0.2. The percentage for Female students is 0.0. The percentage for 6th grade students is 0.0. The percentage for 7th grade students is 0.0. The percentage for 8th grade students is 0.2. The percentage for Black students is 0.0. The percentage for Hispanic students is 0.4. The percentage for White students is 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currently smoked cigarettes frequently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1.7.  The percentage for 2009 is 2.2.  The percentage for 2011 is 1.2.  The percentage for 2013 is 1.0.  The percentage for 2015 is 0.3.  The percentage for 2017 is 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0.1. The percentage for Male students is 0.2. The percentage for Female students is 0.0. The percentage for 6th grade students is 0.0. The percentage for 7th grade students is 0.0. The percentage for 8th grade students is 0.2. The percentage for Black students is 0.0. The percentage for Hispanic students is 0.4. The percentage for White students is 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currently smoked cigarettes daily.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1.5.  The percentage for 2009 is 1.9.  The percentage for 2011 is 0.8.  The percentage for 2013 is 0.9.  The percentage for 2015 is 0.3.  The percentage for 2017 is 0.1.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14.2. The percentage for Female students is 12.2. The percentage for 6th grade students is 8.6. The percentage for 7th grade students is 12.6. The percentage for 8th grade students is 18.5. The percentage for Black students is 13.1. The percentage for Hispanic students is 19.1. The percentage for White students is 10.9.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ever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16.9.  The percentage for 2017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 The percentage for Male students is 4.8. The percentage for Female students is 4.1. The percentage for 6th grade students is 3.7. The percentage for 7th grade students is 3.7. The percentage for 8th grade students is 5.9. The percentage for Black students is 4.7. The percentage for Hispanic students is 9.4. The percentage for White students is 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currently used an electronic vapor product.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8.1.  The percentage for 2017 is 4.5.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usually got their own electronic vapor products by buying them in a store (such as a convenience store, supermarket, discount store, gas station, or vape store, during the 30 days before the survey, among students who currently used electronic vapor products).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 The percentage for Male students is 1.0. The percentage for Female students is 1.0. The percentage for 6th grade students is 1.1. The percentage for 7th grade students is 0.8. The percentage for 8th grade students is 1.1. The percentage for Black students is 0.5. The percentage for Hispanic students is 2.6. The percentage for White students is 0.9.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1.4. The percentage for Female students is 1.5. The percentage for 6th grade students is 1.1. The percentage for 7th grade students is 1.0. The percentage for 8th grade students is 2.0. The percentage for Black students is 1.0. The percentage for Hispanic students is 2.8.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currently smoked cigars.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4.8.  The percentage for 2009 is 6.6.  The percentage for 2011 is 4.9.  The percentage for 2013 is 4.9.  The percentage for 2015 is 2.6.  The percentage for 2017 is 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2.2. The percentage for Female students is 1.7. The percentage for 6th grade students is 1.6. The percentage for 7th grade students is 1.5. The percentage for 8th grade students is 2.6. The percentage for Black students is 1.6. The percentage for Hispanic students is 4.1.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 The percentage for Male students is 2.4. The percentage for Female students is 1.8. The percentage for 6th grade students is 2.0. The percentage for 7th grade students is 1.5. The percentage for 8th grade students is 2.6. The percentage for Black students is 1.6. The percentage for Hispanic students is 4.7. The percentage for White students is 1.6.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 The percentage for Male students is 6.2. The percentage for Female students is 5.4. The percentage for 6th grade students is 5.1. The percentage for 7th grade students is 5.0. The percentage for 8th grade students is 7.3. The percentage for Black students is 5.4. The percentage for Hispanic students is 12.5. The percentage for White students is 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drank alcohol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18.0. The percentage for Female students is 21.1. The percentage for 6th grade students is 15.3. The percentage for 7th grade students is 17.4. The percentage for 8th grade students is 25.1. The percentage for Black students is 17.3. The percentage for Hispanic students is 26.1. The percentage for White students is 18.6.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40.4.  The percentage for 2009 is 40.3.  The percentage for 2011 is 35.9.  The percentage for 2013 is 26.9.  The percentage for 2015 is 21.4.  The percentage for 2017 is 19.3.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 The percentage for Male students is 9.1. The percentage for Female students is 6.6. The percentage for 6th grade students is 8.9. The percentage for 7th grade students is 8.2. The percentage for 8th grade students is 6.7. The percentage for Black students is 8.2. The percentage for Hispanic students is 10.1. The percentage for White students is 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drank alcohol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13.9.  The percentage for 2009 is 15.8.  The percentage for 2011 is 12.4.  The percentage for 2013 is 10.0.  The percentage for 2015 is 7.0.  The percentage for 2017 is 7.9.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7.9. The percentage for Female students is 7.9. The percentage for 6th grade students is 2.7. The percentage for 7th grade students is 7.2. The percentage for 8th grade students is 13.1. The percentage for Black students is 7.8. The percentage for Hispanic students is 12.8. The percentage for White students is 5.6.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13.9.  The percentage for 2009 is 15.4.  The percentage for 2011 is 14.3.  The percentage for 2013 is 13.6.  The percentage for 2015 is 9.9.  The percentage for 2017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increased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 The percentage for Male students is 1.5. The percentage for Female students is 0.7. The percentage for 6th grade students is 1.0. The percentage for 7th grade students is 1.0. The percentage for 8th grade students is 1.1. The percentage for Black students is 1.0. The percentage for Hispanic students is 1.5. The percentage for White students is 1.0.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3.0.  The percentage for 2009 is 3.2.  The percentage for 2011 is 2.0.  The percentage for 2013 is 3.0.  The percentage for 2015 is 1.6.  The percentage for 2017 is 1.1.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0.8. The percentage for Male students is 0.8. The percentage for Female students is 0.7. The percentage for 6th grade students is 0.4. The percentage for 7th grade students is 1.0. The percentage for 8th grade students is 0.7. The percentage for Black students is 0.8. The percentage for Hispanic students is 1.5. The percentage for White students is 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rarely or never wore a seat belt (when riding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The percentage for Male students is 6.3. The percentage for Female students is 3.5. The percentage for 6th grade students is 4.9. The percentage for 7th grade students is 5.3. The percentage for 8th grade students is 4.8. The percentage for Black students is 7.2. The percentage for Hispanic students is 6.8. The percentage for White students is 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used cocaine.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2.8.  The percentage for 2009 is 3.3.  The percentage for 2011 is 2.2.  The percentage for 2013 is 2.1.  The percentage for 2015 is 1.0.  The percentage for 2017 is 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3.3. The percentage for Male students is 3.4. The percentage for Female students is 3.3. The percentage for 6th grade students is 2.8. The percentage for 7th grade students is 3.1. The percentage for 8th grade students is 3.9. The percentage for Black students is 4.0. The percentage for Hispanic students is 2.1. The percentage for White students is 3.3.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 The percentage for Male students is 10.2. The percentage for Female students is 2.2. The percentage for 6th grade students is 4.3. The percentage for 7th grade students is 4.7. The percentage for 8th grade students is 10.2. The percentage for Black students is 9.0. The percentage for Hispanic students is 8.0. The percentage for White students is 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8th grade students is higher than for 7th grade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23.2.  The percentage for 2009 is 23.0.  The percentage for 2011 is 18.7.  The percentage for 2013 is 16.2.  The percentage for 2015 is 10.6.  The percentage for 2017 is 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3.7. The percentage for Female students is 0.8. The percentage for 6th grade students is 2.2. The percentage for 7th grade students is 1.8. The percentage for 8th grade students is 3.1. The percentage for Black students is 3.9. The percentage for Hispanic students is 2.3. The percentage for White students is 1.2.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had sexual intercourse for the first time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5.8.  The percentage for 2009 is 6.6.  The percentage for 2011 is 5.2.  The percentage for 2013 is 4.4.  The percentage for 2015 is 2.6.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used a condom during last sexual intercourse (among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69.2.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used a condom during last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78.5.  The percentage for 2009 is 69.3.  The percentage for 2011 is 77.2.  The percentage for 2013 is 69.8.  The percentage for 2015 is 69.5.  The percentage for 2017 is 69.2.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27.4. The percentage for Male students is 23.6. The percentage for Female students is 31.7. The percentage for 6th grade students is 23.1. The percentage for 7th grade students is 29.1. The percentage for 8th grade students is 29.3. The percentage for Black students is 26.2. The percentage for Hispanic students is 35.5. The percentage for White students is 25.0.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26.6.  The percentage for 2009 is 24.6.  The percentage for 2011 is 26.5.  The percentage for 2013 is 25.6.  The percentage for 2015 is 25.1.  The percentage for 2017 is 27.4.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45.9. The percentage for Male students is 38.5. The percentage for Female students is 54.3. The percentage for 6th grade students is 46.8. The percentage for 7th grade students is 43.6. The percentage for 8th grade students is 47.1. The percentage for Black students is 47.9. The percentage for Hispanic students is 60.4. The percentage for White students is 38.3.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43.4.  The percentage for 2009 is 42.1.  The percentage for 2011 is 45.6.  The percentage for 2013 is 45.5.  The percentage for 2015 is 42.3.  The percentage for 2017 is 45.9.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6.8. The percentage for Female students is 10.6. The percentage for 6th grade students is 6.0. The percentage for 7th grade students is 11.8. The percentage for 8th grade students is 7.6. The percentage for Black students is 7.5. The percentage for Hispanic students is 13.0. The percentage for White students is 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middle school students who did not eat breakfast.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11.1.  The percentage for 2013 is 10.3.  The percentage for 2015 is 8.7.  The percentage for 2017 is 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50.4. The percentage for Male students is 57.7. The percentage for Female students is 42.2. The percentage for 6th grade students is 59.5. The percentage for 7th grade students is 47.0. The percentage for 8th grade students is 45.4. The percentage for Black students is 46.9. The percentage for Hispanic students is 47.1. The percentage for White students is 52.8.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middle school students who ate breakfast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48.4.  The percentage for 2013 is 46.8.  The percentage for 2015 is 51.1.  The percentage for 2017 is 50.4.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rarely or never wore a seat belt.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5.9.  The percentage for 2009 is 8.2.  The percentage for 2011 is 6.4.  The percentage for 2013 is 6.8.  The percentage for 2015 is 4.1.  The percentage for 2017 is 5.1.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50.8. The percentage for Male students is 58.8. The percentage for Female students is 41.5. The percentage for 6th grade students is 56.2. The percentage for 7th grade students is 48.3. The percentage for 8th grade students is 48.2. The percentage for Black students is 47.2. The percentage for Hispanic students is 42.8. The percentage for White students is 59.0.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8th grade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middle school students who were physically active at least 60 minutes per day on 5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46.6.  The percentage for 2011 is 44.9.  The percentage for 2013 is 45.0.  The percentage for 2015 is 47.6.  The percentage for 2017 is 50.8.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10.9. The percentage for Male students is 10.1. The percentage for Female students is 11.9. The percentage for 6th grade students is 10.8. The percentage for 7th grade students is 9.7. The percentage for 8th grade students is 12.0. The percentage for Black students is 14.9. The percentage for Hispanic students is 12.1. The percentage for White students is 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middle school students who did not participate in at least 60 minutes of physical activity on at least 1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18.1.  The percentage for 2011 is 11.2.  The percentage for 2013 is 14.8.  The percentage for 2015 is 13.0.  The percentage for 2017 is 10.9.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27.8. The percentage for Male students is 35.3. The percentage for Female students is 19.1. The percentage for 6th grade students is 32.1. The percentage for 7th grade students is 25.9. The percentage for 8th grade students is 25.7. The percentage for Black students is 29.0. The percentage for Hispanic students is 24.4. The percentage for White students is 29.3.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middle school students who were physically active at least 60 minutes per day on all 7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28.7.  The percentage for 2011 is 28.6.  The percentage for 2013 is 25.1.  The percentage for 2015 is 27.5.  The percentage for 2017 is 27.8.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24.9. The percentage for Male students is 24.5. The percentage for Female students is 25.6. The percentage for 6th grade students is 24.0. The percentage for 7th grade students is 25.7. The percentage for 8th grade students is 25.0. The percentage for Black students is 33.7. The percentage for Hispanic students is 28.0. The percentage for White students is 16.0.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watched television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43.8.  The percentage for 2009 is 42.5.  The percentage for 2011 is 43.5.  The percentage for 2013 is 44.1.  The percentage for 2015 is 32.4.  The percentage for 2017 is 24.9.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49.8. The percentage for Male students is 51.1. The percentage for Female students is 48.3. The percentage for 6th grade students is 42.8. The percentage for 7th grade students is 51.4. The percentage for 8th grade students is 55.2. The percentage for Black students is 48.2. The percentage for Hispanic students is 55.1. The percentage for White students is 49.1.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2009-2017. This slide shows percentages from 2009 through 2017 for middle school students who played video or computer games or used a computer 3 or more hours per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32.7.  The percentage for 2011 is 37.2.  The percentage for 2013 is 42.9.  The percentage for 2015 is 46.1.  The percentage for 2017 is 49.8.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attended physical education classes (PE)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67.6. The percentage for Male students is 70.7. The percentage for Female students is 63.8. The percentage for 6th grade students is 70.7. The percentage for 7th grade students is 68.5. The percentage for 8th grade students is 63.6. The percentage for Black students is 70.3. The percentage for Hispanic students is 65.4. The percentage for White students is 66.2.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attended physical education classes (PE) on 1 or more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64.9.  The percentage for 2009 is 63.1.  The percentage for 2011 is 63.9.  The percentage for 2013 is 63.0.  The percentage for 2015 is 61.2.  The percentage for 2017 is 67.6.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19.3. The percentage for Female students is 12.6. The percentage for 6th grade students is 15.5. The percentage for 7th grade students is 18.0. The percentage for 8th grade students is 15.0. The percentage for Black students is 19.4. The percentage for Hispanic students is 15.2. The percentage for White students is 13.8.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attended physical education classes on all 5 days.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29.5.  The percentage for 2009 is 22.1.  The percentage for 2011 is 24.5.  The percentage for 2013 is 18.6.  The percentage for 2015 is 17.6.  The percentage for 2017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59.0. The percentage for Male students is 63.5. The percentage for Female students is 53.8. The percentage for 6th grade students is 62.6. The percentage for 7th grade students is 56.0. The percentage for 8th grade students is 58.9. The percentage for Black students is 56.9. The percentage for Hispanic students is 55.2. The percentage for White students is 63.8.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played on at least one sports team.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60.0.  The percentage for 2009 is 58.4.  The percentage for 2011 is 60.2.  The percentage for 2013 is 61.2.  The percentage for 2015 is 61.6.  The percentage for 2017 is 59.0.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16.4. The percentage for Male students is 15.4. The percentage for Female students is 17.7. The percentage for 6th grade students is 11.1. The percentage for 7th grade students is 18.4. The percentage for 8th grade students is 19.7. The percentage for Black students is 12.7. The percentage for Hispanic students is 19.4. The percentage for White students is 18.2.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16.2. The percentage for Male students is 17.6. The percentage for Female students is 14.6. The percentage for 6th grade students is 21.5. The percentage for 7th grade students is 12.3. The percentage for 8th grade students is 14.7. The percentage for Black students is 16.9. The percentage for Hispanic students is 19.8.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6th grade students is higher than for 7th grade students. The prevalence for 6th grade students is higher than for 8th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19.8. The percentage for Male students is 17.4. The percentage for Female students is 22.6. The percentage for 6th grade students is 20.5. The percentage for 7th grade students is 17.9. The percentage for 8th grade students is 20.9. The percentage for Black students is 23.8. The percentage for Hispanic students is 20.9. The percentage for White students is 16.9.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20.8.  The percentage for 2009 is 23.6.  The percentage for 2011 is 26.0.  The percentage for 2013 is 26.0.  The percentage for 2015 is 21.7.  The percentage for 2017 is 19.8.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49.4. The percentage for Male students is 52.5. The percentage for Female students is 46.0. The percentage for 6th grade students is 59.1. The percentage for 7th grade students is 48.9. The percentage for 8th grade students is 40.7. The percentage for Black students is 47.2. The percentage for Hispanic students is 45.8. The percentage for White students is 52.2.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middle school students who got 8 or more hours of sleep.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55.6.  The percentage for 2013 is 53.7.  The percentage for 2015 is 55.0.  The percentage for 2017 is 49.4.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74.8. The percentage for Male students is 69.5. The percentage for Female students is 81.4. The percentage for 6th grade students is 76.4. The percentage for 7th grade students is 75.1. The percentage for 8th grade students is 73.7. The percentage for Black students is 72.1. The percentage for Hispanic students is 66.8. The percentage for White students is 82.7.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described their grades in school as mostly A's or B's.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77.6.  The percentage for 2017 is 74.8.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23.6. The percentage for Male students is 34.0. The percentage for Female students is 11.8. The percentage for 6th grade students is 20.0. The percentage for 7th grade students is 25.9. The percentage for 8th grade students is 24.7. The percentage for Black students is 19.6. The percentage for Hispanic students is 25.1. The percentage for White students is 27.2.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reported that someone they were dating or going out with purposely tried to control them or emotionally hurt them (counting such things as being told who they could and could not spend time with, being humiliated in front of others, or being threatened if they did not do what date wanted, among students who dated or went out with anyone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11.0. The percentage for Male students is 9.7. The percentage for Female students is 12.9. The percentage for 6th grade students is 8.2. The percentage for 7th grade students is 10.3. The percentage for 8th grade students is 13.9. The percentage for Black students is 13.3. The percentage for Hispanic students is 12.8. The percentage for White students is 8.5.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reported that someone they were dating or going out with physically hurt them on purpose (counting such things as being hit, slammed into something, or injured with an object or weapon, among students who dated or went out with anyone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3.7. The percentage for Male students is 4.5. The percentage for Female students is 2.8. The percentage for 6th grade students is 3.9. The percentage for 7th grade students is 3.2. The percentage for 8th grade students is 3.8. The percentage for Black students is 3.5. The percentage for Hispanic students is 5.9. The percentage for White students is 3.1.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something to purposely hurt themselves without wanting to die, such as cutting or burning themselves on purpose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10.4. The percentage for Male students is 6.9. The percentage for Female students is 14.4. The percentage for 6th grade students is 6.1. The percentage for 7th grade students is 11.2. The percentage for 8th grade students is 13.6. The percentage for Black students is 8.6. The percentage for Hispanic students is 14.9. The percentage for White students is 10.6.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smoked a whole cigarette before age 11 years (for the first time).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1.8. The percentage for Female students is 0.6. The percentage for 6th grade students is 1.2. The percentage for 7th grade students is 0.9. The percentage for 8th grade students is 1.5. The percentage for Black students is 1.2. The percentage for Hispanic students is 1.0.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smoked a whole cigarette before age 11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5.5.  The percentage for 2009 is 6.5.  The percentage for 2011 is 3.7.  The percentage for 2013 is 4.2.  The percentage for 2015 is 1.5.  The percentage for 2017 is 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decreased from 2007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drank alcohol (other than a few sips,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4.9. The percentage for Female students is 6.1. The percentage for 6th grade students is 4.5. The percentage for 7th grade students is 3.8. The percentage for 8th grade students is 7.9. The percentage for Black students is 5.7. The percentage for Hispanic students is 8.6.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middle school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10.3.  The percentage for 2015 is 6.6.  The percentage for 2017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currently used marijuana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 The percentage for Male students is 4.4. The percentage for Female students is 3.5. The percentage for 6th grade students is 2.4. The percentage for 7th grade students is 3.1. The percentage for 8th grade students is 6.0. The percentage for Black students is 3.6. The percentage for Hispanic students is 7.8. The percentage for White students is 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rode with a driver who had been drinking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28.4.  The percentage for 2009 is 30.3.  The percentage for 2011 is 20.9.  The percentage for 2013 is 20.9.  The percentage for 2015 is 17.0.  The percentage for 2017 is 16.4.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2011-2017. This slide shows percentages from 2011 through 2017 for middle school students who currently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7.1.  The percentage for 2013 is 6.9.  The percentage for 2015 is 5.0.  The percentage for 2017 is 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sniffed glue, or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 The percentage for Male students is 3.5. The percentage for Female students is 4.5. The percentage for 6th grade students is 3.5. The percentage for 7th grade students is 5.0. The percentage for 8th grade students is 3.6. The percentage for Black students is 4.3. The percentage for Hispanic students is 6.2. The percentage for White students is 2.9.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used steroid pills or shots without a doctor's prescription.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0.9. The percentage for Male students is 0.9. The percentage for Female students is 0.9. The percentage for 6th grade students is 0.4. The percentage for 7th grade students is 0.9. The percentage for 8th grade students is 1.3. The percentage for Black students is 0.7. The percentage for Hispanic students is 1.2. The percentage for White students is 0.6.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have taken prescription pain medicine without a doctor's prescription or differently than how a doctor told them to use it (counting drugs such as codeine, Vicodin, OxyContin, Hydrocodone, and Percocet,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 The percentage for Male students is 1.6. The percentage for Female students is 2.3. The percentage for 6th grade students is 1.4. The percentage for 7th grade students is 1.0. The percentage for 8th grade students is 3.1. The percentage for Black students is 2.4. The percentage for Hispanic students is 1.8.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The prevalence for 8th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had sexual intercourse with three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 The percentage for Male students is 5.0. The percentage for Female students is 1.0. The percentage for 6th grade students is 2.0. The percentage for 7th grade students is 1.8. The percentage for 8th grade students is 5.4. The percentage for Black students is 5.2. The percentage for Hispanic students is 3.6.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8th grade students is higher than for 7th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eat fruit (not counting fruit juice,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19.3. The percentage for Male students is 19.6. The percentage for Female students is 19.1. The percentage for 6th grade students is 19.5. The percentage for 7th grade students is 18.0. The percentage for 8th grade students is 20.8. The percentage for Black students is 21.5. The percentage for Hispanic students is 20.0. The percentage for White students is 17.5.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eat green salad or other vegetables (not counting potatoes,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36.5. The percentage for Male students is 40.2. The percentage for Female students is 31.9. The percentage for 6th grade students is 31.7. The percentage for 7th grade students is 38.8. The percentage for 8th grade students is 39.2. The percentage for Black students is 40.4. The percentage for Hispanic students is 43.6. The percentage for White students is 31.7.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drink a can, bottle, or glass of soda or pop (such as Coke, Pepsi, or Sprite, not including diet soda or diet pop,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57.1. The percentage for Male students is 56.2. The percentage for Female students is 57.8. The percentage for 6th grade students is 53.8. The percentage for 7th grade students is 59.6. The percentage for 8th grade students is 57.6. The percentage for Black students is 52.9. The percentage for Hispanic students is 51.9. The percentage for White students is 62.5.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middle school students who did not drink a can, bottle, or glass of soda or pop.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46.8.  The percentage for 2015 is 52.5.  The percentage for 2017 is 57.1.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drink caffeinated drinks  (including coffee, teas, sodas, power drinks, energy drinks or other drinks with caffeine added, one or more times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53.8. The percentage for Male students is 57.1. The percentage for Female students is 49.9. The percentage for 6th grade students is 51.6. The percentage for 7th grade students is 56.2. The percentage for 8th grade students is 53.3. The percentage for Black students is 59.8. The percentage for Hispanic students is 55.9. The percentage for White students is 47.4.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did not drink caffeinated drinks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57.3.  The percentage for 2017 is 53.8.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did not drink a can, bottle, or glass of sugar-sweetened beverages (counting sports drinks (such as Gatorade or PowerAde), energy drinks (such as Red Bull or Jolt), lemonade, sweetened tea or coffee drinks, flavored milk, Snapple, or Sunny Delight and not counting soda or pop, one or more sugar-sweetened beverages the day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42.3. The percentage for Male students is 45.0. The percentage for Female students is 38.9. The percentage for 6th grade students is 40.8. The percentage for 7th grade students is 44.6. The percentage for 8th grade students is 41.4. The percentage for Black students is 36.4. The percentage for Hispanic students is 44.3. The percentage for White students is 44.4.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ate dinner at home with at least one of their parents on four or more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82.5. The percentage for Male students is 84.9. The percentage for Female students is 79.7. The percentage for 6th grade students is 85.8. The percentage for 7th grade students is 81.3. The percentage for 8th grade students is 80.6. The percentage for Black students is 78.4. The percentage for Hispanic students is 79.4. The percentage for White students is 86.3.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 The percentage for Male students is 2.3. The percentage for Female students is 3.6. The percentage for 6th grade students is 3.6. The percentage for 7th grade students is 2.3. The percentage for 8th grade students is 2.8. The percentage for Black students is 2.6. The percentage for Hispanic students is 4.4. The percentage for White students is 2.3.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play violent video games 2 or more hours per week on average (such as games that are rated 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32.5. The percentage for Male students is 53.9. The percentage for Female students is 8.1. The percentage for 6th grade students is 26.4. The percentage for 7th grade students is 32.2. The percentage for 8th grade students is 38.7. The percentage for Black students is 28.4. The percentage for Hispanic students is 35.5. The percentage for White students is 34.1.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play violent video games 2 or more hours per week on average.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35.4.  The percentage for 2017 is 32.5.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45.8. The percentage for Male students is 56.8. The percentage for Female students is 32.7. The percentage for 6th grade students is 40.9. The percentage for 7th grade students is 48.0. The percentage for 8th grade students is 48.4. The percentage for Black students is 61.6. The percentage for Hispanic students is 49.8. The percentage for White students is 31.1.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Black students is higher than for Hispanic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46.4. The percentage for Male students is 50.0. The percentage for Female students is 42.4. The percentage for 6th grade students is 19.8. The percentage for 7th grade students is 47.9. The percentage for 8th grade students is 71.2. The percentage for Black students is 49.0. The percentage for Hispanic students is 39.7. The percentage for White students is 47.5.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8th grade students is higher than for 7th grade students. The prevalence for Black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have been taught about AIDS or HIV infection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71.3.  The percentage for 2009 is 62.3.  The percentage for 2011 is 56.2.  The percentage for 2013 is 57.3.  The percentage for 2015 is 53.2.  The percentage for 2017 is 46.4.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2.7. The percentage for Female students is 1.8. The percentage for 6th grade students is 1.9. The percentage for 7th grade students is 2.2. The percentage for 8th grade students is 2.6. The percentage for Black students is 2.0. The percentage for Hispanic students is 4.6. The percentage for White students is 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are deaf or have serious difficulty hearing.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2.0.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have serious difficulty seeing (even when wearing glasses).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9.1. The percentage for Male students is 7.2. The percentage for Female students is 11.0. The percentage for 6th grade students is 8.7. The percentage for 7th grade students is 7.7. The percentage for 8th grade students is 10.7. The percentage for Black students is 12.1. The percentage for Hispanic students is 15.0.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Black students is higher than for White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2015-2017. This slide shows percentages from 2015 through 2017 for middle school students who have serious difficulty seeing.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9.6.  The percentage for 2017 is 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have serious difficulty concentrating, remembering, or making decisions (because of a physical, mental, or emotional problem).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20.1. The percentage for Male students is 17.3. The percentage for Female students is 23.5. The percentage for 6th grade students is 15.9. The percentage for 7th grade students is 21.2. The percentage for 8th grade students is 23.2. The percentage for Black students is 16.6. The percentage for Hispanic students is 24.2. The percentage for White students is 21.4.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Black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have serious difficulty walking or climbing stairs.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 The percentage for Male students is 2.6. The percentage for Female students is 2.3. The percentage for 6th grade students is 1.9. The percentage for 7th grade students is 2.3. The percentage for 8th grade students is 3.0. The percentage for Black students is 2.4. The percentage for Hispanic students is 4.4. The percentage for White students is 1.7.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usually slept in the home of a friend, family member, or other person because they had to leave their home or their parent or guardian cannot afford housing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1.1. The percentage for Female students is 1.2. The percentage for 6th grade students is 0.9. The percentage for 7th grade students is 1.7. The percentage for 8th grade students is 0.9. The percentage for Black students is 1.7. The percentage for Hispanic students is 2.3. The percentage for White students is 0.3.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67.7.  The percentage for 2009 is 63.9.  The percentage for 2011 is 60.5.  The percentage for 2013 is 59.3.  The percentage for 2015 is 53.2.  The percentage for 2017 is 45.8.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36.3. The percentage for Male students is 32.3. The percentage for Female students is 40.7. The percentage for 6th grade students is 38.7. The percentage for 7th grade students is 35.7. The percentage for 8th grade students is 34.2. The percentage for Black students is 32.2. The percentage for Hispanic students is 36.5. The percentage for White students is 38.2.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41.4.  The percentage for 2015 is 37.7.  The percentage for 2017 is 36.3.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the percentage of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10.3. The percentage for Female students is 20.3. The percentage for 6th grade students is 13.2. The percentage for 7th grade students is 14.4. The percentage for 8th grade students is 16.8. The percentage for Black students is 10.0. The percentage for Hispanic students is 14.2. The percentage for White students is 18.1.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2013-2017. This slide shows percentages from 2013 through 2017 for middle school students who were ever electronically bullied.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19.4.  The percentage for 2015 is 17.7.  The percentage for 2017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15.9. The percentage for Male students is 12.2. The percentage for Female students is 19.9. The percentage for 6th grade students is 11.3. The percentage for 7th grade students is 16.5. The percentage for 8th grade students is 19.4. The percentage for Black students is 15.5. The percentage for Hispanic students is 21.0. The percentage for White students is 13.7.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Delaware - New Castle County -  Youth Risk Behavior Surveys, 2007-2017. This slide shows percentages from 2007 through 2017 for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20.6.  The percentage for 2009 is 20.9.  The percentage for 2011 is 24.6.  The percentage for 2013 is 12.8.  The percentage for 2015 is 18.5.  The percentage for 2017 is 15.9.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Delaware - New Castle County - Youth Risk Behavior Survey. This slide shows percentages of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9.2. The percentage for Male students is 7.3. The percentage for Female students is 11.3. The percentage for 6th grade students is 5.3. The percentage for 7th grade students is 9.5. The percentage for 8th grade students is 12.6. The percentage for Black students is 9.4. The percentage for Hispanic students is 10.7. The percentage for White students is 8.1.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af072bb05e8a4234" /><Relationship Type="http://schemas.openxmlformats.org/officeDocument/2006/relationships/chart" Target="/ppt/slides/charts/chart10.xml" Id="rId3" /><Relationship Type="http://schemas.openxmlformats.org/officeDocument/2006/relationships/notesSlide" Target="/ppt/notesSlides/notesSlide10.xml" Id="R2371bd4fddef40e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99658f1df4d445d6" /><Relationship Type="http://schemas.openxmlformats.org/officeDocument/2006/relationships/chart" Target="/ppt/slides/charts/chart11.xml" Id="rId3" /><Relationship Type="http://schemas.openxmlformats.org/officeDocument/2006/relationships/notesSlide" Target="/ppt/notesSlides/notesSlide11.xml" Id="R6453a611e10043cb"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02867f4f7f9541e6" /><Relationship Type="http://schemas.openxmlformats.org/officeDocument/2006/relationships/chart" Target="/ppt/slides/charts/chart12.xml" Id="rId3" /><Relationship Type="http://schemas.openxmlformats.org/officeDocument/2006/relationships/notesSlide" Target="/ppt/notesSlides/notesSlide12.xml" Id="R4e530dfa1aac4f98"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9b09a6876cd34fd6" /><Relationship Type="http://schemas.openxmlformats.org/officeDocument/2006/relationships/chart" Target="/ppt/slides/charts/chart13.xml" Id="rId3" /><Relationship Type="http://schemas.openxmlformats.org/officeDocument/2006/relationships/notesSlide" Target="/ppt/notesSlides/notesSlide13.xml" Id="Ra9d066d279bb4766"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faffc785e3724cd9" /><Relationship Type="http://schemas.openxmlformats.org/officeDocument/2006/relationships/chart" Target="/ppt/slides/charts/chart14.xml" Id="rId3" /><Relationship Type="http://schemas.openxmlformats.org/officeDocument/2006/relationships/notesSlide" Target="/ppt/notesSlides/notesSlide14.xml" Id="R5b74accd0b144b2f"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c333dbfd8f214e94" /><Relationship Type="http://schemas.openxmlformats.org/officeDocument/2006/relationships/chart" Target="/ppt/slides/charts/chart15.xml" Id="rId3" /><Relationship Type="http://schemas.openxmlformats.org/officeDocument/2006/relationships/notesSlide" Target="/ppt/notesSlides/notesSlide15.xml" Id="R9c02057e76fa4cae"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882d553e55294ad3" /><Relationship Type="http://schemas.openxmlformats.org/officeDocument/2006/relationships/chart" Target="/ppt/slides/charts/chart16.xml" Id="rId3" /><Relationship Type="http://schemas.openxmlformats.org/officeDocument/2006/relationships/notesSlide" Target="/ppt/notesSlides/notesSlide16.xml" Id="R745630ef5e924be3"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5e785750999445d3" /><Relationship Type="http://schemas.openxmlformats.org/officeDocument/2006/relationships/chart" Target="/ppt/slides/charts/chart17.xml" Id="rId3" /><Relationship Type="http://schemas.openxmlformats.org/officeDocument/2006/relationships/notesSlide" Target="/ppt/notesSlides/notesSlide17.xml" Id="R6281b31744f84bb6"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090a61b97d2f413f" /><Relationship Type="http://schemas.openxmlformats.org/officeDocument/2006/relationships/chart" Target="/ppt/slides/charts/chart18.xml" Id="rId3" /><Relationship Type="http://schemas.openxmlformats.org/officeDocument/2006/relationships/notesSlide" Target="/ppt/notesSlides/notesSlide18.xml" Id="R7c692a96745d4a33"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dc4a44f42e404495" /><Relationship Type="http://schemas.openxmlformats.org/officeDocument/2006/relationships/chart" Target="/ppt/slides/charts/chart19.xml" Id="rId3" /><Relationship Type="http://schemas.openxmlformats.org/officeDocument/2006/relationships/notesSlide" Target="/ppt/notesSlides/notesSlide19.xml" Id="R9bff8f4fc1c24f65"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14cc41a870d54f66" /><Relationship Type="http://schemas.openxmlformats.org/officeDocument/2006/relationships/chart" Target="/ppt/slides/charts/chart1a.xml" Id="rId3" /><Relationship Type="http://schemas.openxmlformats.org/officeDocument/2006/relationships/notesSlide" Target="/ppt/notesSlides/notesSlide1a.xml" Id="R32d49a4d0b374354"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d9ab2bdf46164076" /><Relationship Type="http://schemas.openxmlformats.org/officeDocument/2006/relationships/chart" Target="/ppt/slides/charts/chart1b.xml" Id="rId3" /><Relationship Type="http://schemas.openxmlformats.org/officeDocument/2006/relationships/notesSlide" Target="/ppt/notesSlides/notesSlide1b.xml" Id="Rd48dad3f1fe641da"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9a01a7fa42b14b77" /><Relationship Type="http://schemas.openxmlformats.org/officeDocument/2006/relationships/chart" Target="/ppt/slides/charts/chart1c.xml" Id="rId3" /><Relationship Type="http://schemas.openxmlformats.org/officeDocument/2006/relationships/notesSlide" Target="/ppt/notesSlides/notesSlide1c.xml" Id="R96df783628f64abd"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44d770b4fc2b4092" /><Relationship Type="http://schemas.openxmlformats.org/officeDocument/2006/relationships/chart" Target="/ppt/slides/charts/chart1d.xml" Id="rId3" /><Relationship Type="http://schemas.openxmlformats.org/officeDocument/2006/relationships/notesSlide" Target="/ppt/notesSlides/notesSlide1d.xml" Id="R887c1760f8c044af"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0b288dc7aa3344ed" /><Relationship Type="http://schemas.openxmlformats.org/officeDocument/2006/relationships/chart" Target="/ppt/slides/charts/chart1e.xml" Id="rId3" /><Relationship Type="http://schemas.openxmlformats.org/officeDocument/2006/relationships/notesSlide" Target="/ppt/notesSlides/notesSlide1e.xml" Id="Rca493ea590104b31"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d4ad62648a024c00" /><Relationship Type="http://schemas.openxmlformats.org/officeDocument/2006/relationships/chart" Target="/ppt/slides/charts/chart1f.xml" Id="rId3" /><Relationship Type="http://schemas.openxmlformats.org/officeDocument/2006/relationships/notesSlide" Target="/ppt/notesSlides/notesSlide1f.xml" Id="Rdd0b1e9e4a3f4099"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83b210f38324449d" /><Relationship Type="http://schemas.openxmlformats.org/officeDocument/2006/relationships/chart" Target="/ppt/slides/charts/chart20.xml" Id="rId3" /><Relationship Type="http://schemas.openxmlformats.org/officeDocument/2006/relationships/notesSlide" Target="/ppt/notesSlides/notesSlide20.xml" Id="R333254526b1c4469"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f890bddb248945a5" /><Relationship Type="http://schemas.openxmlformats.org/officeDocument/2006/relationships/chart" Target="/ppt/slides/charts/chart21.xml" Id="rId3" /><Relationship Type="http://schemas.openxmlformats.org/officeDocument/2006/relationships/notesSlide" Target="/ppt/notesSlides/notesSlide21.xml" Id="Rec7bd0069b184d33"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3877131f841b46db" /><Relationship Type="http://schemas.openxmlformats.org/officeDocument/2006/relationships/chart" Target="/ppt/slides/charts/chart22.xml" Id="rId3" /><Relationship Type="http://schemas.openxmlformats.org/officeDocument/2006/relationships/notesSlide" Target="/ppt/notesSlides/notesSlide22.xml" Id="Rb9440173510b4907"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e0a65b423e1c4413" /><Relationship Type="http://schemas.openxmlformats.org/officeDocument/2006/relationships/chart" Target="/ppt/slides/charts/chart23.xml" Id="rId3" /><Relationship Type="http://schemas.openxmlformats.org/officeDocument/2006/relationships/notesSlide" Target="/ppt/notesSlides/notesSlide23.xml" Id="R2bb9c7c95da140a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2277c1bf0b5f4165" /><Relationship Type="http://schemas.openxmlformats.org/officeDocument/2006/relationships/chart" Target="/ppt/slides/charts/chart24.xml" Id="rId3" /><Relationship Type="http://schemas.openxmlformats.org/officeDocument/2006/relationships/notesSlide" Target="/ppt/notesSlides/notesSlide24.xml" Id="R3364f66ab586410e"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3789597398e64a25" /><Relationship Type="http://schemas.openxmlformats.org/officeDocument/2006/relationships/chart" Target="/ppt/slides/charts/chart25.xml" Id="rId3" /><Relationship Type="http://schemas.openxmlformats.org/officeDocument/2006/relationships/notesSlide" Target="/ppt/notesSlides/notesSlide25.xml" Id="R5eff22ecb3af467d"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30f139e0bbc64a4b" /><Relationship Type="http://schemas.openxmlformats.org/officeDocument/2006/relationships/chart" Target="/ppt/slides/charts/chart26.xml" Id="rId3" /><Relationship Type="http://schemas.openxmlformats.org/officeDocument/2006/relationships/notesSlide" Target="/ppt/notesSlides/notesSlide26.xml" Id="Rc21da98a3a3346a3"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f1a1997b213e43ca" /><Relationship Type="http://schemas.openxmlformats.org/officeDocument/2006/relationships/chart" Target="/ppt/slides/charts/chart27.xml" Id="rId3" /><Relationship Type="http://schemas.openxmlformats.org/officeDocument/2006/relationships/notesSlide" Target="/ppt/notesSlides/notesSlide27.xml" Id="R56e946f59f2f4041"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e4aa6d2c24de4e64" /><Relationship Type="http://schemas.openxmlformats.org/officeDocument/2006/relationships/chart" Target="/ppt/slides/charts/chart28.xml" Id="rId3" /><Relationship Type="http://schemas.openxmlformats.org/officeDocument/2006/relationships/notesSlide" Target="/ppt/notesSlides/notesSlide28.xml" Id="Rbbc553e1d96847c9"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83100c9c59ac47b1" /><Relationship Type="http://schemas.openxmlformats.org/officeDocument/2006/relationships/chart" Target="/ppt/slides/charts/chart29.xml" Id="rId3" /><Relationship Type="http://schemas.openxmlformats.org/officeDocument/2006/relationships/notesSlide" Target="/ppt/notesSlides/notesSlide29.xml" Id="Rc09b8c970bd54415"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29b7ef6a972c4f8f" /><Relationship Type="http://schemas.openxmlformats.org/officeDocument/2006/relationships/chart" Target="/ppt/slides/charts/chart2a.xml" Id="rId3" /><Relationship Type="http://schemas.openxmlformats.org/officeDocument/2006/relationships/notesSlide" Target="/ppt/notesSlides/notesSlide2a.xml" Id="R8a45a56d7768401e"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436e8894e1cf4088" /><Relationship Type="http://schemas.openxmlformats.org/officeDocument/2006/relationships/chart" Target="/ppt/slides/charts/chart2b.xml" Id="rId3" /><Relationship Type="http://schemas.openxmlformats.org/officeDocument/2006/relationships/notesSlide" Target="/ppt/notesSlides/notesSlide2b.xml" Id="Re18013d754a045d3"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2cf65771f4414ded" /><Relationship Type="http://schemas.openxmlformats.org/officeDocument/2006/relationships/chart" Target="/ppt/slides/charts/chart2c.xml" Id="rId3" /><Relationship Type="http://schemas.openxmlformats.org/officeDocument/2006/relationships/notesSlide" Target="/ppt/notesSlides/notesSlide2c.xml" Id="R22dac1f293d249a9"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b02f6f8036a14289" /><Relationship Type="http://schemas.openxmlformats.org/officeDocument/2006/relationships/chart" Target="/ppt/slides/charts/chart2d.xml" Id="rId3" /><Relationship Type="http://schemas.openxmlformats.org/officeDocument/2006/relationships/notesSlide" Target="/ppt/notesSlides/notesSlide2d.xml" Id="R954dc1e8cacf465f"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5f614dd06bb0412b" /><Relationship Type="http://schemas.openxmlformats.org/officeDocument/2006/relationships/chart" Target="/ppt/slides/charts/chart2e.xml" Id="rId3" /><Relationship Type="http://schemas.openxmlformats.org/officeDocument/2006/relationships/notesSlide" Target="/ppt/notesSlides/notesSlide2e.xml" Id="Rcb1f77ce9c824873"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f7367b5245724434" /><Relationship Type="http://schemas.openxmlformats.org/officeDocument/2006/relationships/chart" Target="/ppt/slides/charts/chart2f.xml" Id="rId3" /><Relationship Type="http://schemas.openxmlformats.org/officeDocument/2006/relationships/notesSlide" Target="/ppt/notesSlides/notesSlide2f.xml" Id="R4dc7a933c125467b"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62fda84f23d4d04" /><Relationship Type="http://schemas.openxmlformats.org/officeDocument/2006/relationships/chart" Target="/ppt/slides/charts/chart3.xml" Id="rId3" /><Relationship Type="http://schemas.openxmlformats.org/officeDocument/2006/relationships/notesSlide" Target="/ppt/notesSlides/notesSlide3.xml" Id="R2449f4a31b3840cb"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5f914a2eb9864b7a" /><Relationship Type="http://schemas.openxmlformats.org/officeDocument/2006/relationships/chart" Target="/ppt/slides/charts/chart30.xml" Id="rId3" /><Relationship Type="http://schemas.openxmlformats.org/officeDocument/2006/relationships/notesSlide" Target="/ppt/notesSlides/notesSlide30.xml" Id="Rcde451e26fce4a63"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93f53bd108cb4f4c" /><Relationship Type="http://schemas.openxmlformats.org/officeDocument/2006/relationships/chart" Target="/ppt/slides/charts/chart31.xml" Id="rId3" /><Relationship Type="http://schemas.openxmlformats.org/officeDocument/2006/relationships/notesSlide" Target="/ppt/notesSlides/notesSlide31.xml" Id="R1da91b005cb44176"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ee66e14cf8914beb" /><Relationship Type="http://schemas.openxmlformats.org/officeDocument/2006/relationships/chart" Target="/ppt/slides/charts/chart32.xml" Id="rId3" /><Relationship Type="http://schemas.openxmlformats.org/officeDocument/2006/relationships/notesSlide" Target="/ppt/notesSlides/notesSlide32.xml" Id="Rfe198475e89c4a86"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c3920bc6015d499a" /><Relationship Type="http://schemas.openxmlformats.org/officeDocument/2006/relationships/chart" Target="/ppt/slides/charts/chart33.xml" Id="rId3" /><Relationship Type="http://schemas.openxmlformats.org/officeDocument/2006/relationships/notesSlide" Target="/ppt/notesSlides/notesSlide33.xml" Id="Rd6c1da7d92a846d9"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3eae611e36644b7b" /><Relationship Type="http://schemas.openxmlformats.org/officeDocument/2006/relationships/chart" Target="/ppt/slides/charts/chart34.xml" Id="rId3" /><Relationship Type="http://schemas.openxmlformats.org/officeDocument/2006/relationships/notesSlide" Target="/ppt/notesSlides/notesSlide34.xml" Id="R0b64064b7bb446d3"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a062d8a96dbc4f0d" /><Relationship Type="http://schemas.openxmlformats.org/officeDocument/2006/relationships/chart" Target="/ppt/slides/charts/chart35.xml" Id="rId3" /><Relationship Type="http://schemas.openxmlformats.org/officeDocument/2006/relationships/notesSlide" Target="/ppt/notesSlides/notesSlide35.xml" Id="R05b129fd6ff042ac"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b611be4440204db0" /><Relationship Type="http://schemas.openxmlformats.org/officeDocument/2006/relationships/chart" Target="/ppt/slides/charts/chart36.xml" Id="rId3" /><Relationship Type="http://schemas.openxmlformats.org/officeDocument/2006/relationships/notesSlide" Target="/ppt/notesSlides/notesSlide36.xml" Id="Rd422094681af41c2"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e124e24df0fc4764" /><Relationship Type="http://schemas.openxmlformats.org/officeDocument/2006/relationships/chart" Target="/ppt/slides/charts/chart37.xml" Id="rId3" /><Relationship Type="http://schemas.openxmlformats.org/officeDocument/2006/relationships/notesSlide" Target="/ppt/notesSlides/notesSlide37.xml" Id="R5e3066d97665475e"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44d14c59ed654b94" /><Relationship Type="http://schemas.openxmlformats.org/officeDocument/2006/relationships/chart" Target="/ppt/slides/charts/chart38.xml" Id="rId3" /><Relationship Type="http://schemas.openxmlformats.org/officeDocument/2006/relationships/notesSlide" Target="/ppt/notesSlides/notesSlide38.xml" Id="Rf2742b7323574b54"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b89ee98d61854090" /><Relationship Type="http://schemas.openxmlformats.org/officeDocument/2006/relationships/chart" Target="/ppt/slides/charts/chart39.xml" Id="rId3" /><Relationship Type="http://schemas.openxmlformats.org/officeDocument/2006/relationships/notesSlide" Target="/ppt/notesSlides/notesSlide39.xml" Id="R51c2299763104599"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64d7cf6689ba42b2" /><Relationship Type="http://schemas.openxmlformats.org/officeDocument/2006/relationships/chart" Target="/ppt/slides/charts/chart3a.xml" Id="rId3" /><Relationship Type="http://schemas.openxmlformats.org/officeDocument/2006/relationships/notesSlide" Target="/ppt/notesSlides/notesSlide3a.xml" Id="Rbd9df40ae1b349d9"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00c7f2faf2dc4e67" /><Relationship Type="http://schemas.openxmlformats.org/officeDocument/2006/relationships/chart" Target="/ppt/slides/charts/chart3b.xml" Id="rId3" /><Relationship Type="http://schemas.openxmlformats.org/officeDocument/2006/relationships/notesSlide" Target="/ppt/notesSlides/notesSlide3b.xml" Id="R674c7aa1e29c4e76"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6a33b03364e646b8" /><Relationship Type="http://schemas.openxmlformats.org/officeDocument/2006/relationships/chart" Target="/ppt/slides/charts/chart3c.xml" Id="rId3" /><Relationship Type="http://schemas.openxmlformats.org/officeDocument/2006/relationships/notesSlide" Target="/ppt/notesSlides/notesSlide3c.xml" Id="R9778e888ddef4aeb"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d86958c94eff4c41" /><Relationship Type="http://schemas.openxmlformats.org/officeDocument/2006/relationships/chart" Target="/ppt/slides/charts/chart3d.xml" Id="rId3" /><Relationship Type="http://schemas.openxmlformats.org/officeDocument/2006/relationships/notesSlide" Target="/ppt/notesSlides/notesSlide3d.xml" Id="R9edbf6ca832845de"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f38c2577ef7b4242" /><Relationship Type="http://schemas.openxmlformats.org/officeDocument/2006/relationships/chart" Target="/ppt/slides/charts/chart3e.xml" Id="rId3" /><Relationship Type="http://schemas.openxmlformats.org/officeDocument/2006/relationships/notesSlide" Target="/ppt/notesSlides/notesSlide3e.xml" Id="Re5e854c45cb64f4b"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a3c288c60a944a03" /><Relationship Type="http://schemas.openxmlformats.org/officeDocument/2006/relationships/chart" Target="/ppt/slides/charts/chart3f.xml" Id="rId3" /><Relationship Type="http://schemas.openxmlformats.org/officeDocument/2006/relationships/notesSlide" Target="/ppt/notesSlides/notesSlide3f.xml" Id="Ra9b604e94fa34184"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c3b32f39ce0c4450" /><Relationship Type="http://schemas.openxmlformats.org/officeDocument/2006/relationships/chart" Target="/ppt/slides/charts/chart4.xml" Id="rId3" /><Relationship Type="http://schemas.openxmlformats.org/officeDocument/2006/relationships/notesSlide" Target="/ppt/notesSlides/notesSlide4.xml" Id="R608f0b03cc424d3f"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d231545b867448af" /><Relationship Type="http://schemas.openxmlformats.org/officeDocument/2006/relationships/chart" Target="/ppt/slides/charts/chart40.xml" Id="rId3" /><Relationship Type="http://schemas.openxmlformats.org/officeDocument/2006/relationships/notesSlide" Target="/ppt/notesSlides/notesSlide40.xml" Id="R0e54b2df9ba74e70"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4f1ca08cfd1440fc" /><Relationship Type="http://schemas.openxmlformats.org/officeDocument/2006/relationships/chart" Target="/ppt/slides/charts/chart41.xml" Id="rId3" /><Relationship Type="http://schemas.openxmlformats.org/officeDocument/2006/relationships/notesSlide" Target="/ppt/notesSlides/notesSlide41.xml" Id="Rb0dd72cf734b4c78"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73c5a2897c074793" /><Relationship Type="http://schemas.openxmlformats.org/officeDocument/2006/relationships/chart" Target="/ppt/slides/charts/chart42.xml" Id="rId3" /><Relationship Type="http://schemas.openxmlformats.org/officeDocument/2006/relationships/notesSlide" Target="/ppt/notesSlides/notesSlide42.xml" Id="R58e3f62448654533"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c20047cc5dcf4df0" /><Relationship Type="http://schemas.openxmlformats.org/officeDocument/2006/relationships/chart" Target="/ppt/slides/charts/chart43.xml" Id="rId3" /><Relationship Type="http://schemas.openxmlformats.org/officeDocument/2006/relationships/notesSlide" Target="/ppt/notesSlides/notesSlide43.xml" Id="R9a470567bfc3410e"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edebe406aa694d63" /><Relationship Type="http://schemas.openxmlformats.org/officeDocument/2006/relationships/chart" Target="/ppt/slides/charts/chart44.xml" Id="rId3" /><Relationship Type="http://schemas.openxmlformats.org/officeDocument/2006/relationships/notesSlide" Target="/ppt/notesSlides/notesSlide44.xml" Id="R3522a5f78e694d6c"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1ce8253ea7794798" /><Relationship Type="http://schemas.openxmlformats.org/officeDocument/2006/relationships/chart" Target="/ppt/slides/charts/chart45.xml" Id="rId3" /><Relationship Type="http://schemas.openxmlformats.org/officeDocument/2006/relationships/notesSlide" Target="/ppt/notesSlides/notesSlide45.xml" Id="Rbddbfa2250fa48cb"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5a0533f8d41c428d" /><Relationship Type="http://schemas.openxmlformats.org/officeDocument/2006/relationships/chart" Target="/ppt/slides/charts/chart46.xml" Id="rId3" /><Relationship Type="http://schemas.openxmlformats.org/officeDocument/2006/relationships/notesSlide" Target="/ppt/notesSlides/notesSlide46.xml" Id="Ra6df1afc5f14436b"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05f0be6578684906" /><Relationship Type="http://schemas.openxmlformats.org/officeDocument/2006/relationships/chart" Target="/ppt/slides/charts/chart47.xml" Id="rId3" /><Relationship Type="http://schemas.openxmlformats.org/officeDocument/2006/relationships/notesSlide" Target="/ppt/notesSlides/notesSlide47.xml" Id="R3c15f1d6eb81453a"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95994bd368b44b3f" /><Relationship Type="http://schemas.openxmlformats.org/officeDocument/2006/relationships/chart" Target="/ppt/slides/charts/chart48.xml" Id="rId3" /><Relationship Type="http://schemas.openxmlformats.org/officeDocument/2006/relationships/notesSlide" Target="/ppt/notesSlides/notesSlide48.xml" Id="Reb5ddd5ed0454dea"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8ffe455336354985" /><Relationship Type="http://schemas.openxmlformats.org/officeDocument/2006/relationships/chart" Target="/ppt/slides/charts/chart49.xml" Id="rId3" /><Relationship Type="http://schemas.openxmlformats.org/officeDocument/2006/relationships/notesSlide" Target="/ppt/notesSlides/notesSlide49.xml" Id="R3ea4eb7a23af4ba7"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37c814c20cf548f2" /><Relationship Type="http://schemas.openxmlformats.org/officeDocument/2006/relationships/chart" Target="/ppt/slides/charts/chart4a.xml" Id="rId3" /><Relationship Type="http://schemas.openxmlformats.org/officeDocument/2006/relationships/notesSlide" Target="/ppt/notesSlides/notesSlide4a.xml" Id="R1274e2f622f54d4a"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8cddf717ba1d4ae0" /><Relationship Type="http://schemas.openxmlformats.org/officeDocument/2006/relationships/chart" Target="/ppt/slides/charts/chart4b.xml" Id="rId3" /><Relationship Type="http://schemas.openxmlformats.org/officeDocument/2006/relationships/notesSlide" Target="/ppt/notesSlides/notesSlide4b.xml" Id="R84becab57f6f42aa"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fc7d73b9b32f44b0" /><Relationship Type="http://schemas.openxmlformats.org/officeDocument/2006/relationships/chart" Target="/ppt/slides/charts/chart4c.xml" Id="rId3" /><Relationship Type="http://schemas.openxmlformats.org/officeDocument/2006/relationships/notesSlide" Target="/ppt/notesSlides/notesSlide4c.xml" Id="R86778aad456d4e4c"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dec6f9fdc29a4baf" /><Relationship Type="http://schemas.openxmlformats.org/officeDocument/2006/relationships/chart" Target="/ppt/slides/charts/chart4d.xml" Id="rId3" /><Relationship Type="http://schemas.openxmlformats.org/officeDocument/2006/relationships/notesSlide" Target="/ppt/notesSlides/notesSlide4d.xml" Id="Rb4622301fa8d4da3"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a27348fef8f245fd" /><Relationship Type="http://schemas.openxmlformats.org/officeDocument/2006/relationships/chart" Target="/ppt/slides/charts/chart4e.xml" Id="rId3" /><Relationship Type="http://schemas.openxmlformats.org/officeDocument/2006/relationships/notesSlide" Target="/ppt/notesSlides/notesSlide4e.xml" Id="R0f966d32a3014fa3"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21bc0f6a13ff4c71" /><Relationship Type="http://schemas.openxmlformats.org/officeDocument/2006/relationships/chart" Target="/ppt/slides/charts/chart4f.xml" Id="rId3" /><Relationship Type="http://schemas.openxmlformats.org/officeDocument/2006/relationships/notesSlide" Target="/ppt/notesSlides/notesSlide4f.xml" Id="Rfe98e0c0601e4216"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1e6c1d536c1b4f0b" /><Relationship Type="http://schemas.openxmlformats.org/officeDocument/2006/relationships/chart" Target="/ppt/slides/charts/chart5.xml" Id="rId3" /><Relationship Type="http://schemas.openxmlformats.org/officeDocument/2006/relationships/notesSlide" Target="/ppt/notesSlides/notesSlide5.xml" Id="Ra9441d922e8d472f"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aace0846994648f1" /><Relationship Type="http://schemas.openxmlformats.org/officeDocument/2006/relationships/chart" Target="/ppt/slides/charts/chart50.xml" Id="rId3" /><Relationship Type="http://schemas.openxmlformats.org/officeDocument/2006/relationships/notesSlide" Target="/ppt/notesSlides/notesSlide50.xml" Id="Rfbdc305ed5b640d2"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b796f21513ea4706" /><Relationship Type="http://schemas.openxmlformats.org/officeDocument/2006/relationships/chart" Target="/ppt/slides/charts/chart51.xml" Id="rId3" /><Relationship Type="http://schemas.openxmlformats.org/officeDocument/2006/relationships/notesSlide" Target="/ppt/notesSlides/notesSlide51.xml" Id="R9fafaa5ab3384095"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8748b60cf1c5493e" /><Relationship Type="http://schemas.openxmlformats.org/officeDocument/2006/relationships/chart" Target="/ppt/slides/charts/chart52.xml" Id="rId3" /><Relationship Type="http://schemas.openxmlformats.org/officeDocument/2006/relationships/notesSlide" Target="/ppt/notesSlides/notesSlide52.xml" Id="R6e04783491d34c86"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f7b5db9bc24d4b5a" /><Relationship Type="http://schemas.openxmlformats.org/officeDocument/2006/relationships/chart" Target="/ppt/slides/charts/chart53.xml" Id="rId3" /><Relationship Type="http://schemas.openxmlformats.org/officeDocument/2006/relationships/notesSlide" Target="/ppt/notesSlides/notesSlide53.xml" Id="R27d8b4f905184598"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baa0bcc8b7ac4525" /><Relationship Type="http://schemas.openxmlformats.org/officeDocument/2006/relationships/chart" Target="/ppt/slides/charts/chart54.xml" Id="rId3" /><Relationship Type="http://schemas.openxmlformats.org/officeDocument/2006/relationships/notesSlide" Target="/ppt/notesSlides/notesSlide54.xml" Id="R9a2bc27468b247c4"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7203e0c8c144468b" /><Relationship Type="http://schemas.openxmlformats.org/officeDocument/2006/relationships/chart" Target="/ppt/slides/charts/chart55.xml" Id="rId3" /><Relationship Type="http://schemas.openxmlformats.org/officeDocument/2006/relationships/notesSlide" Target="/ppt/notesSlides/notesSlide55.xml" Id="Raaedb7ab12c04c04"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3339759770f74c7b" /><Relationship Type="http://schemas.openxmlformats.org/officeDocument/2006/relationships/chart" Target="/ppt/slides/charts/chart56.xml" Id="rId3" /><Relationship Type="http://schemas.openxmlformats.org/officeDocument/2006/relationships/notesSlide" Target="/ppt/notesSlides/notesSlide56.xml" Id="R7b8d2ba23c4c42ca"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bb8c3c72ea594056" /><Relationship Type="http://schemas.openxmlformats.org/officeDocument/2006/relationships/chart" Target="/ppt/slides/charts/chart57.xml" Id="rId3" /><Relationship Type="http://schemas.openxmlformats.org/officeDocument/2006/relationships/notesSlide" Target="/ppt/notesSlides/notesSlide57.xml" Id="R6ff904496cfa4536"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efd434efb31446d2" /><Relationship Type="http://schemas.openxmlformats.org/officeDocument/2006/relationships/chart" Target="/ppt/slides/charts/chart58.xml" Id="rId3" /><Relationship Type="http://schemas.openxmlformats.org/officeDocument/2006/relationships/notesSlide" Target="/ppt/notesSlides/notesSlide58.xml" Id="R96516120d3a1429f"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c06f04ae9c6949fd" /><Relationship Type="http://schemas.openxmlformats.org/officeDocument/2006/relationships/chart" Target="/ppt/slides/charts/chart59.xml" Id="rId3" /><Relationship Type="http://schemas.openxmlformats.org/officeDocument/2006/relationships/notesSlide" Target="/ppt/notesSlides/notesSlide59.xml" Id="Rf816a1e92dfa49e2"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9070ff37e661464c" /><Relationship Type="http://schemas.openxmlformats.org/officeDocument/2006/relationships/chart" Target="/ppt/slides/charts/chart5a.xml" Id="rId3" /><Relationship Type="http://schemas.openxmlformats.org/officeDocument/2006/relationships/notesSlide" Target="/ppt/notesSlides/notesSlide5a.xml" Id="R323bbc9bf6d64e18"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1d8edc84a64740fe" /><Relationship Type="http://schemas.openxmlformats.org/officeDocument/2006/relationships/chart" Target="/ppt/slides/charts/chart5b.xml" Id="rId3" /><Relationship Type="http://schemas.openxmlformats.org/officeDocument/2006/relationships/notesSlide" Target="/ppt/notesSlides/notesSlide5b.xml" Id="R5d06b642eadf4d68"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263279e248944487" /><Relationship Type="http://schemas.openxmlformats.org/officeDocument/2006/relationships/chart" Target="/ppt/slides/charts/chart5c.xml" Id="rId3" /><Relationship Type="http://schemas.openxmlformats.org/officeDocument/2006/relationships/notesSlide" Target="/ppt/notesSlides/notesSlide5c.xml" Id="R5dc9a341da864f7c"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4d37f37618344d55" /><Relationship Type="http://schemas.openxmlformats.org/officeDocument/2006/relationships/chart" Target="/ppt/slides/charts/chart5d.xml" Id="rId3" /><Relationship Type="http://schemas.openxmlformats.org/officeDocument/2006/relationships/notesSlide" Target="/ppt/notesSlides/notesSlide5d.xml" Id="R14abd832cf0a4080"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7175bc21df5b47e9" /><Relationship Type="http://schemas.openxmlformats.org/officeDocument/2006/relationships/chart" Target="/ppt/slides/charts/chart5e.xml" Id="rId3" /><Relationship Type="http://schemas.openxmlformats.org/officeDocument/2006/relationships/notesSlide" Target="/ppt/notesSlides/notesSlide5e.xml" Id="R692ed72d2c734618"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f0a7e346aaf344cf" /><Relationship Type="http://schemas.openxmlformats.org/officeDocument/2006/relationships/chart" Target="/ppt/slides/charts/chart5f.xml" Id="rId3" /><Relationship Type="http://schemas.openxmlformats.org/officeDocument/2006/relationships/notesSlide" Target="/ppt/notesSlides/notesSlide5f.xml" Id="R269aba5afe704e7f"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74d0e80ffe724b8c" /><Relationship Type="http://schemas.openxmlformats.org/officeDocument/2006/relationships/chart" Target="/ppt/slides/charts/chart6.xml" Id="rId3" /><Relationship Type="http://schemas.openxmlformats.org/officeDocument/2006/relationships/notesSlide" Target="/ppt/notesSlides/notesSlide6.xml" Id="R681f89f232cd4c08"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7939aeab61504906" /><Relationship Type="http://schemas.openxmlformats.org/officeDocument/2006/relationships/chart" Target="/ppt/slides/charts/chart60.xml" Id="rId3" /><Relationship Type="http://schemas.openxmlformats.org/officeDocument/2006/relationships/notesSlide" Target="/ppt/notesSlides/notesSlide60.xml" Id="R4e76457b1d6f456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3df97bd1dc52460d" /><Relationship Type="http://schemas.openxmlformats.org/officeDocument/2006/relationships/chart" Target="/ppt/slides/charts/chart61.xml" Id="rId3" /><Relationship Type="http://schemas.openxmlformats.org/officeDocument/2006/relationships/notesSlide" Target="/ppt/notesSlides/notesSlide61.xml" Id="R1c3c2636ea4040be"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4e48db5681ce433e" /><Relationship Type="http://schemas.openxmlformats.org/officeDocument/2006/relationships/chart" Target="/ppt/slides/charts/chart62.xml" Id="rId3" /><Relationship Type="http://schemas.openxmlformats.org/officeDocument/2006/relationships/notesSlide" Target="/ppt/notesSlides/notesSlide62.xml" Id="Ra6e9f6999b3444b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feb9f409e0e3426d" /><Relationship Type="http://schemas.openxmlformats.org/officeDocument/2006/relationships/chart" Target="/ppt/slides/charts/chart63.xml" Id="rId3" /><Relationship Type="http://schemas.openxmlformats.org/officeDocument/2006/relationships/notesSlide" Target="/ppt/notesSlides/notesSlide63.xml" Id="Rd6448fd75b474260"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9cd29eca005c4c11" /><Relationship Type="http://schemas.openxmlformats.org/officeDocument/2006/relationships/chart" Target="/ppt/slides/charts/chart64.xml" Id="rId3" /><Relationship Type="http://schemas.openxmlformats.org/officeDocument/2006/relationships/notesSlide" Target="/ppt/notesSlides/notesSlide64.xml" Id="R7cd553fa079f48a3"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b070118541ce4c38" /><Relationship Type="http://schemas.openxmlformats.org/officeDocument/2006/relationships/chart" Target="/ppt/slides/charts/chart65.xml" Id="rId3" /><Relationship Type="http://schemas.openxmlformats.org/officeDocument/2006/relationships/notesSlide" Target="/ppt/notesSlides/notesSlide65.xml" Id="R2d8acb5ff8a44b07"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855172cdafd94048" /><Relationship Type="http://schemas.openxmlformats.org/officeDocument/2006/relationships/chart" Target="/ppt/slides/charts/chart66.xml" Id="rId3" /><Relationship Type="http://schemas.openxmlformats.org/officeDocument/2006/relationships/notesSlide" Target="/ppt/notesSlides/notesSlide66.xml" Id="Rbe48b312278c4b92"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af6c07beb22e415d" /><Relationship Type="http://schemas.openxmlformats.org/officeDocument/2006/relationships/chart" Target="/ppt/slides/charts/chart67.xml" Id="rId3" /><Relationship Type="http://schemas.openxmlformats.org/officeDocument/2006/relationships/notesSlide" Target="/ppt/notesSlides/notesSlide67.xml" Id="R66bb3596bd6345bf"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b360d589569c48b7" /><Relationship Type="http://schemas.openxmlformats.org/officeDocument/2006/relationships/chart" Target="/ppt/slides/charts/chart68.xml" Id="rId3" /><Relationship Type="http://schemas.openxmlformats.org/officeDocument/2006/relationships/notesSlide" Target="/ppt/notesSlides/notesSlide68.xml" Id="Rd2b740e58c4f4a63"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0e22065fcde841b0" /><Relationship Type="http://schemas.openxmlformats.org/officeDocument/2006/relationships/chart" Target="/ppt/slides/charts/chart69.xml" Id="rId3" /><Relationship Type="http://schemas.openxmlformats.org/officeDocument/2006/relationships/notesSlide" Target="/ppt/notesSlides/notesSlide69.xml" Id="Rcfbcbc5b9c4844a8"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8c5cf4fec4bf4982" /><Relationship Type="http://schemas.openxmlformats.org/officeDocument/2006/relationships/chart" Target="/ppt/slides/charts/chart6a.xml" Id="rId3" /><Relationship Type="http://schemas.openxmlformats.org/officeDocument/2006/relationships/notesSlide" Target="/ppt/notesSlides/notesSlide6a.xml" Id="R7eae5eccde014e78"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a795f52d2e5e43d9" /><Relationship Type="http://schemas.openxmlformats.org/officeDocument/2006/relationships/chart" Target="/ppt/slides/charts/chart6b.xml" Id="rId3" /><Relationship Type="http://schemas.openxmlformats.org/officeDocument/2006/relationships/notesSlide" Target="/ppt/notesSlides/notesSlide6b.xml" Id="Ra27f37942df0435d"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f3b1d64d246d4bd4" /><Relationship Type="http://schemas.openxmlformats.org/officeDocument/2006/relationships/chart" Target="/ppt/slides/charts/chart6c.xml" Id="rId3" /><Relationship Type="http://schemas.openxmlformats.org/officeDocument/2006/relationships/notesSlide" Target="/ppt/notesSlides/notesSlide6c.xml" Id="R1d8d29ca71e945a1"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9e187a754a9943b7" /><Relationship Type="http://schemas.openxmlformats.org/officeDocument/2006/relationships/chart" Target="/ppt/slides/charts/chart6d.xml" Id="rId3" /><Relationship Type="http://schemas.openxmlformats.org/officeDocument/2006/relationships/notesSlide" Target="/ppt/notesSlides/notesSlide6d.xml" Id="R3769a4d08fc94364"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8009c7654a16410f" /><Relationship Type="http://schemas.openxmlformats.org/officeDocument/2006/relationships/chart" Target="/ppt/slides/charts/chart6e.xml" Id="rId3" /><Relationship Type="http://schemas.openxmlformats.org/officeDocument/2006/relationships/notesSlide" Target="/ppt/notesSlides/notesSlide6e.xml" Id="Rd0cd96dc778f4926"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022cb2e5956a48a9" /><Relationship Type="http://schemas.openxmlformats.org/officeDocument/2006/relationships/chart" Target="/ppt/slides/charts/chart6f.xml" Id="rId3" /><Relationship Type="http://schemas.openxmlformats.org/officeDocument/2006/relationships/notesSlide" Target="/ppt/notesSlides/notesSlide6f.xml" Id="Rd605919739484b96"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0da2980e028b421a" /><Relationship Type="http://schemas.openxmlformats.org/officeDocument/2006/relationships/chart" Target="/ppt/slides/charts/chart7.xml" Id="rId3" /><Relationship Type="http://schemas.openxmlformats.org/officeDocument/2006/relationships/notesSlide" Target="/ppt/notesSlides/notesSlide7.xml" Id="R2a90fadca43b4f74"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51629d0498b34210" /><Relationship Type="http://schemas.openxmlformats.org/officeDocument/2006/relationships/chart" Target="/ppt/slides/charts/chart70.xml" Id="rId3" /><Relationship Type="http://schemas.openxmlformats.org/officeDocument/2006/relationships/notesSlide" Target="/ppt/notesSlides/notesSlide70.xml" Id="R7726fae3916d43df"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81e556227c854b9e" /><Relationship Type="http://schemas.openxmlformats.org/officeDocument/2006/relationships/chart" Target="/ppt/slides/charts/chart71.xml" Id="rId3" /><Relationship Type="http://schemas.openxmlformats.org/officeDocument/2006/relationships/notesSlide" Target="/ppt/notesSlides/notesSlide71.xml" Id="R26a470376ec84549"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7fa84881c4904259" /><Relationship Type="http://schemas.openxmlformats.org/officeDocument/2006/relationships/chart" Target="/ppt/slides/charts/chart72.xml" Id="rId3" /><Relationship Type="http://schemas.openxmlformats.org/officeDocument/2006/relationships/notesSlide" Target="/ppt/notesSlides/notesSlide72.xml" Id="Rb757c12e2f5f4320"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51c0c42c31724f62" /><Relationship Type="http://schemas.openxmlformats.org/officeDocument/2006/relationships/chart" Target="/ppt/slides/charts/chart73.xml" Id="rId3" /><Relationship Type="http://schemas.openxmlformats.org/officeDocument/2006/relationships/notesSlide" Target="/ppt/notesSlides/notesSlide73.xml" Id="R08df23dc7fdf40f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7cfda0091e284136" /><Relationship Type="http://schemas.openxmlformats.org/officeDocument/2006/relationships/chart" Target="/ppt/slides/charts/chart74.xml" Id="rId3" /><Relationship Type="http://schemas.openxmlformats.org/officeDocument/2006/relationships/notesSlide" Target="/ppt/notesSlides/notesSlide74.xml" Id="R5ec35d9450ab4e08"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122622954dda42b2" /><Relationship Type="http://schemas.openxmlformats.org/officeDocument/2006/relationships/chart" Target="/ppt/slides/charts/chart75.xml" Id="rId3" /><Relationship Type="http://schemas.openxmlformats.org/officeDocument/2006/relationships/notesSlide" Target="/ppt/notesSlides/notesSlide75.xml" Id="R44e7a1b031a94ade"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0ce410f5fb0648a5" /><Relationship Type="http://schemas.openxmlformats.org/officeDocument/2006/relationships/chart" Target="/ppt/slides/charts/chart76.xml" Id="rId3" /><Relationship Type="http://schemas.openxmlformats.org/officeDocument/2006/relationships/notesSlide" Target="/ppt/notesSlides/notesSlide76.xml" Id="Rc3fadd94fcd3432a"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0d741db9ba144c6c" /><Relationship Type="http://schemas.openxmlformats.org/officeDocument/2006/relationships/chart" Target="/ppt/slides/charts/chart77.xml" Id="rId3" /><Relationship Type="http://schemas.openxmlformats.org/officeDocument/2006/relationships/notesSlide" Target="/ppt/notesSlides/notesSlide77.xml" Id="R2ccdfa1ffa8d4846"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0a7b80d1f61d4565" /><Relationship Type="http://schemas.openxmlformats.org/officeDocument/2006/relationships/chart" Target="/ppt/slides/charts/chart78.xml" Id="rId3" /><Relationship Type="http://schemas.openxmlformats.org/officeDocument/2006/relationships/notesSlide" Target="/ppt/notesSlides/notesSlide78.xml" Id="R612a07a36e8d46f1"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94e453670a6d426f" /><Relationship Type="http://schemas.openxmlformats.org/officeDocument/2006/relationships/chart" Target="/ppt/slides/charts/chart8.xml" Id="rId3" /><Relationship Type="http://schemas.openxmlformats.org/officeDocument/2006/relationships/notesSlide" Target="/ppt/notesSlides/notesSlide8.xml" Id="R3ec72876ce46489d"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ff6585011ffb49ff" /><Relationship Type="http://schemas.openxmlformats.org/officeDocument/2006/relationships/chart" Target="/ppt/slides/charts/chart9.xml" Id="rId3" /><Relationship Type="http://schemas.openxmlformats.org/officeDocument/2006/relationships/notesSlide" Target="/ppt/notesSlides/notesSlide9.xml" Id="Rc3b318bb598247c4"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3ace75243e464637" /><Relationship Type="http://schemas.openxmlformats.org/officeDocument/2006/relationships/chart" Target="/ppt/slides/charts/charta.xml" Id="rId3" /><Relationship Type="http://schemas.openxmlformats.org/officeDocument/2006/relationships/notesSlide" Target="/ppt/notesSlides/notesSlidea.xml" Id="Reac9e33e7b624e32"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627103a0b9f6485d" /><Relationship Type="http://schemas.openxmlformats.org/officeDocument/2006/relationships/chart" Target="/ppt/slides/charts/chartb.xml" Id="rId3" /><Relationship Type="http://schemas.openxmlformats.org/officeDocument/2006/relationships/notesSlide" Target="/ppt/notesSlides/notesSlideb.xml" Id="Rb3fb9428a1494870"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3a645695fea04735" /><Relationship Type="http://schemas.openxmlformats.org/officeDocument/2006/relationships/chart" Target="/ppt/slides/charts/chartc.xml" Id="rId3" /><Relationship Type="http://schemas.openxmlformats.org/officeDocument/2006/relationships/notesSlide" Target="/ppt/notesSlides/notesSlidec.xml" Id="R5d82a8023d174fe0"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0fa9379d8a034600" /><Relationship Type="http://schemas.openxmlformats.org/officeDocument/2006/relationships/chart" Target="/ppt/slides/charts/chartd.xml" Id="rId3" /><Relationship Type="http://schemas.openxmlformats.org/officeDocument/2006/relationships/notesSlide" Target="/ppt/notesSlides/notesSlided.xml" Id="R9b862858fc7741ad"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96ee712f75af40b7" /><Relationship Type="http://schemas.openxmlformats.org/officeDocument/2006/relationships/chart" Target="/ppt/slides/charts/charte.xml" Id="rId3" /><Relationship Type="http://schemas.openxmlformats.org/officeDocument/2006/relationships/notesSlide" Target="/ppt/notesSlides/notesSlidee.xml" Id="R68872486f17a410e"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a2b354e2aa464c49" /><Relationship Type="http://schemas.openxmlformats.org/officeDocument/2006/relationships/chart" Target="/ppt/slides/charts/chartf.xml" Id="rId3" /><Relationship Type="http://schemas.openxmlformats.org/officeDocument/2006/relationships/notesSlide" Target="/ppt/notesSlides/notesSlidef.xml" Id="Rb6806643bd024108"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11.9</c:v>
                </c:pt>
                <c:pt idx="1">
                  <c:v>11.4</c:v>
                </c:pt>
                <c:pt idx="2">
                  <c:v>12.6</c:v>
                </c:pt>
                <c:pt idx="3">
                  <c:v>18.7</c:v>
                </c:pt>
                <c:pt idx="4">
                  <c:v>11.4</c:v>
                </c:pt>
                <c:pt idx="5">
                  <c:v>9.2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c:v>
                </c:pt>
                <c:pt idx="1">
                  <c:v/>
                </c:pt>
                <c:pt idx="2">
                  <c:v>4.1</c:v>
                </c:pt>
                <c:pt idx="3">
                  <c:v>7.1</c:v>
                </c:pt>
                <c:pt idx="4">
                  <c:v/>
                </c:pt>
                <c:pt idx="5">
                  <c:v>3.7</c:v>
                </c:pt>
                <c:pt idx="6">
                  <c:v>5.6</c:v>
                </c:pt>
                <c:pt idx="7">
                  <c:v>7.0</c:v>
                </c:pt>
                <c:pt idx="8">
                  <c:v/>
                </c:pt>
                <c:pt idx="9">
                  <c:v>5.4</c:v>
                </c:pt>
                <c:pt idx="10">
                  <c:v>7.1</c:v>
                </c:pt>
                <c:pt idx="11">
                  <c:v>4.6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7.2</c:v>
                </c:pt>
                <c:pt idx="1">
                  <c:v>6.1</c:v>
                </c:pt>
                <c:pt idx="2">
                  <c:v>5.4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6.4</c:v>
                </c:pt>
                <c:pt idx="1">
                  <c:v/>
                </c:pt>
                <c:pt idx="2">
                  <c:v>7.3</c:v>
                </c:pt>
                <c:pt idx="3">
                  <c:v>5.5</c:v>
                </c:pt>
                <c:pt idx="4">
                  <c:v/>
                </c:pt>
                <c:pt idx="5">
                  <c:v>5.0</c:v>
                </c:pt>
                <c:pt idx="6">
                  <c:v>5.9</c:v>
                </c:pt>
                <c:pt idx="7">
                  <c:v>8.3</c:v>
                </c:pt>
                <c:pt idx="8">
                  <c:v/>
                </c:pt>
                <c:pt idx="9">
                  <c:v>5.7</c:v>
                </c:pt>
                <c:pt idx="10">
                  <c:v>8.6</c:v>
                </c:pt>
                <c:pt idx="11">
                  <c:v>6.5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26.4</c:v>
                </c:pt>
                <c:pt idx="1">
                  <c:v>24.8</c:v>
                </c:pt>
                <c:pt idx="2">
                  <c:v>22.9</c:v>
                </c:pt>
                <c:pt idx="3">
                  <c:v>18.0</c:v>
                </c:pt>
                <c:pt idx="4">
                  <c:v>10.1</c:v>
                </c:pt>
                <c:pt idx="5">
                  <c:v>6.4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1.2</c:v>
                </c:pt>
                <c:pt idx="3">
                  <c:v>0.8</c:v>
                </c:pt>
                <c:pt idx="4">
                  <c:v/>
                </c:pt>
                <c:pt idx="5">
                  <c:v>1.0</c:v>
                </c:pt>
                <c:pt idx="6">
                  <c:v>1.1</c:v>
                </c:pt>
                <c:pt idx="7">
                  <c:v>0.9</c:v>
                </c:pt>
                <c:pt idx="8">
                  <c:v/>
                </c:pt>
                <c:pt idx="9">
                  <c:v>0.8</c:v>
                </c:pt>
                <c:pt idx="10">
                  <c:v>2.7</c:v>
                </c:pt>
                <c:pt idx="11">
                  <c:v>0.8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8.0</c:v>
                </c:pt>
                <c:pt idx="1">
                  <c:v>7.7</c:v>
                </c:pt>
                <c:pt idx="2">
                  <c:v>6.0</c:v>
                </c:pt>
                <c:pt idx="3">
                  <c:v>4.5</c:v>
                </c:pt>
                <c:pt idx="4">
                  <c:v>1.7</c:v>
                </c:pt>
                <c:pt idx="5">
                  <c:v>1.0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0.2</c:v>
                </c:pt>
                <c:pt idx="3">
                  <c:v>0.0</c:v>
                </c:pt>
                <c:pt idx="4">
                  <c:v/>
                </c:pt>
                <c:pt idx="5">
                  <c:v>0.0</c:v>
                </c:pt>
                <c:pt idx="6">
                  <c:v>0.0</c:v>
                </c:pt>
                <c:pt idx="7">
                  <c:v>0.2</c:v>
                </c:pt>
                <c:pt idx="8">
                  <c:v/>
                </c:pt>
                <c:pt idx="9">
                  <c:v>0.0</c:v>
                </c:pt>
                <c:pt idx="10">
                  <c:v>0.4</c:v>
                </c:pt>
                <c:pt idx="11">
                  <c:v>0.2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1.7</c:v>
                </c:pt>
                <c:pt idx="1">
                  <c:v>2.2</c:v>
                </c:pt>
                <c:pt idx="2">
                  <c:v>1.2</c:v>
                </c:pt>
                <c:pt idx="3">
                  <c:v>1.0</c:v>
                </c:pt>
                <c:pt idx="4">
                  <c:v>0.3</c:v>
                </c:pt>
                <c:pt idx="5">
                  <c:v>0.1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0.1</c:v>
                </c:pt>
                <c:pt idx="1">
                  <c:v/>
                </c:pt>
                <c:pt idx="2">
                  <c:v>0.2</c:v>
                </c:pt>
                <c:pt idx="3">
                  <c:v>0.0</c:v>
                </c:pt>
                <c:pt idx="4">
                  <c:v/>
                </c:pt>
                <c:pt idx="5">
                  <c:v>0.0</c:v>
                </c:pt>
                <c:pt idx="6">
                  <c:v>0.0</c:v>
                </c:pt>
                <c:pt idx="7">
                  <c:v>0.2</c:v>
                </c:pt>
                <c:pt idx="8">
                  <c:v/>
                </c:pt>
                <c:pt idx="9">
                  <c:v>0.0</c:v>
                </c:pt>
                <c:pt idx="10">
                  <c:v>0.4</c:v>
                </c:pt>
                <c:pt idx="11">
                  <c:v>0.2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1.5</c:v>
                </c:pt>
                <c:pt idx="1">
                  <c:v>1.9</c:v>
                </c:pt>
                <c:pt idx="2">
                  <c:v>0.8</c:v>
                </c:pt>
                <c:pt idx="3">
                  <c:v>0.9</c:v>
                </c:pt>
                <c:pt idx="4">
                  <c:v>0.3</c:v>
                </c:pt>
                <c:pt idx="5">
                  <c:v>0.1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13.3</c:v>
                </c:pt>
                <c:pt idx="1">
                  <c:v/>
                </c:pt>
                <c:pt idx="2">
                  <c:v>14.2</c:v>
                </c:pt>
                <c:pt idx="3">
                  <c:v>12.2</c:v>
                </c:pt>
                <c:pt idx="4">
                  <c:v/>
                </c:pt>
                <c:pt idx="5">
                  <c:v>8.6</c:v>
                </c:pt>
                <c:pt idx="6">
                  <c:v>12.6</c:v>
                </c:pt>
                <c:pt idx="7">
                  <c:v>18.5</c:v>
                </c:pt>
                <c:pt idx="8">
                  <c:v/>
                </c:pt>
                <c:pt idx="9">
                  <c:v>13.1</c:v>
                </c:pt>
                <c:pt idx="10">
                  <c:v>19.1</c:v>
                </c:pt>
                <c:pt idx="11">
                  <c:v>10.9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16.9</c:v>
                </c:pt>
                <c:pt idx="1">
                  <c:v>13.3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c:v>
                </c:pt>
                <c:pt idx="1">
                  <c:v/>
                </c:pt>
                <c:pt idx="2">
                  <c:v>4.8</c:v>
                </c:pt>
                <c:pt idx="3">
                  <c:v>4.1</c:v>
                </c:pt>
                <c:pt idx="4">
                  <c:v/>
                </c:pt>
                <c:pt idx="5">
                  <c:v>3.7</c:v>
                </c:pt>
                <c:pt idx="6">
                  <c:v>3.7</c:v>
                </c:pt>
                <c:pt idx="7">
                  <c:v>5.9</c:v>
                </c:pt>
                <c:pt idx="8">
                  <c:v/>
                </c:pt>
                <c:pt idx="9">
                  <c:v>4.7</c:v>
                </c:pt>
                <c:pt idx="10">
                  <c:v>9.4</c:v>
                </c:pt>
                <c:pt idx="11">
                  <c:v>2.7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8.1</c:v>
                </c:pt>
                <c:pt idx="1">
                  <c:v>4.5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c:v>
                </c:pt>
                <c:pt idx="1">
                  <c:v/>
                </c:pt>
                <c:pt idx="2">
                  <c:v>1.0</c:v>
                </c:pt>
                <c:pt idx="3">
                  <c:v>1.0</c:v>
                </c:pt>
                <c:pt idx="4">
                  <c:v/>
                </c:pt>
                <c:pt idx="5">
                  <c:v>1.1</c:v>
                </c:pt>
                <c:pt idx="6">
                  <c:v>0.8</c:v>
                </c:pt>
                <c:pt idx="7">
                  <c:v>1.1</c:v>
                </c:pt>
                <c:pt idx="8">
                  <c:v/>
                </c:pt>
                <c:pt idx="9">
                  <c:v>0.5</c:v>
                </c:pt>
                <c:pt idx="10">
                  <c:v>2.6</c:v>
                </c:pt>
                <c:pt idx="11">
                  <c:v>0.9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c:v>
                </c:pt>
                <c:pt idx="1">
                  <c:v/>
                </c:pt>
                <c:pt idx="2">
                  <c:v>1.4</c:v>
                </c:pt>
                <c:pt idx="3">
                  <c:v>1.5</c:v>
                </c:pt>
                <c:pt idx="4">
                  <c:v/>
                </c:pt>
                <c:pt idx="5">
                  <c:v>1.1</c:v>
                </c:pt>
                <c:pt idx="6">
                  <c:v>1.0</c:v>
                </c:pt>
                <c:pt idx="7">
                  <c:v>2.0</c:v>
                </c:pt>
                <c:pt idx="8">
                  <c:v/>
                </c:pt>
                <c:pt idx="9">
                  <c:v>1.0</c:v>
                </c:pt>
                <c:pt idx="10">
                  <c:v>2.8</c:v>
                </c:pt>
                <c:pt idx="11">
                  <c:v>1.2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4.8</c:v>
                </c:pt>
                <c:pt idx="1">
                  <c:v>6.6</c:v>
                </c:pt>
                <c:pt idx="2">
                  <c:v>4.9</c:v>
                </c:pt>
                <c:pt idx="3">
                  <c:v>4.9</c:v>
                </c:pt>
                <c:pt idx="4">
                  <c:v>2.6</c:v>
                </c:pt>
                <c:pt idx="5">
                  <c:v>1.4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2.2</c:v>
                </c:pt>
                <c:pt idx="3">
                  <c:v>1.7</c:v>
                </c:pt>
                <c:pt idx="4">
                  <c:v/>
                </c:pt>
                <c:pt idx="5">
                  <c:v>1.6</c:v>
                </c:pt>
                <c:pt idx="6">
                  <c:v>1.5</c:v>
                </c:pt>
                <c:pt idx="7">
                  <c:v>2.6</c:v>
                </c:pt>
                <c:pt idx="8">
                  <c:v/>
                </c:pt>
                <c:pt idx="9">
                  <c:v>1.6</c:v>
                </c:pt>
                <c:pt idx="10">
                  <c:v>4.1</c:v>
                </c:pt>
                <c:pt idx="11">
                  <c:v>1.4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2.1</c:v>
                </c:pt>
                <c:pt idx="1">
                  <c:v/>
                </c:pt>
                <c:pt idx="2">
                  <c:v>2.4</c:v>
                </c:pt>
                <c:pt idx="3">
                  <c:v>1.8</c:v>
                </c:pt>
                <c:pt idx="4">
                  <c:v/>
                </c:pt>
                <c:pt idx="5">
                  <c:v>2.0</c:v>
                </c:pt>
                <c:pt idx="6">
                  <c:v>1.5</c:v>
                </c:pt>
                <c:pt idx="7">
                  <c:v>2.6</c:v>
                </c:pt>
                <c:pt idx="8">
                  <c:v/>
                </c:pt>
                <c:pt idx="9">
                  <c:v>1.6</c:v>
                </c:pt>
                <c:pt idx="10">
                  <c:v>4.7</c:v>
                </c:pt>
                <c:pt idx="11">
                  <c:v>1.6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5.8</c:v>
                </c:pt>
                <c:pt idx="1">
                  <c:v/>
                </c:pt>
                <c:pt idx="2">
                  <c:v>6.2</c:v>
                </c:pt>
                <c:pt idx="3">
                  <c:v>5.4</c:v>
                </c:pt>
                <c:pt idx="4">
                  <c:v/>
                </c:pt>
                <c:pt idx="5">
                  <c:v>5.1</c:v>
                </c:pt>
                <c:pt idx="6">
                  <c:v>5.0</c:v>
                </c:pt>
                <c:pt idx="7">
                  <c:v>7.3</c:v>
                </c:pt>
                <c:pt idx="8">
                  <c:v/>
                </c:pt>
                <c:pt idx="9">
                  <c:v>5.4</c:v>
                </c:pt>
                <c:pt idx="10">
                  <c:v>12.5</c:v>
                </c:pt>
                <c:pt idx="11">
                  <c:v>3.7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19.3</c:v>
                </c:pt>
                <c:pt idx="1">
                  <c:v/>
                </c:pt>
                <c:pt idx="2">
                  <c:v>18.0</c:v>
                </c:pt>
                <c:pt idx="3">
                  <c:v>21.1</c:v>
                </c:pt>
                <c:pt idx="4">
                  <c:v/>
                </c:pt>
                <c:pt idx="5">
                  <c:v>15.3</c:v>
                </c:pt>
                <c:pt idx="6">
                  <c:v>17.4</c:v>
                </c:pt>
                <c:pt idx="7">
                  <c:v>25.1</c:v>
                </c:pt>
                <c:pt idx="8">
                  <c:v/>
                </c:pt>
                <c:pt idx="9">
                  <c:v>17.3</c:v>
                </c:pt>
                <c:pt idx="10">
                  <c:v>26.1</c:v>
                </c:pt>
                <c:pt idx="11">
                  <c:v>18.6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40.4</c:v>
                </c:pt>
                <c:pt idx="1">
                  <c:v>40.3</c:v>
                </c:pt>
                <c:pt idx="2">
                  <c:v>35.9</c:v>
                </c:pt>
                <c:pt idx="3">
                  <c:v>26.9</c:v>
                </c:pt>
                <c:pt idx="4">
                  <c:v>21.4</c:v>
                </c:pt>
                <c:pt idx="5">
                  <c:v>19.3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7.9</c:v>
                </c:pt>
                <c:pt idx="1">
                  <c:v/>
                </c:pt>
                <c:pt idx="2">
                  <c:v>9.1</c:v>
                </c:pt>
                <c:pt idx="3">
                  <c:v>6.6</c:v>
                </c:pt>
                <c:pt idx="4">
                  <c:v/>
                </c:pt>
                <c:pt idx="5">
                  <c:v>8.9</c:v>
                </c:pt>
                <c:pt idx="6">
                  <c:v>8.2</c:v>
                </c:pt>
                <c:pt idx="7">
                  <c:v>6.7</c:v>
                </c:pt>
                <c:pt idx="8">
                  <c:v/>
                </c:pt>
                <c:pt idx="9">
                  <c:v>8.2</c:v>
                </c:pt>
                <c:pt idx="10">
                  <c:v>10.1</c:v>
                </c:pt>
                <c:pt idx="11">
                  <c:v>7.2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13.9</c:v>
                </c:pt>
                <c:pt idx="1">
                  <c:v>15.8</c:v>
                </c:pt>
                <c:pt idx="2">
                  <c:v>12.4</c:v>
                </c:pt>
                <c:pt idx="3">
                  <c:v>10.0</c:v>
                </c:pt>
                <c:pt idx="4">
                  <c:v>7.0</c:v>
                </c:pt>
                <c:pt idx="5">
                  <c:v>7.9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7.8</c:v>
                </c:pt>
                <c:pt idx="1">
                  <c:v/>
                </c:pt>
                <c:pt idx="2">
                  <c:v>7.9</c:v>
                </c:pt>
                <c:pt idx="3">
                  <c:v>7.9</c:v>
                </c:pt>
                <c:pt idx="4">
                  <c:v/>
                </c:pt>
                <c:pt idx="5">
                  <c:v>2.7</c:v>
                </c:pt>
                <c:pt idx="6">
                  <c:v>7.2</c:v>
                </c:pt>
                <c:pt idx="7">
                  <c:v>13.1</c:v>
                </c:pt>
                <c:pt idx="8">
                  <c:v/>
                </c:pt>
                <c:pt idx="9">
                  <c:v>7.8</c:v>
                </c:pt>
                <c:pt idx="10">
                  <c:v>12.8</c:v>
                </c:pt>
                <c:pt idx="11">
                  <c:v>5.6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13.9</c:v>
                </c:pt>
                <c:pt idx="1">
                  <c:v>15.4</c:v>
                </c:pt>
                <c:pt idx="2">
                  <c:v>14.3</c:v>
                </c:pt>
                <c:pt idx="3">
                  <c:v>13.6</c:v>
                </c:pt>
                <c:pt idx="4">
                  <c:v>9.9</c:v>
                </c:pt>
                <c:pt idx="5">
                  <c:v>7.8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c:v>
                </c:pt>
                <c:pt idx="1">
                  <c:v/>
                </c:pt>
                <c:pt idx="2">
                  <c:v>1.5</c:v>
                </c:pt>
                <c:pt idx="3">
                  <c:v>0.7</c:v>
                </c:pt>
                <c:pt idx="4">
                  <c:v/>
                </c:pt>
                <c:pt idx="5">
                  <c:v>1.0</c:v>
                </c:pt>
                <c:pt idx="6">
                  <c:v>1.0</c:v>
                </c:pt>
                <c:pt idx="7">
                  <c:v>1.1</c:v>
                </c:pt>
                <c:pt idx="8">
                  <c:v/>
                </c:pt>
                <c:pt idx="9">
                  <c:v>1.0</c:v>
                </c:pt>
                <c:pt idx="10">
                  <c:v>1.5</c:v>
                </c:pt>
                <c:pt idx="11">
                  <c:v>1.0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3.0</c:v>
                </c:pt>
                <c:pt idx="1">
                  <c:v>3.2</c:v>
                </c:pt>
                <c:pt idx="2">
                  <c:v>2.0</c:v>
                </c:pt>
                <c:pt idx="3">
                  <c:v>3.0</c:v>
                </c:pt>
                <c:pt idx="4">
                  <c:v>1.6</c:v>
                </c:pt>
                <c:pt idx="5">
                  <c:v>1.1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0.8</c:v>
                </c:pt>
                <c:pt idx="1">
                  <c:v/>
                </c:pt>
                <c:pt idx="2">
                  <c:v>0.8</c:v>
                </c:pt>
                <c:pt idx="3">
                  <c:v>0.7</c:v>
                </c:pt>
                <c:pt idx="4">
                  <c:v/>
                </c:pt>
                <c:pt idx="5">
                  <c:v>0.4</c:v>
                </c:pt>
                <c:pt idx="6">
                  <c:v>1.0</c:v>
                </c:pt>
                <c:pt idx="7">
                  <c:v>0.7</c:v>
                </c:pt>
                <c:pt idx="8">
                  <c:v/>
                </c:pt>
                <c:pt idx="9">
                  <c:v>0.8</c:v>
                </c:pt>
                <c:pt idx="10">
                  <c:v>1.5</c:v>
                </c:pt>
                <c:pt idx="11">
                  <c:v>0.2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6.3</c:v>
                </c:pt>
                <c:pt idx="3">
                  <c:v>3.5</c:v>
                </c:pt>
                <c:pt idx="4">
                  <c:v/>
                </c:pt>
                <c:pt idx="5">
                  <c:v>4.9</c:v>
                </c:pt>
                <c:pt idx="6">
                  <c:v>5.3</c:v>
                </c:pt>
                <c:pt idx="7">
                  <c:v>4.8</c:v>
                </c:pt>
                <c:pt idx="8">
                  <c:v/>
                </c:pt>
                <c:pt idx="9">
                  <c:v>7.2</c:v>
                </c:pt>
                <c:pt idx="10">
                  <c:v>6.8</c:v>
                </c:pt>
                <c:pt idx="11">
                  <c:v>2.2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2.8</c:v>
                </c:pt>
                <c:pt idx="1">
                  <c:v>3.3</c:v>
                </c:pt>
                <c:pt idx="2">
                  <c:v>2.2</c:v>
                </c:pt>
                <c:pt idx="3">
                  <c:v>2.1</c:v>
                </c:pt>
                <c:pt idx="4">
                  <c:v>1.0</c:v>
                </c:pt>
                <c:pt idx="5">
                  <c:v>0.8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3.3</c:v>
                </c:pt>
                <c:pt idx="1">
                  <c:v/>
                </c:pt>
                <c:pt idx="2">
                  <c:v>3.4</c:v>
                </c:pt>
                <c:pt idx="3">
                  <c:v>3.3</c:v>
                </c:pt>
                <c:pt idx="4">
                  <c:v/>
                </c:pt>
                <c:pt idx="5">
                  <c:v>2.8</c:v>
                </c:pt>
                <c:pt idx="6">
                  <c:v>3.1</c:v>
                </c:pt>
                <c:pt idx="7">
                  <c:v>3.9</c:v>
                </c:pt>
                <c:pt idx="8">
                  <c:v/>
                </c:pt>
                <c:pt idx="9">
                  <c:v>4.0</c:v>
                </c:pt>
                <c:pt idx="10">
                  <c:v>2.1</c:v>
                </c:pt>
                <c:pt idx="11">
                  <c:v>3.3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6.4</c:v>
                </c:pt>
                <c:pt idx="1">
                  <c:v/>
                </c:pt>
                <c:pt idx="2">
                  <c:v>10.2</c:v>
                </c:pt>
                <c:pt idx="3">
                  <c:v>2.2</c:v>
                </c:pt>
                <c:pt idx="4">
                  <c:v/>
                </c:pt>
                <c:pt idx="5">
                  <c:v>4.3</c:v>
                </c:pt>
                <c:pt idx="6">
                  <c:v>4.7</c:v>
                </c:pt>
                <c:pt idx="7">
                  <c:v>10.2</c:v>
                </c:pt>
                <c:pt idx="8">
                  <c:v/>
                </c:pt>
                <c:pt idx="9">
                  <c:v>9.0</c:v>
                </c:pt>
                <c:pt idx="10">
                  <c:v>8.0</c:v>
                </c:pt>
                <c:pt idx="11">
                  <c:v>4.0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23.2</c:v>
                </c:pt>
                <c:pt idx="1">
                  <c:v>23.0</c:v>
                </c:pt>
                <c:pt idx="2">
                  <c:v>18.7</c:v>
                </c:pt>
                <c:pt idx="3">
                  <c:v>16.2</c:v>
                </c:pt>
                <c:pt idx="4">
                  <c:v>10.6</c:v>
                </c:pt>
                <c:pt idx="5">
                  <c:v>6.4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c:v>
                </c:pt>
                <c:pt idx="1">
                  <c:v/>
                </c:pt>
                <c:pt idx="2">
                  <c:v>3.7</c:v>
                </c:pt>
                <c:pt idx="3">
                  <c:v>0.8</c:v>
                </c:pt>
                <c:pt idx="4">
                  <c:v/>
                </c:pt>
                <c:pt idx="5">
                  <c:v>2.2</c:v>
                </c:pt>
                <c:pt idx="6">
                  <c:v>1.8</c:v>
                </c:pt>
                <c:pt idx="7">
                  <c:v>3.1</c:v>
                </c:pt>
                <c:pt idx="8">
                  <c:v/>
                </c:pt>
                <c:pt idx="9">
                  <c:v>3.9</c:v>
                </c:pt>
                <c:pt idx="10">
                  <c:v>2.3</c:v>
                </c:pt>
                <c:pt idx="11">
                  <c:v>1.2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5.8</c:v>
                </c:pt>
                <c:pt idx="1">
                  <c:v>6.6</c:v>
                </c:pt>
                <c:pt idx="2">
                  <c:v>5.2</c:v>
                </c:pt>
                <c:pt idx="3">
                  <c:v>4.4</c:v>
                </c:pt>
                <c:pt idx="4">
                  <c:v>2.6</c:v>
                </c:pt>
                <c:pt idx="5">
                  <c:v>2.3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69.2</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78.5</c:v>
                </c:pt>
                <c:pt idx="1">
                  <c:v>69.3</c:v>
                </c:pt>
                <c:pt idx="2">
                  <c:v>77.2</c:v>
                </c:pt>
                <c:pt idx="3">
                  <c:v>69.8</c:v>
                </c:pt>
                <c:pt idx="4">
                  <c:v>69.5</c:v>
                </c:pt>
                <c:pt idx="5">
                  <c:v>69.2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27.4</c:v>
                </c:pt>
                <c:pt idx="1">
                  <c:v/>
                </c:pt>
                <c:pt idx="2">
                  <c:v>23.6</c:v>
                </c:pt>
                <c:pt idx="3">
                  <c:v>31.7</c:v>
                </c:pt>
                <c:pt idx="4">
                  <c:v/>
                </c:pt>
                <c:pt idx="5">
                  <c:v>23.1</c:v>
                </c:pt>
                <c:pt idx="6">
                  <c:v>29.1</c:v>
                </c:pt>
                <c:pt idx="7">
                  <c:v>29.3</c:v>
                </c:pt>
                <c:pt idx="8">
                  <c:v/>
                </c:pt>
                <c:pt idx="9">
                  <c:v>26.2</c:v>
                </c:pt>
                <c:pt idx="10">
                  <c:v>35.5</c:v>
                </c:pt>
                <c:pt idx="11">
                  <c:v>25.0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26.6</c:v>
                </c:pt>
                <c:pt idx="1">
                  <c:v>24.6</c:v>
                </c:pt>
                <c:pt idx="2">
                  <c:v>26.5</c:v>
                </c:pt>
                <c:pt idx="3">
                  <c:v>25.6</c:v>
                </c:pt>
                <c:pt idx="4">
                  <c:v>25.1</c:v>
                </c:pt>
                <c:pt idx="5">
                  <c:v>27.4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45.9</c:v>
                </c:pt>
                <c:pt idx="1">
                  <c:v/>
                </c:pt>
                <c:pt idx="2">
                  <c:v>38.5</c:v>
                </c:pt>
                <c:pt idx="3">
                  <c:v>54.3</c:v>
                </c:pt>
                <c:pt idx="4">
                  <c:v/>
                </c:pt>
                <c:pt idx="5">
                  <c:v>46.8</c:v>
                </c:pt>
                <c:pt idx="6">
                  <c:v>43.6</c:v>
                </c:pt>
                <c:pt idx="7">
                  <c:v>47.1</c:v>
                </c:pt>
                <c:pt idx="8">
                  <c:v/>
                </c:pt>
                <c:pt idx="9">
                  <c:v>47.9</c:v>
                </c:pt>
                <c:pt idx="10">
                  <c:v>60.4</c:v>
                </c:pt>
                <c:pt idx="11">
                  <c:v>38.3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43.4</c:v>
                </c:pt>
                <c:pt idx="1">
                  <c:v>42.1</c:v>
                </c:pt>
                <c:pt idx="2">
                  <c:v>45.6</c:v>
                </c:pt>
                <c:pt idx="3">
                  <c:v>45.5</c:v>
                </c:pt>
                <c:pt idx="4">
                  <c:v>42.3</c:v>
                </c:pt>
                <c:pt idx="5">
                  <c:v>45.9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8.5</c:v>
                </c:pt>
                <c:pt idx="1">
                  <c:v/>
                </c:pt>
                <c:pt idx="2">
                  <c:v>6.8</c:v>
                </c:pt>
                <c:pt idx="3">
                  <c:v>10.6</c:v>
                </c:pt>
                <c:pt idx="4">
                  <c:v/>
                </c:pt>
                <c:pt idx="5">
                  <c:v>6.0</c:v>
                </c:pt>
                <c:pt idx="6">
                  <c:v>11.8</c:v>
                </c:pt>
                <c:pt idx="7">
                  <c:v>7.6</c:v>
                </c:pt>
                <c:pt idx="8">
                  <c:v/>
                </c:pt>
                <c:pt idx="9">
                  <c:v>7.5</c:v>
                </c:pt>
                <c:pt idx="10">
                  <c:v>13.0</c:v>
                </c:pt>
                <c:pt idx="11">
                  <c:v>7.7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11.1</c:v>
                </c:pt>
                <c:pt idx="1">
                  <c:v>10.3</c:v>
                </c:pt>
                <c:pt idx="2">
                  <c:v>8.7</c:v>
                </c:pt>
                <c:pt idx="3">
                  <c:v>8.5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50.4</c:v>
                </c:pt>
                <c:pt idx="1">
                  <c:v/>
                </c:pt>
                <c:pt idx="2">
                  <c:v>57.7</c:v>
                </c:pt>
                <c:pt idx="3">
                  <c:v>42.2</c:v>
                </c:pt>
                <c:pt idx="4">
                  <c:v/>
                </c:pt>
                <c:pt idx="5">
                  <c:v>59.5</c:v>
                </c:pt>
                <c:pt idx="6">
                  <c:v>47.0</c:v>
                </c:pt>
                <c:pt idx="7">
                  <c:v>45.4</c:v>
                </c:pt>
                <c:pt idx="8">
                  <c:v/>
                </c:pt>
                <c:pt idx="9">
                  <c:v>46.9</c:v>
                </c:pt>
                <c:pt idx="10">
                  <c:v>47.1</c:v>
                </c:pt>
                <c:pt idx="11">
                  <c:v>52.8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48.4</c:v>
                </c:pt>
                <c:pt idx="1">
                  <c:v>46.8</c:v>
                </c:pt>
                <c:pt idx="2">
                  <c:v>51.1</c:v>
                </c:pt>
                <c:pt idx="3">
                  <c:v>50.4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5.9</c:v>
                </c:pt>
                <c:pt idx="1">
                  <c:v>8.2</c:v>
                </c:pt>
                <c:pt idx="2">
                  <c:v>6.4</c:v>
                </c:pt>
                <c:pt idx="3">
                  <c:v>6.8</c:v>
                </c:pt>
                <c:pt idx="4">
                  <c:v>4.1</c:v>
                </c:pt>
                <c:pt idx="5">
                  <c:v>5.1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50.8</c:v>
                </c:pt>
                <c:pt idx="1">
                  <c:v/>
                </c:pt>
                <c:pt idx="2">
                  <c:v>58.8</c:v>
                </c:pt>
                <c:pt idx="3">
                  <c:v>41.5</c:v>
                </c:pt>
                <c:pt idx="4">
                  <c:v/>
                </c:pt>
                <c:pt idx="5">
                  <c:v>56.2</c:v>
                </c:pt>
                <c:pt idx="6">
                  <c:v>48.3</c:v>
                </c:pt>
                <c:pt idx="7">
                  <c:v>48.2</c:v>
                </c:pt>
                <c:pt idx="8">
                  <c:v/>
                </c:pt>
                <c:pt idx="9">
                  <c:v>47.2</c:v>
                </c:pt>
                <c:pt idx="10">
                  <c:v>42.8</c:v>
                </c:pt>
                <c:pt idx="11">
                  <c:v>59.0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46.6</c:v>
                </c:pt>
                <c:pt idx="1">
                  <c:v>44.9</c:v>
                </c:pt>
                <c:pt idx="2">
                  <c:v>45.0</c:v>
                </c:pt>
                <c:pt idx="3">
                  <c:v>47.6</c:v>
                </c:pt>
                <c:pt idx="4">
                  <c:v>50.8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10.9</c:v>
                </c:pt>
                <c:pt idx="1">
                  <c:v/>
                </c:pt>
                <c:pt idx="2">
                  <c:v>10.1</c:v>
                </c:pt>
                <c:pt idx="3">
                  <c:v>11.9</c:v>
                </c:pt>
                <c:pt idx="4">
                  <c:v/>
                </c:pt>
                <c:pt idx="5">
                  <c:v>10.8</c:v>
                </c:pt>
                <c:pt idx="6">
                  <c:v>9.7</c:v>
                </c:pt>
                <c:pt idx="7">
                  <c:v>12.0</c:v>
                </c:pt>
                <c:pt idx="8">
                  <c:v/>
                </c:pt>
                <c:pt idx="9">
                  <c:v>14.9</c:v>
                </c:pt>
                <c:pt idx="10">
                  <c:v>12.1</c:v>
                </c:pt>
                <c:pt idx="11">
                  <c:v>5.9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18.1</c:v>
                </c:pt>
                <c:pt idx="1">
                  <c:v>11.2</c:v>
                </c:pt>
                <c:pt idx="2">
                  <c:v>14.8</c:v>
                </c:pt>
                <c:pt idx="3">
                  <c:v>13.0</c:v>
                </c:pt>
                <c:pt idx="4">
                  <c:v>10.9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27.8</c:v>
                </c:pt>
                <c:pt idx="1">
                  <c:v/>
                </c:pt>
                <c:pt idx="2">
                  <c:v>35.3</c:v>
                </c:pt>
                <c:pt idx="3">
                  <c:v>19.1</c:v>
                </c:pt>
                <c:pt idx="4">
                  <c:v/>
                </c:pt>
                <c:pt idx="5">
                  <c:v>32.1</c:v>
                </c:pt>
                <c:pt idx="6">
                  <c:v>25.9</c:v>
                </c:pt>
                <c:pt idx="7">
                  <c:v>25.7</c:v>
                </c:pt>
                <c:pt idx="8">
                  <c:v/>
                </c:pt>
                <c:pt idx="9">
                  <c:v>29.0</c:v>
                </c:pt>
                <c:pt idx="10">
                  <c:v>24.4</c:v>
                </c:pt>
                <c:pt idx="11">
                  <c:v>29.3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28.7</c:v>
                </c:pt>
                <c:pt idx="1">
                  <c:v>28.6</c:v>
                </c:pt>
                <c:pt idx="2">
                  <c:v>25.1</c:v>
                </c:pt>
                <c:pt idx="3">
                  <c:v>27.5</c:v>
                </c:pt>
                <c:pt idx="4">
                  <c:v>27.8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24.9</c:v>
                </c:pt>
                <c:pt idx="1">
                  <c:v/>
                </c:pt>
                <c:pt idx="2">
                  <c:v>24.5</c:v>
                </c:pt>
                <c:pt idx="3">
                  <c:v>25.6</c:v>
                </c:pt>
                <c:pt idx="4">
                  <c:v/>
                </c:pt>
                <c:pt idx="5">
                  <c:v>24.0</c:v>
                </c:pt>
                <c:pt idx="6">
                  <c:v>25.7</c:v>
                </c:pt>
                <c:pt idx="7">
                  <c:v>25.0</c:v>
                </c:pt>
                <c:pt idx="8">
                  <c:v/>
                </c:pt>
                <c:pt idx="9">
                  <c:v>33.7</c:v>
                </c:pt>
                <c:pt idx="10">
                  <c:v>28.0</c:v>
                </c:pt>
                <c:pt idx="11">
                  <c:v>16.0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43.8</c:v>
                </c:pt>
                <c:pt idx="1">
                  <c:v>42.5</c:v>
                </c:pt>
                <c:pt idx="2">
                  <c:v>43.5</c:v>
                </c:pt>
                <c:pt idx="3">
                  <c:v>44.1</c:v>
                </c:pt>
                <c:pt idx="4">
                  <c:v>32.4</c:v>
                </c:pt>
                <c:pt idx="5">
                  <c:v>24.9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49.8</c:v>
                </c:pt>
                <c:pt idx="1">
                  <c:v/>
                </c:pt>
                <c:pt idx="2">
                  <c:v>51.1</c:v>
                </c:pt>
                <c:pt idx="3">
                  <c:v>48.3</c:v>
                </c:pt>
                <c:pt idx="4">
                  <c:v/>
                </c:pt>
                <c:pt idx="5">
                  <c:v>42.8</c:v>
                </c:pt>
                <c:pt idx="6">
                  <c:v>51.4</c:v>
                </c:pt>
                <c:pt idx="7">
                  <c:v>55.2</c:v>
                </c:pt>
                <c:pt idx="8">
                  <c:v/>
                </c:pt>
                <c:pt idx="9">
                  <c:v>48.2</c:v>
                </c:pt>
                <c:pt idx="10">
                  <c:v>55.1</c:v>
                </c:pt>
                <c:pt idx="11">
                  <c:v>49.1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32.7</c:v>
                </c:pt>
                <c:pt idx="1">
                  <c:v>37.2</c:v>
                </c:pt>
                <c:pt idx="2">
                  <c:v>42.9</c:v>
                </c:pt>
                <c:pt idx="3">
                  <c:v>46.1</c:v>
                </c:pt>
                <c:pt idx="4">
                  <c:v>49.8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67.6</c:v>
                </c:pt>
                <c:pt idx="1">
                  <c:v/>
                </c:pt>
                <c:pt idx="2">
                  <c:v>70.7</c:v>
                </c:pt>
                <c:pt idx="3">
                  <c:v>63.8</c:v>
                </c:pt>
                <c:pt idx="4">
                  <c:v/>
                </c:pt>
                <c:pt idx="5">
                  <c:v>70.7</c:v>
                </c:pt>
                <c:pt idx="6">
                  <c:v>68.5</c:v>
                </c:pt>
                <c:pt idx="7">
                  <c:v>63.6</c:v>
                </c:pt>
                <c:pt idx="8">
                  <c:v/>
                </c:pt>
                <c:pt idx="9">
                  <c:v>70.3</c:v>
                </c:pt>
                <c:pt idx="10">
                  <c:v>65.4</c:v>
                </c:pt>
                <c:pt idx="11">
                  <c:v>66.2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64.9</c:v>
                </c:pt>
                <c:pt idx="1">
                  <c:v>63.1</c:v>
                </c:pt>
                <c:pt idx="2">
                  <c:v>63.9</c:v>
                </c:pt>
                <c:pt idx="3">
                  <c:v>63.0</c:v>
                </c:pt>
                <c:pt idx="4">
                  <c:v>61.2</c:v>
                </c:pt>
                <c:pt idx="5">
                  <c:v>67.6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16.1</c:v>
                </c:pt>
                <c:pt idx="1">
                  <c:v/>
                </c:pt>
                <c:pt idx="2">
                  <c:v>19.3</c:v>
                </c:pt>
                <c:pt idx="3">
                  <c:v>12.6</c:v>
                </c:pt>
                <c:pt idx="4">
                  <c:v/>
                </c:pt>
                <c:pt idx="5">
                  <c:v>15.5</c:v>
                </c:pt>
                <c:pt idx="6">
                  <c:v>18.0</c:v>
                </c:pt>
                <c:pt idx="7">
                  <c:v>15.0</c:v>
                </c:pt>
                <c:pt idx="8">
                  <c:v/>
                </c:pt>
                <c:pt idx="9">
                  <c:v>19.4</c:v>
                </c:pt>
                <c:pt idx="10">
                  <c:v>15.2</c:v>
                </c:pt>
                <c:pt idx="11">
                  <c:v>13.8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29.5</c:v>
                </c:pt>
                <c:pt idx="1">
                  <c:v>22.1</c:v>
                </c:pt>
                <c:pt idx="2">
                  <c:v>24.5</c:v>
                </c:pt>
                <c:pt idx="3">
                  <c:v>18.6</c:v>
                </c:pt>
                <c:pt idx="4">
                  <c:v>17.6</c:v>
                </c:pt>
                <c:pt idx="5">
                  <c:v>16.1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59.0</c:v>
                </c:pt>
                <c:pt idx="1">
                  <c:v/>
                </c:pt>
                <c:pt idx="2">
                  <c:v>63.5</c:v>
                </c:pt>
                <c:pt idx="3">
                  <c:v>53.8</c:v>
                </c:pt>
                <c:pt idx="4">
                  <c:v/>
                </c:pt>
                <c:pt idx="5">
                  <c:v>62.6</c:v>
                </c:pt>
                <c:pt idx="6">
                  <c:v>56.0</c:v>
                </c:pt>
                <c:pt idx="7">
                  <c:v>58.9</c:v>
                </c:pt>
                <c:pt idx="8">
                  <c:v/>
                </c:pt>
                <c:pt idx="9">
                  <c:v>56.9</c:v>
                </c:pt>
                <c:pt idx="10">
                  <c:v>55.2</c:v>
                </c:pt>
                <c:pt idx="11">
                  <c:v>63.8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60.0</c:v>
                </c:pt>
                <c:pt idx="1">
                  <c:v>58.4</c:v>
                </c:pt>
                <c:pt idx="2">
                  <c:v>60.2</c:v>
                </c:pt>
                <c:pt idx="3">
                  <c:v>61.2</c:v>
                </c:pt>
                <c:pt idx="4">
                  <c:v>61.6</c:v>
                </c:pt>
                <c:pt idx="5">
                  <c:v>59.0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16.4</c:v>
                </c:pt>
                <c:pt idx="1">
                  <c:v/>
                </c:pt>
                <c:pt idx="2">
                  <c:v>15.4</c:v>
                </c:pt>
                <c:pt idx="3">
                  <c:v>17.7</c:v>
                </c:pt>
                <c:pt idx="4">
                  <c:v/>
                </c:pt>
                <c:pt idx="5">
                  <c:v>11.1</c:v>
                </c:pt>
                <c:pt idx="6">
                  <c:v>18.4</c:v>
                </c:pt>
                <c:pt idx="7">
                  <c:v>19.7</c:v>
                </c:pt>
                <c:pt idx="8">
                  <c:v/>
                </c:pt>
                <c:pt idx="9">
                  <c:v>12.7</c:v>
                </c:pt>
                <c:pt idx="10">
                  <c:v>19.4</c:v>
                </c:pt>
                <c:pt idx="11">
                  <c:v>18.2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16.2</c:v>
                </c:pt>
                <c:pt idx="1">
                  <c:v/>
                </c:pt>
                <c:pt idx="2">
                  <c:v>17.6</c:v>
                </c:pt>
                <c:pt idx="3">
                  <c:v>14.6</c:v>
                </c:pt>
                <c:pt idx="4">
                  <c:v/>
                </c:pt>
                <c:pt idx="5">
                  <c:v>21.5</c:v>
                </c:pt>
                <c:pt idx="6">
                  <c:v>12.3</c:v>
                </c:pt>
                <c:pt idx="7">
                  <c:v>14.7</c:v>
                </c:pt>
                <c:pt idx="8">
                  <c:v/>
                </c:pt>
                <c:pt idx="9">
                  <c:v>16.9</c:v>
                </c:pt>
                <c:pt idx="10">
                  <c:v>19.8</c:v>
                </c:pt>
                <c:pt idx="11">
                  <c:v>13.7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19.8</c:v>
                </c:pt>
                <c:pt idx="1">
                  <c:v/>
                </c:pt>
                <c:pt idx="2">
                  <c:v>17.4</c:v>
                </c:pt>
                <c:pt idx="3">
                  <c:v>22.6</c:v>
                </c:pt>
                <c:pt idx="4">
                  <c:v/>
                </c:pt>
                <c:pt idx="5">
                  <c:v>20.5</c:v>
                </c:pt>
                <c:pt idx="6">
                  <c:v>17.9</c:v>
                </c:pt>
                <c:pt idx="7">
                  <c:v>20.9</c:v>
                </c:pt>
                <c:pt idx="8">
                  <c:v/>
                </c:pt>
                <c:pt idx="9">
                  <c:v>23.8</c:v>
                </c:pt>
                <c:pt idx="10">
                  <c:v>20.9</c:v>
                </c:pt>
                <c:pt idx="11">
                  <c:v>16.9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20.8</c:v>
                </c:pt>
                <c:pt idx="1">
                  <c:v>23.6</c:v>
                </c:pt>
                <c:pt idx="2">
                  <c:v>26.0</c:v>
                </c:pt>
                <c:pt idx="3">
                  <c:v>26.0</c:v>
                </c:pt>
                <c:pt idx="4">
                  <c:v>21.7</c:v>
                </c:pt>
                <c:pt idx="5">
                  <c:v>19.8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49.4</c:v>
                </c:pt>
                <c:pt idx="1">
                  <c:v/>
                </c:pt>
                <c:pt idx="2">
                  <c:v>52.5</c:v>
                </c:pt>
                <c:pt idx="3">
                  <c:v>46.0</c:v>
                </c:pt>
                <c:pt idx="4">
                  <c:v/>
                </c:pt>
                <c:pt idx="5">
                  <c:v>59.1</c:v>
                </c:pt>
                <c:pt idx="6">
                  <c:v>48.9</c:v>
                </c:pt>
                <c:pt idx="7">
                  <c:v>40.7</c:v>
                </c:pt>
                <c:pt idx="8">
                  <c:v/>
                </c:pt>
                <c:pt idx="9">
                  <c:v>47.2</c:v>
                </c:pt>
                <c:pt idx="10">
                  <c:v>45.8</c:v>
                </c:pt>
                <c:pt idx="11">
                  <c:v>52.2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55.6</c:v>
                </c:pt>
                <c:pt idx="1">
                  <c:v>53.7</c:v>
                </c:pt>
                <c:pt idx="2">
                  <c:v>55.0</c:v>
                </c:pt>
                <c:pt idx="3">
                  <c:v>49.4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74.8</c:v>
                </c:pt>
                <c:pt idx="1">
                  <c:v/>
                </c:pt>
                <c:pt idx="2">
                  <c:v>69.5</c:v>
                </c:pt>
                <c:pt idx="3">
                  <c:v>81.4</c:v>
                </c:pt>
                <c:pt idx="4">
                  <c:v/>
                </c:pt>
                <c:pt idx="5">
                  <c:v>76.4</c:v>
                </c:pt>
                <c:pt idx="6">
                  <c:v>75.1</c:v>
                </c:pt>
                <c:pt idx="7">
                  <c:v>73.7</c:v>
                </c:pt>
                <c:pt idx="8">
                  <c:v/>
                </c:pt>
                <c:pt idx="9">
                  <c:v>72.1</c:v>
                </c:pt>
                <c:pt idx="10">
                  <c:v>66.8</c:v>
                </c:pt>
                <c:pt idx="11">
                  <c:v>82.7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77.6</c:v>
                </c:pt>
                <c:pt idx="1">
                  <c:v>74.8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23.6</c:v>
                </c:pt>
                <c:pt idx="1">
                  <c:v/>
                </c:pt>
                <c:pt idx="2">
                  <c:v>34.0</c:v>
                </c:pt>
                <c:pt idx="3">
                  <c:v>11.8</c:v>
                </c:pt>
                <c:pt idx="4">
                  <c:v/>
                </c:pt>
                <c:pt idx="5">
                  <c:v>20.0</c:v>
                </c:pt>
                <c:pt idx="6">
                  <c:v>25.9</c:v>
                </c:pt>
                <c:pt idx="7">
                  <c:v>24.7</c:v>
                </c:pt>
                <c:pt idx="8">
                  <c:v/>
                </c:pt>
                <c:pt idx="9">
                  <c:v>19.6</c:v>
                </c:pt>
                <c:pt idx="10">
                  <c:v>25.1</c:v>
                </c:pt>
                <c:pt idx="11">
                  <c:v>27.2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11.0</c:v>
                </c:pt>
                <c:pt idx="1">
                  <c:v/>
                </c:pt>
                <c:pt idx="2">
                  <c:v>9.7</c:v>
                </c:pt>
                <c:pt idx="3">
                  <c:v>12.9</c:v>
                </c:pt>
                <c:pt idx="4">
                  <c:v/>
                </c:pt>
                <c:pt idx="5">
                  <c:v>8.2</c:v>
                </c:pt>
                <c:pt idx="6">
                  <c:v>10.3</c:v>
                </c:pt>
                <c:pt idx="7">
                  <c:v>13.9</c:v>
                </c:pt>
                <c:pt idx="8">
                  <c:v/>
                </c:pt>
                <c:pt idx="9">
                  <c:v>13.3</c:v>
                </c:pt>
                <c:pt idx="10">
                  <c:v>12.8</c:v>
                </c:pt>
                <c:pt idx="11">
                  <c:v>8.5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3.7</c:v>
                </c:pt>
                <c:pt idx="1">
                  <c:v/>
                </c:pt>
                <c:pt idx="2">
                  <c:v>4.5</c:v>
                </c:pt>
                <c:pt idx="3">
                  <c:v>2.8</c:v>
                </c:pt>
                <c:pt idx="4">
                  <c:v/>
                </c:pt>
                <c:pt idx="5">
                  <c:v>3.9</c:v>
                </c:pt>
                <c:pt idx="6">
                  <c:v>3.2</c:v>
                </c:pt>
                <c:pt idx="7">
                  <c:v>3.8</c:v>
                </c:pt>
                <c:pt idx="8">
                  <c:v/>
                </c:pt>
                <c:pt idx="9">
                  <c:v>3.5</c:v>
                </c:pt>
                <c:pt idx="10">
                  <c:v>5.9</c:v>
                </c:pt>
                <c:pt idx="11">
                  <c:v>3.1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10.4</c:v>
                </c:pt>
                <c:pt idx="1">
                  <c:v/>
                </c:pt>
                <c:pt idx="2">
                  <c:v>6.9</c:v>
                </c:pt>
                <c:pt idx="3">
                  <c:v>14.4</c:v>
                </c:pt>
                <c:pt idx="4">
                  <c:v/>
                </c:pt>
                <c:pt idx="5">
                  <c:v>6.1</c:v>
                </c:pt>
                <c:pt idx="6">
                  <c:v>11.2</c:v>
                </c:pt>
                <c:pt idx="7">
                  <c:v>13.6</c:v>
                </c:pt>
                <c:pt idx="8">
                  <c:v/>
                </c:pt>
                <c:pt idx="9">
                  <c:v>8.6</c:v>
                </c:pt>
                <c:pt idx="10">
                  <c:v>14.9</c:v>
                </c:pt>
                <c:pt idx="11">
                  <c:v>10.6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c:v>
                </c:pt>
                <c:pt idx="1">
                  <c:v/>
                </c:pt>
                <c:pt idx="2">
                  <c:v>1.8</c:v>
                </c:pt>
                <c:pt idx="3">
                  <c:v>0.6</c:v>
                </c:pt>
                <c:pt idx="4">
                  <c:v/>
                </c:pt>
                <c:pt idx="5">
                  <c:v>1.2</c:v>
                </c:pt>
                <c:pt idx="6">
                  <c:v>0.9</c:v>
                </c:pt>
                <c:pt idx="7">
                  <c:v>1.5</c:v>
                </c:pt>
                <c:pt idx="8">
                  <c:v/>
                </c:pt>
                <c:pt idx="9">
                  <c:v>1.2</c:v>
                </c:pt>
                <c:pt idx="10">
                  <c:v>1.0</c:v>
                </c:pt>
                <c:pt idx="11">
                  <c:v>1.5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5.5</c:v>
                </c:pt>
                <c:pt idx="1">
                  <c:v>6.5</c:v>
                </c:pt>
                <c:pt idx="2">
                  <c:v>3.7</c:v>
                </c:pt>
                <c:pt idx="3">
                  <c:v>4.2</c:v>
                </c:pt>
                <c:pt idx="4">
                  <c:v>1.5</c:v>
                </c:pt>
                <c:pt idx="5">
                  <c:v>1.2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5.4</c:v>
                </c:pt>
                <c:pt idx="1">
                  <c:v/>
                </c:pt>
                <c:pt idx="2">
                  <c:v>4.9</c:v>
                </c:pt>
                <c:pt idx="3">
                  <c:v>6.1</c:v>
                </c:pt>
                <c:pt idx="4">
                  <c:v/>
                </c:pt>
                <c:pt idx="5">
                  <c:v>4.5</c:v>
                </c:pt>
                <c:pt idx="6">
                  <c:v>3.8</c:v>
                </c:pt>
                <c:pt idx="7">
                  <c:v>7.9</c:v>
                </c:pt>
                <c:pt idx="8">
                  <c:v/>
                </c:pt>
                <c:pt idx="9">
                  <c:v>5.7</c:v>
                </c:pt>
                <c:pt idx="10">
                  <c:v>8.6</c:v>
                </c:pt>
                <c:pt idx="11">
                  <c:v>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10.3</c:v>
                </c:pt>
                <c:pt idx="1">
                  <c:v>6.6</c:v>
                </c:pt>
                <c:pt idx="2">
                  <c:v>5.4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c:v>
                </c:pt>
                <c:pt idx="1">
                  <c:v/>
                </c:pt>
                <c:pt idx="2">
                  <c:v>4.4</c:v>
                </c:pt>
                <c:pt idx="3">
                  <c:v>3.5</c:v>
                </c:pt>
                <c:pt idx="4">
                  <c:v/>
                </c:pt>
                <c:pt idx="5">
                  <c:v>2.4</c:v>
                </c:pt>
                <c:pt idx="6">
                  <c:v>3.1</c:v>
                </c:pt>
                <c:pt idx="7">
                  <c:v>6.0</c:v>
                </c:pt>
                <c:pt idx="8">
                  <c:v/>
                </c:pt>
                <c:pt idx="9">
                  <c:v>3.6</c:v>
                </c:pt>
                <c:pt idx="10">
                  <c:v>7.8</c:v>
                </c:pt>
                <c:pt idx="11">
                  <c:v>2.3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28.4</c:v>
                </c:pt>
                <c:pt idx="1">
                  <c:v>30.3</c:v>
                </c:pt>
                <c:pt idx="2">
                  <c:v>20.9</c:v>
                </c:pt>
                <c:pt idx="3">
                  <c:v>20.9</c:v>
                </c:pt>
                <c:pt idx="4">
                  <c:v>17.0</c:v>
                </c:pt>
                <c:pt idx="5">
                  <c:v>16.4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7.1</c:v>
                </c:pt>
                <c:pt idx="1">
                  <c:v>6.9</c:v>
                </c:pt>
                <c:pt idx="2">
                  <c:v>5.0</c:v>
                </c:pt>
                <c:pt idx="3">
                  <c:v>4.0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c:v>
                </c:pt>
                <c:pt idx="1">
                  <c:v/>
                </c:pt>
                <c:pt idx="2">
                  <c:v>3.5</c:v>
                </c:pt>
                <c:pt idx="3">
                  <c:v>4.5</c:v>
                </c:pt>
                <c:pt idx="4">
                  <c:v/>
                </c:pt>
                <c:pt idx="5">
                  <c:v>3.5</c:v>
                </c:pt>
                <c:pt idx="6">
                  <c:v>5.0</c:v>
                </c:pt>
                <c:pt idx="7">
                  <c:v>3.6</c:v>
                </c:pt>
                <c:pt idx="8">
                  <c:v/>
                </c:pt>
                <c:pt idx="9">
                  <c:v>4.3</c:v>
                </c:pt>
                <c:pt idx="10">
                  <c:v>6.2</c:v>
                </c:pt>
                <c:pt idx="11">
                  <c:v>2.9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0.9</c:v>
                </c:pt>
                <c:pt idx="1">
                  <c:v/>
                </c:pt>
                <c:pt idx="2">
                  <c:v>0.9</c:v>
                </c:pt>
                <c:pt idx="3">
                  <c:v>0.9</c:v>
                </c:pt>
                <c:pt idx="4">
                  <c:v/>
                </c:pt>
                <c:pt idx="5">
                  <c:v>0.4</c:v>
                </c:pt>
                <c:pt idx="6">
                  <c:v>0.9</c:v>
                </c:pt>
                <c:pt idx="7">
                  <c:v>1.3</c:v>
                </c:pt>
                <c:pt idx="8">
                  <c:v/>
                </c:pt>
                <c:pt idx="9">
                  <c:v>0.7</c:v>
                </c:pt>
                <c:pt idx="10">
                  <c:v>1.2</c:v>
                </c:pt>
                <c:pt idx="11">
                  <c:v>0.6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c:v>
                </c:pt>
                <c:pt idx="1">
                  <c:v/>
                </c:pt>
                <c:pt idx="2">
                  <c:v>1.6</c:v>
                </c:pt>
                <c:pt idx="3">
                  <c:v>2.3</c:v>
                </c:pt>
                <c:pt idx="4">
                  <c:v/>
                </c:pt>
                <c:pt idx="5">
                  <c:v>1.4</c:v>
                </c:pt>
                <c:pt idx="6">
                  <c:v>1.0</c:v>
                </c:pt>
                <c:pt idx="7">
                  <c:v>3.1</c:v>
                </c:pt>
                <c:pt idx="8">
                  <c:v/>
                </c:pt>
                <c:pt idx="9">
                  <c:v>2.4</c:v>
                </c:pt>
                <c:pt idx="10">
                  <c:v>1.8</c:v>
                </c:pt>
                <c:pt idx="11">
                  <c:v>1.7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3.1</c:v>
                </c:pt>
                <c:pt idx="1">
                  <c:v/>
                </c:pt>
                <c:pt idx="2">
                  <c:v>5.0</c:v>
                </c:pt>
                <c:pt idx="3">
                  <c:v>1.0</c:v>
                </c:pt>
                <c:pt idx="4">
                  <c:v/>
                </c:pt>
                <c:pt idx="5">
                  <c:v>2.0</c:v>
                </c:pt>
                <c:pt idx="6">
                  <c:v>1.8</c:v>
                </c:pt>
                <c:pt idx="7">
                  <c:v>5.4</c:v>
                </c:pt>
                <c:pt idx="8">
                  <c:v/>
                </c:pt>
                <c:pt idx="9">
                  <c:v>5.2</c:v>
                </c:pt>
                <c:pt idx="10">
                  <c:v>3.6</c:v>
                </c:pt>
                <c:pt idx="11">
                  <c:v>1.4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19.3</c:v>
                </c:pt>
                <c:pt idx="1">
                  <c:v/>
                </c:pt>
                <c:pt idx="2">
                  <c:v>19.6</c:v>
                </c:pt>
                <c:pt idx="3">
                  <c:v>19.1</c:v>
                </c:pt>
                <c:pt idx="4">
                  <c:v/>
                </c:pt>
                <c:pt idx="5">
                  <c:v>19.5</c:v>
                </c:pt>
                <c:pt idx="6">
                  <c:v>18.0</c:v>
                </c:pt>
                <c:pt idx="7">
                  <c:v>20.8</c:v>
                </c:pt>
                <c:pt idx="8">
                  <c:v/>
                </c:pt>
                <c:pt idx="9">
                  <c:v>21.5</c:v>
                </c:pt>
                <c:pt idx="10">
                  <c:v>20.0</c:v>
                </c:pt>
                <c:pt idx="11">
                  <c:v>17.5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36.5</c:v>
                </c:pt>
                <c:pt idx="1">
                  <c:v/>
                </c:pt>
                <c:pt idx="2">
                  <c:v>40.2</c:v>
                </c:pt>
                <c:pt idx="3">
                  <c:v>31.9</c:v>
                </c:pt>
                <c:pt idx="4">
                  <c:v/>
                </c:pt>
                <c:pt idx="5">
                  <c:v>31.7</c:v>
                </c:pt>
                <c:pt idx="6">
                  <c:v>38.8</c:v>
                </c:pt>
                <c:pt idx="7">
                  <c:v>39.2</c:v>
                </c:pt>
                <c:pt idx="8">
                  <c:v/>
                </c:pt>
                <c:pt idx="9">
                  <c:v>40.4</c:v>
                </c:pt>
                <c:pt idx="10">
                  <c:v>43.6</c:v>
                </c:pt>
                <c:pt idx="11">
                  <c:v>31.7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57.1</c:v>
                </c:pt>
                <c:pt idx="1">
                  <c:v/>
                </c:pt>
                <c:pt idx="2">
                  <c:v>56.2</c:v>
                </c:pt>
                <c:pt idx="3">
                  <c:v>57.8</c:v>
                </c:pt>
                <c:pt idx="4">
                  <c:v/>
                </c:pt>
                <c:pt idx="5">
                  <c:v>53.8</c:v>
                </c:pt>
                <c:pt idx="6">
                  <c:v>59.6</c:v>
                </c:pt>
                <c:pt idx="7">
                  <c:v>57.6</c:v>
                </c:pt>
                <c:pt idx="8">
                  <c:v/>
                </c:pt>
                <c:pt idx="9">
                  <c:v>52.9</c:v>
                </c:pt>
                <c:pt idx="10">
                  <c:v>51.9</c:v>
                </c:pt>
                <c:pt idx="11">
                  <c:v>62.5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46.8</c:v>
                </c:pt>
                <c:pt idx="1">
                  <c:v>52.5</c:v>
                </c:pt>
                <c:pt idx="2">
                  <c:v>57.1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53.8</c:v>
                </c:pt>
                <c:pt idx="1">
                  <c:v/>
                </c:pt>
                <c:pt idx="2">
                  <c:v>57.1</c:v>
                </c:pt>
                <c:pt idx="3">
                  <c:v>49.9</c:v>
                </c:pt>
                <c:pt idx="4">
                  <c:v/>
                </c:pt>
                <c:pt idx="5">
                  <c:v>51.6</c:v>
                </c:pt>
                <c:pt idx="6">
                  <c:v>56.2</c:v>
                </c:pt>
                <c:pt idx="7">
                  <c:v>53.3</c:v>
                </c:pt>
                <c:pt idx="8">
                  <c:v/>
                </c:pt>
                <c:pt idx="9">
                  <c:v>59.8</c:v>
                </c:pt>
                <c:pt idx="10">
                  <c:v>55.9</c:v>
                </c:pt>
                <c:pt idx="11">
                  <c:v>47.4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57.3</c:v>
                </c:pt>
                <c:pt idx="1">
                  <c:v>53.8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42.3</c:v>
                </c:pt>
                <c:pt idx="1">
                  <c:v/>
                </c:pt>
                <c:pt idx="2">
                  <c:v>45.0</c:v>
                </c:pt>
                <c:pt idx="3">
                  <c:v>38.9</c:v>
                </c:pt>
                <c:pt idx="4">
                  <c:v/>
                </c:pt>
                <c:pt idx="5">
                  <c:v>40.8</c:v>
                </c:pt>
                <c:pt idx="6">
                  <c:v>44.6</c:v>
                </c:pt>
                <c:pt idx="7">
                  <c:v>41.4</c:v>
                </c:pt>
                <c:pt idx="8">
                  <c:v/>
                </c:pt>
                <c:pt idx="9">
                  <c:v>36.4</c:v>
                </c:pt>
                <c:pt idx="10">
                  <c:v>44.3</c:v>
                </c:pt>
                <c:pt idx="11">
                  <c:v>44.4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82.5</c:v>
                </c:pt>
                <c:pt idx="1">
                  <c:v/>
                </c:pt>
                <c:pt idx="2">
                  <c:v>84.9</c:v>
                </c:pt>
                <c:pt idx="3">
                  <c:v>79.7</c:v>
                </c:pt>
                <c:pt idx="4">
                  <c:v/>
                </c:pt>
                <c:pt idx="5">
                  <c:v>85.8</c:v>
                </c:pt>
                <c:pt idx="6">
                  <c:v>81.3</c:v>
                </c:pt>
                <c:pt idx="7">
                  <c:v>80.6</c:v>
                </c:pt>
                <c:pt idx="8">
                  <c:v/>
                </c:pt>
                <c:pt idx="9">
                  <c:v>78.4</c:v>
                </c:pt>
                <c:pt idx="10">
                  <c:v>79.4</c:v>
                </c:pt>
                <c:pt idx="11">
                  <c:v>86.3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2.9</c:v>
                </c:pt>
                <c:pt idx="1">
                  <c:v/>
                </c:pt>
                <c:pt idx="2">
                  <c:v>2.3</c:v>
                </c:pt>
                <c:pt idx="3">
                  <c:v>3.6</c:v>
                </c:pt>
                <c:pt idx="4">
                  <c:v/>
                </c:pt>
                <c:pt idx="5">
                  <c:v>3.6</c:v>
                </c:pt>
                <c:pt idx="6">
                  <c:v>2.3</c:v>
                </c:pt>
                <c:pt idx="7">
                  <c:v>2.8</c:v>
                </c:pt>
                <c:pt idx="8">
                  <c:v/>
                </c:pt>
                <c:pt idx="9">
                  <c:v>2.6</c:v>
                </c:pt>
                <c:pt idx="10">
                  <c:v>4.4</c:v>
                </c:pt>
                <c:pt idx="11">
                  <c:v>2.3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32.5</c:v>
                </c:pt>
                <c:pt idx="1">
                  <c:v/>
                </c:pt>
                <c:pt idx="2">
                  <c:v>53.9</c:v>
                </c:pt>
                <c:pt idx="3">
                  <c:v>8.1</c:v>
                </c:pt>
                <c:pt idx="4">
                  <c:v/>
                </c:pt>
                <c:pt idx="5">
                  <c:v>26.4</c:v>
                </c:pt>
                <c:pt idx="6">
                  <c:v>32.2</c:v>
                </c:pt>
                <c:pt idx="7">
                  <c:v>38.7</c:v>
                </c:pt>
                <c:pt idx="8">
                  <c:v/>
                </c:pt>
                <c:pt idx="9">
                  <c:v>28.4</c:v>
                </c:pt>
                <c:pt idx="10">
                  <c:v>35.5</c:v>
                </c:pt>
                <c:pt idx="11">
                  <c:v>34.1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35.4</c:v>
                </c:pt>
                <c:pt idx="1">
                  <c:v>32.5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45.8</c:v>
                </c:pt>
                <c:pt idx="1">
                  <c:v/>
                </c:pt>
                <c:pt idx="2">
                  <c:v>56.8</c:v>
                </c:pt>
                <c:pt idx="3">
                  <c:v>32.7</c:v>
                </c:pt>
                <c:pt idx="4">
                  <c:v/>
                </c:pt>
                <c:pt idx="5">
                  <c:v>40.9</c:v>
                </c:pt>
                <c:pt idx="6">
                  <c:v>48.0</c:v>
                </c:pt>
                <c:pt idx="7">
                  <c:v>48.4</c:v>
                </c:pt>
                <c:pt idx="8">
                  <c:v/>
                </c:pt>
                <c:pt idx="9">
                  <c:v>61.6</c:v>
                </c:pt>
                <c:pt idx="10">
                  <c:v>49.8</c:v>
                </c:pt>
                <c:pt idx="11">
                  <c:v>31.1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46.4</c:v>
                </c:pt>
                <c:pt idx="1">
                  <c:v/>
                </c:pt>
                <c:pt idx="2">
                  <c:v>50.0</c:v>
                </c:pt>
                <c:pt idx="3">
                  <c:v>42.4</c:v>
                </c:pt>
                <c:pt idx="4">
                  <c:v/>
                </c:pt>
                <c:pt idx="5">
                  <c:v>19.8</c:v>
                </c:pt>
                <c:pt idx="6">
                  <c:v>47.9</c:v>
                </c:pt>
                <c:pt idx="7">
                  <c:v>71.2</c:v>
                </c:pt>
                <c:pt idx="8">
                  <c:v/>
                </c:pt>
                <c:pt idx="9">
                  <c:v>49.0</c:v>
                </c:pt>
                <c:pt idx="10">
                  <c:v>39.7</c:v>
                </c:pt>
                <c:pt idx="11">
                  <c:v>47.5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71.3</c:v>
                </c:pt>
                <c:pt idx="1">
                  <c:v>62.3</c:v>
                </c:pt>
                <c:pt idx="2">
                  <c:v>56.2</c:v>
                </c:pt>
                <c:pt idx="3">
                  <c:v>57.3</c:v>
                </c:pt>
                <c:pt idx="4">
                  <c:v>53.2</c:v>
                </c:pt>
                <c:pt idx="5">
                  <c:v>46.4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c:v>
                </c:pt>
                <c:pt idx="1">
                  <c:v/>
                </c:pt>
                <c:pt idx="2">
                  <c:v>2.7</c:v>
                </c:pt>
                <c:pt idx="3">
                  <c:v>1.8</c:v>
                </c:pt>
                <c:pt idx="4">
                  <c:v/>
                </c:pt>
                <c:pt idx="5">
                  <c:v>1.9</c:v>
                </c:pt>
                <c:pt idx="6">
                  <c:v>2.2</c:v>
                </c:pt>
                <c:pt idx="7">
                  <c:v>2.6</c:v>
                </c:pt>
                <c:pt idx="8">
                  <c:v/>
                </c:pt>
                <c:pt idx="9">
                  <c:v>2.0</c:v>
                </c:pt>
                <c:pt idx="10">
                  <c:v>4.6</c:v>
                </c:pt>
                <c:pt idx="11">
                  <c:v>1.4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2.0</c:v>
                </c:pt>
                <c:pt idx="1">
                  <c:v>2.3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9.1</c:v>
                </c:pt>
                <c:pt idx="1">
                  <c:v/>
                </c:pt>
                <c:pt idx="2">
                  <c:v>7.2</c:v>
                </c:pt>
                <c:pt idx="3">
                  <c:v>11.0</c:v>
                </c:pt>
                <c:pt idx="4">
                  <c:v/>
                </c:pt>
                <c:pt idx="5">
                  <c:v>8.7</c:v>
                </c:pt>
                <c:pt idx="6">
                  <c:v>7.7</c:v>
                </c:pt>
                <c:pt idx="7">
                  <c:v>10.7</c:v>
                </c:pt>
                <c:pt idx="8">
                  <c:v/>
                </c:pt>
                <c:pt idx="9">
                  <c:v>12.1</c:v>
                </c:pt>
                <c:pt idx="10">
                  <c:v>15.0</c:v>
                </c:pt>
                <c:pt idx="11">
                  <c:v>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9.6</c:v>
                </c:pt>
                <c:pt idx="1">
                  <c:v>9.1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20.1</c:v>
                </c:pt>
                <c:pt idx="1">
                  <c:v/>
                </c:pt>
                <c:pt idx="2">
                  <c:v>17.3</c:v>
                </c:pt>
                <c:pt idx="3">
                  <c:v>23.5</c:v>
                </c:pt>
                <c:pt idx="4">
                  <c:v/>
                </c:pt>
                <c:pt idx="5">
                  <c:v>15.9</c:v>
                </c:pt>
                <c:pt idx="6">
                  <c:v>21.2</c:v>
                </c:pt>
                <c:pt idx="7">
                  <c:v>23.2</c:v>
                </c:pt>
                <c:pt idx="8">
                  <c:v/>
                </c:pt>
                <c:pt idx="9">
                  <c:v>16.6</c:v>
                </c:pt>
                <c:pt idx="10">
                  <c:v>24.2</c:v>
                </c:pt>
                <c:pt idx="11">
                  <c:v>21.4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2.4</c:v>
                </c:pt>
                <c:pt idx="1">
                  <c:v/>
                </c:pt>
                <c:pt idx="2">
                  <c:v>2.6</c:v>
                </c:pt>
                <c:pt idx="3">
                  <c:v>2.3</c:v>
                </c:pt>
                <c:pt idx="4">
                  <c:v/>
                </c:pt>
                <c:pt idx="5">
                  <c:v>1.9</c:v>
                </c:pt>
                <c:pt idx="6">
                  <c:v>2.3</c:v>
                </c:pt>
                <c:pt idx="7">
                  <c:v>3.0</c:v>
                </c:pt>
                <c:pt idx="8">
                  <c:v/>
                </c:pt>
                <c:pt idx="9">
                  <c:v>2.4</c:v>
                </c:pt>
                <c:pt idx="10">
                  <c:v>4.4</c:v>
                </c:pt>
                <c:pt idx="11">
                  <c:v>1.7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1.2</c:v>
                </c:pt>
                <c:pt idx="1">
                  <c:v/>
                </c:pt>
                <c:pt idx="2">
                  <c:v>1.1</c:v>
                </c:pt>
                <c:pt idx="3">
                  <c:v>1.2</c:v>
                </c:pt>
                <c:pt idx="4">
                  <c:v/>
                </c:pt>
                <c:pt idx="5">
                  <c:v>0.9</c:v>
                </c:pt>
                <c:pt idx="6">
                  <c:v>1.7</c:v>
                </c:pt>
                <c:pt idx="7">
                  <c:v>0.9</c:v>
                </c:pt>
                <c:pt idx="8">
                  <c:v/>
                </c:pt>
                <c:pt idx="9">
                  <c:v>1.7</c:v>
                </c:pt>
                <c:pt idx="10">
                  <c:v>2.3</c:v>
                </c:pt>
                <c:pt idx="11">
                  <c:v>0.3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67.7</c:v>
                </c:pt>
                <c:pt idx="1">
                  <c:v>63.9</c:v>
                </c:pt>
                <c:pt idx="2">
                  <c:v>60.5</c:v>
                </c:pt>
                <c:pt idx="3">
                  <c:v>59.3</c:v>
                </c:pt>
                <c:pt idx="4">
                  <c:v>53.2</c:v>
                </c:pt>
                <c:pt idx="5">
                  <c:v>45.8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36.3</c:v>
                </c:pt>
                <c:pt idx="1">
                  <c:v/>
                </c:pt>
                <c:pt idx="2">
                  <c:v>32.3</c:v>
                </c:pt>
                <c:pt idx="3">
                  <c:v>40.7</c:v>
                </c:pt>
                <c:pt idx="4">
                  <c:v/>
                </c:pt>
                <c:pt idx="5">
                  <c:v>38.7</c:v>
                </c:pt>
                <c:pt idx="6">
                  <c:v>35.7</c:v>
                </c:pt>
                <c:pt idx="7">
                  <c:v>34.2</c:v>
                </c:pt>
                <c:pt idx="8">
                  <c:v/>
                </c:pt>
                <c:pt idx="9">
                  <c:v>32.2</c:v>
                </c:pt>
                <c:pt idx="10">
                  <c:v>36.5</c:v>
                </c:pt>
                <c:pt idx="11">
                  <c:v>38.2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41.4</c:v>
                </c:pt>
                <c:pt idx="1">
                  <c:v>37.7</c:v>
                </c:pt>
                <c:pt idx="2">
                  <c:v>36.3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14.8</c:v>
                </c:pt>
                <c:pt idx="1">
                  <c:v/>
                </c:pt>
                <c:pt idx="2">
                  <c:v>10.3</c:v>
                </c:pt>
                <c:pt idx="3">
                  <c:v>20.3</c:v>
                </c:pt>
                <c:pt idx="4">
                  <c:v/>
                </c:pt>
                <c:pt idx="5">
                  <c:v>13.2</c:v>
                </c:pt>
                <c:pt idx="6">
                  <c:v>14.4</c:v>
                </c:pt>
                <c:pt idx="7">
                  <c:v>16.8</c:v>
                </c:pt>
                <c:pt idx="8">
                  <c:v/>
                </c:pt>
                <c:pt idx="9">
                  <c:v>10.0</c:v>
                </c:pt>
                <c:pt idx="10">
                  <c:v>14.2</c:v>
                </c:pt>
                <c:pt idx="11">
                  <c:v>18.1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19.4</c:v>
                </c:pt>
                <c:pt idx="1">
                  <c:v>17.7</c:v>
                </c:pt>
                <c:pt idx="2">
                  <c:v>14.8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15.9</c:v>
                </c:pt>
                <c:pt idx="1">
                  <c:v/>
                </c:pt>
                <c:pt idx="2">
                  <c:v>12.2</c:v>
                </c:pt>
                <c:pt idx="3">
                  <c:v>19.9</c:v>
                </c:pt>
                <c:pt idx="4">
                  <c:v/>
                </c:pt>
                <c:pt idx="5">
                  <c:v>11.3</c:v>
                </c:pt>
                <c:pt idx="6">
                  <c:v>16.5</c:v>
                </c:pt>
                <c:pt idx="7">
                  <c:v>19.4</c:v>
                </c:pt>
                <c:pt idx="8">
                  <c:v/>
                </c:pt>
                <c:pt idx="9">
                  <c:v>15.5</c:v>
                </c:pt>
                <c:pt idx="10">
                  <c:v>21.0</c:v>
                </c:pt>
                <c:pt idx="11">
                  <c:v>13.7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20.6</c:v>
                </c:pt>
                <c:pt idx="1">
                  <c:v>20.9</c:v>
                </c:pt>
                <c:pt idx="2">
                  <c:v>24.6</c:v>
                </c:pt>
                <c:pt idx="3">
                  <c:v>12.8</c:v>
                </c:pt>
                <c:pt idx="4">
                  <c:v>18.5</c:v>
                </c:pt>
                <c:pt idx="5">
                  <c:v>15.9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9.2</c:v>
                </c:pt>
                <c:pt idx="1">
                  <c:v/>
                </c:pt>
                <c:pt idx="2">
                  <c:v>7.3</c:v>
                </c:pt>
                <c:pt idx="3">
                  <c:v>11.3</c:v>
                </c:pt>
                <c:pt idx="4">
                  <c:v/>
                </c:pt>
                <c:pt idx="5">
                  <c:v>5.3</c:v>
                </c:pt>
                <c:pt idx="6">
                  <c:v>9.5</c:v>
                </c:pt>
                <c:pt idx="7">
                  <c:v>12.6</c:v>
                </c:pt>
                <c:pt idx="8">
                  <c:v/>
                </c:pt>
                <c:pt idx="9">
                  <c:v>9.4</c:v>
                </c:pt>
                <c:pt idx="10">
                  <c:v>10.7</c:v>
                </c:pt>
                <c:pt idx="11">
                  <c:v>8.1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QN15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2013-2017 - QN16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QN17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2007-2017, decreased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QN19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QNFRCIG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QNDAYCIG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8th &gt; 6th, 8th &gt; 7th;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QN21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QN22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Smokeless Tobacco,*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QN25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or Electronic Vapor Products,*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8th &gt; 6th, 8th &gt; 7th;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QN26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QN27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7th &gt; 6th, 8th &gt; 6th, 8th &gt; 7th;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increased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QN28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QN29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Prescription Pain Medicine Without a Doctor's Prescription or Differently Than How a Doctor Told Them to Use 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8th &gt; 6th, 8th &gt; 7th;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Had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Used a Condom During Last Sexual Intercourse,*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ever had sexual intercourse</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 &gt; W, 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QN39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7th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2011-2017 - QN40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6th &gt; 7th, 6th &gt; 8th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2011-2017 - QNBK7DAY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8th;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2009-2017 - QN41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2009-2017 - QNPA0DAY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2009-2017 - QNPA7DAY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2007-2017, no change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QN42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2009-2017 - QN43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QN44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QNDLYPE</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QN45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7th &gt; 6th, 8th &gt; 6th;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a Concussion from Playing a Sport or Being Physically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6th &gt; 7th, 6th &gt; 8th;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QN47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M &gt; F; 6th &gt; 7th, 6th &gt; 8th, 7th &gt; 8th;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2011-2017 - QN48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QN49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Someone They Were Dating or Going out with Purposely Tried to Control Them or Emotionally Hurt Them,*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such things as being told who they could and could not spend time with, being humiliated in front of others, or being threatened if they did not do what date wanted, among students who dated or went out with anyone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Reported That Someone They Were Dating or Going out with Physically Hurt Them on Purpose,*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such things as being hit, slammed into something, or injured with an object or weapon, among students who dated or went out with anyone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Something to Purposely Hurt Themselves Without Wanting to Die, Such As Cutting or Burning Themselves on Purpose,*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7th &gt; 6th, 8th &gt; 6th; H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a Whole Cigarette Before Age 11 Years,*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*For the first time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a Whole Cigarette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*For the first time</a:t>
            </a:r>
          </a:p>
          <a:p>
            <a:r>
              <a:rPr lang="en-US" sz="900" b="1" baseline="50000" dirty="0">
                <a:solidFill>
                  <a:srgbClr val="FFCC00"/>
                </a:solidFill>
              </a:rPr>
              <a:t>†</a:t>
            </a:r>
            <a:r>
              <a:rPr lang="en-US" sz="1100" dirty="0">
                <a:solidFill>
                  <a:srgbClr val="FFCC00"/>
                </a:solidFill>
              </a:rPr>
              <a:t>Decreased 2007-2017, decreased 2007-2013,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QN54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 during the 30 days before the survey</a:t>
            </a:r>
          </a:p>
          <a:p>
            <a:r>
              <a:rPr lang="en-US" sz="900" b="1" baseline="50000" dirty="0">
                <a:solidFill>
                  <a:srgbClr val="FFCC00"/>
                </a:solidFill>
              </a:rPr>
              <a:t>†</a:t>
            </a:r>
            <a:r>
              <a:rPr lang="en-US" sz="1100" dirty="0">
                <a:solidFill>
                  <a:srgbClr val="FFCC00"/>
                </a:solidFill>
              </a:rPr>
              <a:t>8th &gt; 6th, 8th &gt; 7th;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Drank Alcohol,*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 during the 30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2013-2017 - QN55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Marijuana,*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2011-2017 - QN56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Sniffed Glue, or Breathed the Contents of Spray Cans, or Inhaled Any Paints or Sprays to Get High,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Steroid Pills or Shots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Taken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during the 30 days before the survey</a:t>
            </a:r>
          </a:p>
          <a:p>
            <a:r>
              <a:rPr lang="en-US" sz="900" b="1" baseline="50000" dirty="0">
                <a:solidFill>
                  <a:srgbClr val="FFCC00"/>
                </a:solidFill>
              </a:rPr>
              <a:t>†</a:t>
            </a:r>
            <a:r>
              <a:rPr lang="en-US" sz="1100" dirty="0">
                <a:solidFill>
                  <a:srgbClr val="FFCC00"/>
                </a:solidFill>
              </a:rPr>
              <a:t>8th &gt; 6th, 8th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Sexual Intercourse with Three or More Persons During Their Life,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8th &gt; 6th, 8th &gt; 7th;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Fruit,*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fruit juice, one or more times the day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Green Salad or Other Vegetables,*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*Not counting potatoes, one or more times the day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Soda or Pop,*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a:solidFill>
                  <a:srgbClr val="FFCC00"/>
                </a:solidFill>
              </a:rPr>
              <a:t>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Soda or Pop,*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Coke, Pepsi, or Sprite, not including diet soda or diet pop, one or more times the day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2013-2017 - QN63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Caffeinated Drinks,*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a:solidFill>
                  <a:srgbClr val="FFCC00"/>
                </a:solidFill>
              </a:rPr>
              <a:t>M &gt; F;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Caffeinated Drinks,*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coffee, teas, sodas, power drinks, energy drinks or other drinks with caffeine added, one or more times the day before the survey</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QN64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Drink a Can, Bottle, or Glass of Sugar-Sweetened Beverages,*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sports drinks (such as Gatorade or PowerAde), energy drinks (such as Red Bull or Jolt), lemonade, sweetened tea or coffee drinks, flavored milk, Snapple, or Sunny Delight and not counting soda or pop, one or more sugar-sweetened beverages the day before the survey</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Dinner at Home with at Least One of Their Parents on Four or More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W &gt; B,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 Violent Video Games 2 or More Hours Per Week on Average,*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M &gt; F; 7th &gt; 6th,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 Violent Video Games 2 or More Hours Per Week on Average,*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games that are rated M</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QN68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 &gt; H,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7th &gt; 6th, 8th &gt; 6th, 8th &gt; 7th; B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Been Taught About AIDS or HIV Infection in School,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QN69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Are Deaf or Have Serious Difficulty Hearing,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Are Deaf or Have Serious Difficulty Hearing,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QN70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Seeing,*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F &gt; M; B &gt; W,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Seeing,*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*Even when wearing glasses</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2015-2017 - QN71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Concentrating, Remembering, or Making Decisions,*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*Because of a physical, mental, or emotional problem</a:t>
            </a:r>
          </a:p>
          <a:p>
            <a:r>
              <a:rPr lang="en-US" sz="900" b="1" baseline="50000" dirty="0">
                <a:solidFill>
                  <a:srgbClr val="FFCC00"/>
                </a:solidFill>
              </a:rPr>
              <a:t>†</a:t>
            </a:r>
            <a:r>
              <a:rPr lang="en-US" sz="1100" dirty="0">
                <a:solidFill>
                  <a:srgbClr val="FFCC00"/>
                </a:solidFill>
              </a:rPr>
              <a:t>F &gt; M; 7th &gt; 6th, 8th &gt; 6th; H &gt; B,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Have Serious Difficulty Walking or Climbing Stairs,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Slept in the Home of a Friend, Family Member, or Other Person Because They Had to Leave Their Home or Their Parent or Guardian Cannot Afford Housing,*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QN11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2013-2017 - QN12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F &gt; M;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2013-2017 - QN13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Delaware - New Castle County - YRBS, 2007-2017 - QN14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Delaware - New Castle County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74D6A93773D4A91F20C1DBBB27D24" ma:contentTypeVersion="1" ma:contentTypeDescription="Create a new document." ma:contentTypeScope="" ma:versionID="f1525ed06d7092246183ec63352e845d">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41570C-E062-4E59-8B5D-23046412CE85}"/>
</file>

<file path=customXml/itemProps2.xml><?xml version="1.0" encoding="utf-8"?>
<ds:datastoreItem xmlns:ds="http://schemas.openxmlformats.org/officeDocument/2006/customXml" ds:itemID="{B9379E06-F17F-4650-B753-9EA1B0F512A4}"/>
</file>

<file path=customXml/itemProps3.xml><?xml version="1.0" encoding="utf-8"?>
<ds:datastoreItem xmlns:ds="http://schemas.openxmlformats.org/officeDocument/2006/customXml" ds:itemID="{DB6A04D4-B31A-4125-A1D9-D5C2E5222DCA}"/>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69</cp:revision>
  <dcterms:created xsi:type="dcterms:W3CDTF">2012-05-31T17:35:52Z</dcterms:created>
  <dcterms:modified xsi:type="dcterms:W3CDTF">2017-04-14T17:15:03Z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0x01010070474D6A93773D4A91F20C1DBBB27D24</vt:lpwstr>
  </property>
</Properties>
</file>