
<file path=[Content_Types].xml><?xml version="1.0" encoding="utf-8"?>
<Types xmlns="http://schemas.openxmlformats.org/package/2006/content-types">
  <Default Extension="png" ContentType="image/png"/>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slides/slide3.xml" ContentType="application/vnd.openxmlformats-officedocument.presentationml.slide+xml"/>
  <Override PartName="/ppt/slides/charts/chart3.xml" ContentType="application/vnd.openxmlformats-officedocument.drawingml.chart+xml"/>
  <Override PartName="/ppt/notesSlides/notesSlide3.xml" ContentType="application/vnd.openxmlformats-officedocument.presentationml.notesSlide+xml"/>
  <Override PartName="/ppt/slides/slide4.xml" ContentType="application/vnd.openxmlformats-officedocument.presentationml.slide+xml"/>
  <Override PartName="/ppt/slides/charts/chart4.xml" ContentType="application/vnd.openxmlformats-officedocument.drawingml.chart+xml"/>
  <Override PartName="/ppt/notesSlides/notesSlide4.xml" ContentType="application/vnd.openxmlformats-officedocument.presentationml.notesSlide+xml"/>
  <Override PartName="/ppt/slides/slide5.xml" ContentType="application/vnd.openxmlformats-officedocument.presentationml.slide+xml"/>
  <Override PartName="/ppt/slides/charts/chart5.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6.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7.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8.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9.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a.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b.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c.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d.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e.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f.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10.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1.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2.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3.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4.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5.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6.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7.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8.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9.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a.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b.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c.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d.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e.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f.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20.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1.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2.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3.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4.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5.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6.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7.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8.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9.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a.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b.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c.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d.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e.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f.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30.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1.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2.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3.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4.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5.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6.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7.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8.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9.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a.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b.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c.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d.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e.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f.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40.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1.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2.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3.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4.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5.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6.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7.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8.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9.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a.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b.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c.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d.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e.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f.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50.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1.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2.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3.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4.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5.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6.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7.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8.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9.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a.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b.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c.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d.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e.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f.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60.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1.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2.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3.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4.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5.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6.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7.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8.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9.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a.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b.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c.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d.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e.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f.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70.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1.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2.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3.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4.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5.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6.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7.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8.xml" ContentType="application/vnd.openxmlformats-officedocument.drawingml.chart+xml"/>
  <Override PartName="/ppt/notesSlides/notesSlide78.xml" ContentType="application/vnd.openxmlformats-officedocument.presentationml.notesSlide+xml"/>
  <Override PartName="/ppt/slides/slide79.xml" ContentType="application/vnd.openxmlformats-officedocument.presentationml.slide+xml"/>
  <Override PartName="/ppt/slides/charts/chart79.xml" ContentType="application/vnd.openxmlformats-officedocument.drawingml.chart+xml"/>
  <Override PartName="/ppt/notesSlides/notesSlide79.xml" ContentType="application/vnd.openxmlformats-officedocument.presentationml.notesSlide+xml"/>
  <Override PartName="/ppt/slides/slide7a.xml" ContentType="application/vnd.openxmlformats-officedocument.presentationml.slide+xml"/>
  <Override PartName="/ppt/slides/charts/chart7a.xml" ContentType="application/vnd.openxmlformats-officedocument.drawingml.chart+xml"/>
  <Override PartName="/ppt/notesSlides/notesSlide7a.xml" ContentType="application/vnd.openxmlformats-officedocument.presentationml.notesSlide+xml"/>
  <Override PartName="/ppt/slides/slide7b.xml" ContentType="application/vnd.openxmlformats-officedocument.presentationml.slide+xml"/>
  <Override PartName="/ppt/slides/charts/chart7b.xml" ContentType="application/vnd.openxmlformats-officedocument.drawingml.chart+xml"/>
  <Override PartName="/ppt/notesSlides/notesSlide7b.xml" ContentType="application/vnd.openxmlformats-officedocument.presentationml.notesSlide+xml"/>
  <Override PartName="/ppt/slides/slide7c.xml" ContentType="application/vnd.openxmlformats-officedocument.presentationml.slide+xml"/>
  <Override PartName="/ppt/slides/charts/chart7c.xml" ContentType="application/vnd.openxmlformats-officedocument.drawingml.chart+xml"/>
  <Override PartName="/ppt/notesSlides/notesSlide7c.xml" ContentType="application/vnd.openxmlformats-officedocument.presentationml.notesSlide+xml"/>
  <Override PartName="/ppt/slides/slide7d.xml" ContentType="application/vnd.openxmlformats-officedocument.presentationml.slide+xml"/>
  <Override PartName="/ppt/slides/charts/chart7d.xml" ContentType="application/vnd.openxmlformats-officedocument.drawingml.chart+xml"/>
  <Override PartName="/ppt/notesSlides/notesSlide7d.xml" ContentType="application/vnd.openxmlformats-officedocument.presentationml.notesSlide+xml"/>
  <Override PartName="/ppt/slides/slide7e.xml" ContentType="application/vnd.openxmlformats-officedocument.presentationml.slide+xml"/>
  <Override PartName="/ppt/slides/charts/chart7e.xml" ContentType="application/vnd.openxmlformats-officedocument.drawingml.chart+xml"/>
  <Override PartName="/ppt/notesSlides/notesSlide7e.xml" ContentType="application/vnd.openxmlformats-officedocument.presentationml.notesSlide+xml"/>
  <Override PartName="/ppt/slides/slide7f.xml" ContentType="application/vnd.openxmlformats-officedocument.presentationml.slide+xml"/>
  <Override PartName="/ppt/slides/charts/chart7f.xml" ContentType="application/vnd.openxmlformats-officedocument.drawingml.chart+xml"/>
  <Override PartName="/ppt/notesSlides/notesSlide7f.xml" ContentType="application/vnd.openxmlformats-officedocument.presentationml.notesSlide+xml"/>
  <Override PartName="/ppt/slides/slide80.xml" ContentType="application/vnd.openxmlformats-officedocument.presentationml.slide+xml"/>
  <Override PartName="/ppt/slides/charts/chart80.xml" ContentType="application/vnd.openxmlformats-officedocument.drawingml.chart+xml"/>
  <Override PartName="/ppt/notesSlides/notesSlide80.xml" ContentType="application/vnd.openxmlformats-officedocument.presentationml.notesSlide+xml"/>
  <Override PartName="/ppt/slides/slide81.xml" ContentType="application/vnd.openxmlformats-officedocument.presentationml.slide+xml"/>
  <Override PartName="/ppt/slides/charts/chart81.xml" ContentType="application/vnd.openxmlformats-officedocument.drawingml.chart+xml"/>
  <Override PartName="/ppt/notesSlides/notesSlide81.xml" ContentType="application/vnd.openxmlformats-officedocument.presentationml.notesSlide+xml"/>
  <Override PartName="/ppt/slides/slide82.xml" ContentType="application/vnd.openxmlformats-officedocument.presentationml.slide+xml"/>
  <Override PartName="/ppt/slides/charts/chart82.xml" ContentType="application/vnd.openxmlformats-officedocument.drawingml.chart+xml"/>
  <Override PartName="/ppt/notesSlides/notesSlide82.xml" ContentType="application/vnd.openxmlformats-officedocument.presentationml.notesSlide+xml"/>
  <Override PartName="/ppt/slides/slide83.xml" ContentType="application/vnd.openxmlformats-officedocument.presentationml.slide+xml"/>
  <Override PartName="/ppt/slides/charts/chart83.xml" ContentType="application/vnd.openxmlformats-officedocument.drawingml.chart+xml"/>
  <Override PartName="/ppt/notesSlides/notesSlide83.xml" ContentType="application/vnd.openxmlformats-officedocument.presentationml.notesSlide+xml"/>
  <Override PartName="/ppt/slides/slide84.xml" ContentType="application/vnd.openxmlformats-officedocument.presentationml.slide+xml"/>
  <Override PartName="/ppt/slides/charts/chart84.xml" ContentType="application/vnd.openxmlformats-officedocument.drawingml.chart+xml"/>
  <Override PartName="/ppt/notesSlides/notesSlide84.xml" ContentType="application/vnd.openxmlformats-officedocument.presentationml.notesSlide+xml"/>
  <Override PartName="/ppt/slides/slide85.xml" ContentType="application/vnd.openxmlformats-officedocument.presentationml.slide+xml"/>
  <Override PartName="/ppt/slides/charts/chart85.xml" ContentType="application/vnd.openxmlformats-officedocument.drawingml.chart+xml"/>
  <Override PartName="/ppt/notesSlides/notesSlide85.xml" ContentType="application/vnd.openxmlformats-officedocument.presentationml.notesSlide+xml"/>
  <Override PartName="/ppt/slides/slide86.xml" ContentType="application/vnd.openxmlformats-officedocument.presentationml.slide+xml"/>
  <Override PartName="/ppt/slides/charts/chart86.xml" ContentType="application/vnd.openxmlformats-officedocument.drawingml.chart+xml"/>
  <Override PartName="/ppt/notesSlides/notesSlide86.xml" ContentType="application/vnd.openxmlformats-officedocument.presentationml.notesSlide+xml"/>
  <Override PartName="/ppt/slides/slide87.xml" ContentType="application/vnd.openxmlformats-officedocument.presentationml.slide+xml"/>
  <Override PartName="/ppt/slides/charts/chart87.xml" ContentType="application/vnd.openxmlformats-officedocument.drawingml.chart+xml"/>
  <Override PartName="/ppt/notesSlides/notesSlide87.xml" ContentType="application/vnd.openxmlformats-officedocument.presentationml.notesSlide+xml"/>
  <Override PartName="/ppt/slides/slide88.xml" ContentType="application/vnd.openxmlformats-officedocument.presentationml.slide+xml"/>
  <Override PartName="/ppt/slides/charts/chart88.xml" ContentType="application/vnd.openxmlformats-officedocument.drawingml.chart+xml"/>
  <Override PartName="/ppt/notesSlides/notesSlide88.xml" ContentType="application/vnd.openxmlformats-officedocument.presentationml.notesSlide+xml"/>
  <Override PartName="/ppt/slides/slide89.xml" ContentType="application/vnd.openxmlformats-officedocument.presentationml.slide+xml"/>
  <Override PartName="/ppt/slides/charts/chart89.xml" ContentType="application/vnd.openxmlformats-officedocument.drawingml.chart+xml"/>
  <Override PartName="/ppt/notesSlides/notesSlide89.xml" ContentType="application/vnd.openxmlformats-officedocument.presentationml.notesSlide+xml"/>
  <Override PartName="/ppt/slides/slide8a.xml" ContentType="application/vnd.openxmlformats-officedocument.presentationml.slide+xml"/>
  <Override PartName="/ppt/slides/charts/chart8a.xml" ContentType="application/vnd.openxmlformats-officedocument.drawingml.chart+xml"/>
  <Override PartName="/ppt/notesSlides/notesSlide8a.xml" ContentType="application/vnd.openxmlformats-officedocument.presentationml.notesSlide+xml"/>
  <Override PartName="/ppt/slides/slide8b.xml" ContentType="application/vnd.openxmlformats-officedocument.presentationml.slide+xml"/>
  <Override PartName="/ppt/slides/charts/chart8b.xml" ContentType="application/vnd.openxmlformats-officedocument.drawingml.chart+xml"/>
  <Override PartName="/ppt/notesSlides/notesSlide8b.xml" ContentType="application/vnd.openxmlformats-officedocument.presentationml.notesSlide+xml"/>
  <Override PartName="/ppt/slides/slide8c.xml" ContentType="application/vnd.openxmlformats-officedocument.presentationml.slide+xml"/>
  <Override PartName="/ppt/slides/charts/chart8c.xml" ContentType="application/vnd.openxmlformats-officedocument.drawingml.chart+xml"/>
  <Override PartName="/ppt/notesSlides/notesSlide8c.xml" ContentType="application/vnd.openxmlformats-officedocument.presentationml.notesSlide+xml"/>
  <Override PartName="/ppt/slides/slide8d.xml" ContentType="application/vnd.openxmlformats-officedocument.presentationml.slide+xml"/>
  <Override PartName="/ppt/slides/charts/chart8d.xml" ContentType="application/vnd.openxmlformats-officedocument.drawingml.chart+xml"/>
  <Override PartName="/ppt/notesSlides/notesSlide8d.xml" ContentType="application/vnd.openxmlformats-officedocument.presentationml.notesSlide+xml"/>
  <Override PartName="/ppt/slides/slide8e.xml" ContentType="application/vnd.openxmlformats-officedocument.presentationml.slide+xml"/>
  <Override PartName="/ppt/slides/charts/chart8e.xml" ContentType="application/vnd.openxmlformats-officedocument.drawingml.chart+xml"/>
  <Override PartName="/ppt/notesSlides/notesSlide8e.xml" ContentType="application/vnd.openxmlformats-officedocument.presentationml.notesSlide+xml"/>
  <Override PartName="/ppt/slides/slide8f.xml" ContentType="application/vnd.openxmlformats-officedocument.presentationml.slide+xml"/>
  <Override PartName="/ppt/slides/charts/chart8f.xml" ContentType="application/vnd.openxmlformats-officedocument.drawingml.chart+xml"/>
  <Override PartName="/ppt/notesSlides/notesSlide8f.xml" ContentType="application/vnd.openxmlformats-officedocument.presentationml.notesSlide+xml"/>
  <Override PartName="/ppt/slides/slide90.xml" ContentType="application/vnd.openxmlformats-officedocument.presentationml.slide+xml"/>
  <Override PartName="/ppt/slides/charts/chart90.xml" ContentType="application/vnd.openxmlformats-officedocument.drawingml.chart+xml"/>
  <Override PartName="/ppt/notesSlides/notesSlide90.xml" ContentType="application/vnd.openxmlformats-officedocument.presentationml.notesSlide+xml"/>
  <Override PartName="/ppt/slides/slide91.xml" ContentType="application/vnd.openxmlformats-officedocument.presentationml.slide+xml"/>
  <Override PartName="/ppt/slides/charts/chart91.xml" ContentType="application/vnd.openxmlformats-officedocument.drawingml.chart+xml"/>
  <Override PartName="/ppt/notesSlides/notesSlide91.xml" ContentType="application/vnd.openxmlformats-officedocument.presentationml.notesSlide+xml"/>
  <Override PartName="/ppt/slides/slide92.xml" ContentType="application/vnd.openxmlformats-officedocument.presentationml.slide+xml"/>
  <Override PartName="/ppt/slides/charts/chart92.xml" ContentType="application/vnd.openxmlformats-officedocument.drawingml.chart+xml"/>
  <Override PartName="/ppt/notesSlides/notesSlide92.xml" ContentType="application/vnd.openxmlformats-officedocument.presentationml.notesSlide+xml"/>
  <Override PartName="/ppt/slides/slide93.xml" ContentType="application/vnd.openxmlformats-officedocument.presentationml.slide+xml"/>
  <Override PartName="/ppt/slides/charts/chart93.xml" ContentType="application/vnd.openxmlformats-officedocument.drawingml.chart+xml"/>
  <Override PartName="/ppt/notesSlides/notesSlide93.xml" ContentType="application/vnd.openxmlformats-officedocument.presentationml.notesSlide+xml"/>
  <Override PartName="/ppt/slides/slide94.xml" ContentType="application/vnd.openxmlformats-officedocument.presentationml.slide+xml"/>
  <Override PartName="/ppt/slides/charts/chart94.xml" ContentType="application/vnd.openxmlformats-officedocument.drawingml.chart+xml"/>
  <Override PartName="/ppt/notesSlides/notesSlide94.xml" ContentType="application/vnd.openxmlformats-officedocument.presentationml.notesSlide+xml"/>
  <Override PartName="/ppt/slides/slide95.xml" ContentType="application/vnd.openxmlformats-officedocument.presentationml.slide+xml"/>
  <Override PartName="/ppt/slides/charts/chart95.xml" ContentType="application/vnd.openxmlformats-officedocument.drawingml.chart+xml"/>
  <Override PartName="/ppt/notesSlides/notesSlide95.xml" ContentType="application/vnd.openxmlformats-officedocument.presentationml.notesSlide+xml"/>
  <Override PartName="/ppt/slides/slide96.xml" ContentType="application/vnd.openxmlformats-officedocument.presentationml.slide+xml"/>
  <Override PartName="/ppt/slides/charts/chart96.xml" ContentType="application/vnd.openxmlformats-officedocument.drawingml.chart+xml"/>
  <Override PartName="/ppt/notesSlides/notesSlide96.xml" ContentType="application/vnd.openxmlformats-officedocument.presentationml.notesSlide+xml"/>
  <Override PartName="/ppt/slides/slide97.xml" ContentType="application/vnd.openxmlformats-officedocument.presentationml.slide+xml"/>
  <Override PartName="/ppt/slides/charts/chart97.xml" ContentType="application/vnd.openxmlformats-officedocument.drawingml.chart+xml"/>
  <Override PartName="/ppt/notesSlides/notesSlide97.xml" ContentType="application/vnd.openxmlformats-officedocument.presentationml.notesSlide+xml"/>
  <Override PartName="/ppt/slides/slide98.xml" ContentType="application/vnd.openxmlformats-officedocument.presentationml.slide+xml"/>
  <Override PartName="/ppt/slides/charts/chart98.xml" ContentType="application/vnd.openxmlformats-officedocument.drawingml.chart+xml"/>
  <Override PartName="/ppt/notesSlides/notesSlide98.xml" ContentType="application/vnd.openxmlformats-officedocument.presentationml.notesSlide+xml"/>
  <Override PartName="/ppt/slides/slide99.xml" ContentType="application/vnd.openxmlformats-officedocument.presentationml.slide+xml"/>
  <Override PartName="/ppt/slides/charts/chart99.xml" ContentType="application/vnd.openxmlformats-officedocument.drawingml.chart+xml"/>
  <Override PartName="/ppt/notesSlides/notesSlide99.xml" ContentType="application/vnd.openxmlformats-officedocument.presentationml.notesSlide+xml"/>
  <Override PartName="/ppt/slides/slide9a.xml" ContentType="application/vnd.openxmlformats-officedocument.presentationml.slide+xml"/>
  <Override PartName="/ppt/slides/charts/chart9a.xml" ContentType="application/vnd.openxmlformats-officedocument.drawingml.chart+xml"/>
  <Override PartName="/ppt/notesSlides/notesSlide9a.xml" ContentType="application/vnd.openxmlformats-officedocument.presentationml.notesSlide+xml"/>
  <Override PartName="/ppt/slides/slide9b.xml" ContentType="application/vnd.openxmlformats-officedocument.presentationml.slide+xml"/>
  <Override PartName="/ppt/slides/charts/chart9b.xml" ContentType="application/vnd.openxmlformats-officedocument.drawingml.chart+xml"/>
  <Override PartName="/ppt/notesSlides/notesSlide9b.xml" ContentType="application/vnd.openxmlformats-officedocument.presentationml.notesSlide+xml"/>
  <Override PartName="/ppt/slides/slide9c.xml" ContentType="application/vnd.openxmlformats-officedocument.presentationml.slide+xml"/>
  <Override PartName="/ppt/slides/charts/chart9c.xml" ContentType="application/vnd.openxmlformats-officedocument.drawingml.chart+xml"/>
  <Override PartName="/ppt/notesSlides/notesSlide9c.xml" ContentType="application/vnd.openxmlformats-officedocument.presentationml.notesSlide+xml"/>
  <Override PartName="/ppt/slides/slide9d.xml" ContentType="application/vnd.openxmlformats-officedocument.presentationml.slide+xml"/>
  <Override PartName="/ppt/slides/charts/chart9d.xml" ContentType="application/vnd.openxmlformats-officedocument.drawingml.chart+xml"/>
  <Override PartName="/ppt/notesSlides/notesSlide9d.xml" ContentType="application/vnd.openxmlformats-officedocument.presentationml.notesSlide+xml"/>
  <Override PartName="/ppt/slides/slide9e.xml" ContentType="application/vnd.openxmlformats-officedocument.presentationml.slide+xml"/>
  <Override PartName="/ppt/slides/charts/chart9e.xml" ContentType="application/vnd.openxmlformats-officedocument.drawingml.chart+xml"/>
  <Override PartName="/ppt/notesSlides/notesSlide9e.xml" ContentType="application/vnd.openxmlformats-officedocument.presentationml.notesSlide+xml"/>
  <Override PartName="/ppt/slides/slide9f.xml" ContentType="application/vnd.openxmlformats-officedocument.presentationml.slide+xml"/>
  <Override PartName="/ppt/slides/charts/chart9f.xml" ContentType="application/vnd.openxmlformats-officedocument.drawingml.chart+xml"/>
  <Override PartName="/ppt/notesSlides/notesSlide9f.xml" ContentType="application/vnd.openxmlformats-officedocument.presentationml.notesSlide+xml"/>
  <Override PartName="/ppt/slides/slidea0.xml" ContentType="application/vnd.openxmlformats-officedocument.presentationml.slide+xml"/>
  <Override PartName="/ppt/slides/charts/charta0.xml" ContentType="application/vnd.openxmlformats-officedocument.drawingml.chart+xml"/>
  <Override PartName="/ppt/notesSlides/notesSlidea0.xml" ContentType="application/vnd.openxmlformats-officedocument.presentationml.notesSlide+xml"/>
  <Override PartName="/ppt/slides/slidea1.xml" ContentType="application/vnd.openxmlformats-officedocument.presentationml.slide+xml"/>
  <Override PartName="/ppt/slides/charts/charta1.xml" ContentType="application/vnd.openxmlformats-officedocument.drawingml.chart+xml"/>
  <Override PartName="/ppt/notesSlides/notesSlidea1.xml" ContentType="application/vnd.openxmlformats-officedocument.presentationml.notesSlide+xml"/>
  <Override PartName="/ppt/slides/slidea2.xml" ContentType="application/vnd.openxmlformats-officedocument.presentationml.slide+xml"/>
  <Override PartName="/ppt/slides/charts/charta2.xml" ContentType="application/vnd.openxmlformats-officedocument.drawingml.chart+xml"/>
  <Override PartName="/ppt/notesSlides/notesSlidea2.xml" ContentType="application/vnd.openxmlformats-officedocument.presentationml.notesSlide+xml"/>
  <Override PartName="/ppt/slides/slidea3.xml" ContentType="application/vnd.openxmlformats-officedocument.presentationml.slide+xml"/>
  <Override PartName="/ppt/slides/charts/charta3.xml" ContentType="application/vnd.openxmlformats-officedocument.drawingml.chart+xml"/>
  <Override PartName="/ppt/notesSlides/notesSlidea3.xml" ContentType="application/vnd.openxmlformats-officedocument.presentationml.notesSlide+xml"/>
  <Override PartName="/ppt/slides/slidea4.xml" ContentType="application/vnd.openxmlformats-officedocument.presentationml.slide+xml"/>
  <Override PartName="/ppt/slides/charts/charta4.xml" ContentType="application/vnd.openxmlformats-officedocument.drawingml.chart+xml"/>
  <Override PartName="/ppt/notesSlides/notesSlidea4.xml" ContentType="application/vnd.openxmlformats-officedocument.presentationml.notesSlide+xml"/>
  <Override PartName="/ppt/slides/slidea5.xml" ContentType="application/vnd.openxmlformats-officedocument.presentationml.slide+xml"/>
  <Override PartName="/ppt/slides/charts/charta5.xml" ContentType="application/vnd.openxmlformats-officedocument.drawingml.chart+xml"/>
  <Override PartName="/ppt/notesSlides/notesSlidea5.xml" ContentType="application/vnd.openxmlformats-officedocument.presentationml.notesSlide+xml"/>
  <Override PartName="/ppt/slides/slidea6.xml" ContentType="application/vnd.openxmlformats-officedocument.presentationml.slide+xml"/>
  <Override PartName="/ppt/slides/charts/charta6.xml" ContentType="application/vnd.openxmlformats-officedocument.drawingml.chart+xml"/>
  <Override PartName="/ppt/notesSlides/notesSlidea6.xml" ContentType="application/vnd.openxmlformats-officedocument.presentationml.notesSlide+xml"/>
  <Override PartName="/ppt/slides/slidea7.xml" ContentType="application/vnd.openxmlformats-officedocument.presentationml.slide+xml"/>
  <Override PartName="/ppt/slides/charts/charta7.xml" ContentType="application/vnd.openxmlformats-officedocument.drawingml.chart+xml"/>
  <Override PartName="/ppt/notesSlides/notesSlidea7.xml" ContentType="application/vnd.openxmlformats-officedocument.presentationml.notesSlide+xml"/>
  <Override PartName="/ppt/slides/slidea8.xml" ContentType="application/vnd.openxmlformats-officedocument.presentationml.slide+xml"/>
  <Override PartName="/ppt/slides/charts/charta8.xml" ContentType="application/vnd.openxmlformats-officedocument.drawingml.chart+xml"/>
  <Override PartName="/ppt/notesSlides/notesSlidea8.xml" ContentType="application/vnd.openxmlformats-officedocument.presentationml.notesSlide+xml"/>
  <Override PartName="/ppt/slides/slidea9.xml" ContentType="application/vnd.openxmlformats-officedocument.presentationml.slide+xml"/>
  <Override PartName="/ppt/slides/charts/charta9.xml" ContentType="application/vnd.openxmlformats-officedocument.drawingml.chart+xml"/>
  <Override PartName="/ppt/notesSlides/notesSlidea9.xml" ContentType="application/vnd.openxmlformats-officedocument.presentationml.notesSlide+xml"/>
  <Override PartName="/ppt/slides/slideaa.xml" ContentType="application/vnd.openxmlformats-officedocument.presentationml.slide+xml"/>
  <Override PartName="/ppt/slides/charts/chartaa.xml" ContentType="application/vnd.openxmlformats-officedocument.drawingml.chart+xml"/>
  <Override PartName="/ppt/notesSlides/notesSlideaa.xml" ContentType="application/vnd.openxmlformats-officedocument.presentationml.notesSlide+xml"/>
  <Override PartName="/ppt/slides/slideab.xml" ContentType="application/vnd.openxmlformats-officedocument.presentationml.slide+xml"/>
  <Override PartName="/ppt/slides/charts/chartab.xml" ContentType="application/vnd.openxmlformats-officedocument.drawingml.chart+xml"/>
  <Override PartName="/ppt/notesSlides/notesSlideab.xml" ContentType="application/vnd.openxmlformats-officedocument.presentationml.notesSlide+xml"/>
  <Override PartName="/ppt/slides/slideac.xml" ContentType="application/vnd.openxmlformats-officedocument.presentationml.slide+xml"/>
  <Override PartName="/ppt/slides/charts/chartac.xml" ContentType="application/vnd.openxmlformats-officedocument.drawingml.chart+xml"/>
  <Override PartName="/ppt/notesSlides/notesSlideac.xml" ContentType="application/vnd.openxmlformats-officedocument.presentationml.notesSlide+xml"/>
  <Override PartName="/ppt/slides/slidead.xml" ContentType="application/vnd.openxmlformats-officedocument.presentationml.slide+xml"/>
  <Override PartName="/ppt/slides/charts/chartad.xml" ContentType="application/vnd.openxmlformats-officedocument.drawingml.chart+xml"/>
  <Override PartName="/ppt/notesSlides/notesSlidead.xml" ContentType="application/vnd.openxmlformats-officedocument.presentationml.notesSlide+xml"/>
  <Override PartName="/ppt/slides/slideae.xml" ContentType="application/vnd.openxmlformats-officedocument.presentationml.slide+xml"/>
  <Override PartName="/ppt/slides/charts/chartae.xml" ContentType="application/vnd.openxmlformats-officedocument.drawingml.chart+xml"/>
  <Override PartName="/ppt/notesSlides/notesSlideae.xml" ContentType="application/vnd.openxmlformats-officedocument.presentationml.notesSlide+xml"/>
  <Override PartName="/ppt/slides/slideaf.xml" ContentType="application/vnd.openxmlformats-officedocument.presentationml.slide+xml"/>
  <Override PartName="/ppt/slides/charts/chartaf.xml" ContentType="application/vnd.openxmlformats-officedocument.drawingml.chart+xml"/>
  <Override PartName="/ppt/notesSlides/notesSlideaf.xml" ContentType="application/vnd.openxmlformats-officedocument.presentationml.notesSlide+xml"/>
  <Override PartName="/ppt/slides/slideb0.xml" ContentType="application/vnd.openxmlformats-officedocument.presentationml.slide+xml"/>
  <Override PartName="/ppt/slides/charts/chartb0.xml" ContentType="application/vnd.openxmlformats-officedocument.drawingml.chart+xml"/>
  <Override PartName="/ppt/notesSlides/notesSlideb0.xml" ContentType="application/vnd.openxmlformats-officedocument.presentationml.notesSlide+xml"/>
  <Override PartName="/ppt/slides/slideb1.xml" ContentType="application/vnd.openxmlformats-officedocument.presentationml.slide+xml"/>
  <Override PartName="/ppt/slides/charts/chartb1.xml" ContentType="application/vnd.openxmlformats-officedocument.drawingml.chart+xml"/>
  <Override PartName="/ppt/notesSlides/notesSlideb1.xml" ContentType="application/vnd.openxmlformats-officedocument.presentationml.notesSlide+xml"/>
  <Override PartName="/ppt/slides/slideb2.xml" ContentType="application/vnd.openxmlformats-officedocument.presentationml.slide+xml"/>
  <Override PartName="/ppt/slides/charts/chartb2.xml" ContentType="application/vnd.openxmlformats-officedocument.drawingml.chart+xml"/>
  <Override PartName="/ppt/notesSlides/notesSlideb2.xml" ContentType="application/vnd.openxmlformats-officedocument.presentationml.notesSlide+xml"/>
  <Override PartName="/ppt/slides/slideb3.xml" ContentType="application/vnd.openxmlformats-officedocument.presentationml.slide+xml"/>
  <Override PartName="/ppt/slides/charts/chartb3.xml" ContentType="application/vnd.openxmlformats-officedocument.drawingml.chart+xml"/>
  <Override PartName="/ppt/notesSlides/notesSlideb3.xml" ContentType="application/vnd.openxmlformats-officedocument.presentationml.notesSlide+xml"/>
  <Override PartName="/ppt/slides/slideb4.xml" ContentType="application/vnd.openxmlformats-officedocument.presentationml.slide+xml"/>
  <Override PartName="/ppt/slides/charts/chartb4.xml" ContentType="application/vnd.openxmlformats-officedocument.drawingml.chart+xml"/>
  <Override PartName="/ppt/notesSlides/notesSlideb4.xml" ContentType="application/vnd.openxmlformats-officedocument.presentationml.notesSlide+xml"/>
  <Override PartName="/ppt/slides/slideb5.xml" ContentType="application/vnd.openxmlformats-officedocument.presentationml.slide+xml"/>
  <Override PartName="/ppt/slides/charts/chartb5.xml" ContentType="application/vnd.openxmlformats-officedocument.drawingml.chart+xml"/>
  <Override PartName="/ppt/notesSlides/notesSlideb5.xml" ContentType="application/vnd.openxmlformats-officedocument.presentationml.notesSlide+xml"/>
  <Override PartName="/ppt/slides/slideb6.xml" ContentType="application/vnd.openxmlformats-officedocument.presentationml.slide+xml"/>
  <Override PartName="/ppt/slides/charts/chartb6.xml" ContentType="application/vnd.openxmlformats-officedocument.drawingml.chart+xml"/>
  <Override PartName="/ppt/notesSlides/notesSlideb6.xml" ContentType="application/vnd.openxmlformats-officedocument.presentationml.notesSlide+xml"/>
  <Override PartName="/ppt/slides/slideb7.xml" ContentType="application/vnd.openxmlformats-officedocument.presentationml.slide+xml"/>
  <Override PartName="/ppt/slides/charts/chartb7.xml" ContentType="application/vnd.openxmlformats-officedocument.drawingml.chart+xml"/>
  <Override PartName="/ppt/notesSlides/notesSlideb7.xml" ContentType="application/vnd.openxmlformats-officedocument.presentationml.notesSlide+xml"/>
  <Override PartName="/ppt/slides/slideb8.xml" ContentType="application/vnd.openxmlformats-officedocument.presentationml.slide+xml"/>
  <Override PartName="/ppt/slides/charts/chartb8.xml" ContentType="application/vnd.openxmlformats-officedocument.drawingml.chart+xml"/>
  <Override PartName="/ppt/notesSlides/notesSlideb8.xml" ContentType="application/vnd.openxmlformats-officedocument.presentationml.notesSlide+xml"/>
  <Override PartName="/ppt/slides/slideb9.xml" ContentType="application/vnd.openxmlformats-officedocument.presentationml.slide+xml"/>
  <Override PartName="/ppt/slides/charts/chartb9.xml" ContentType="application/vnd.openxmlformats-officedocument.drawingml.chart+xml"/>
  <Override PartName="/ppt/notesSlides/notesSlideb9.xml" ContentType="application/vnd.openxmlformats-officedocument.presentationml.notesSlide+xml"/>
  <Override PartName="/ppt/slides/slideba.xml" ContentType="application/vnd.openxmlformats-officedocument.presentationml.slide+xml"/>
  <Override PartName="/ppt/slides/charts/chartba.xml" ContentType="application/vnd.openxmlformats-officedocument.drawingml.chart+xml"/>
  <Override PartName="/ppt/notesSlides/notesSlideba.xml" ContentType="application/vnd.openxmlformats-officedocument.presentationml.notesSlide+xml"/>
  <Override PartName="/ppt/slides/slidebb.xml" ContentType="application/vnd.openxmlformats-officedocument.presentationml.slide+xml"/>
  <Override PartName="/ppt/slides/charts/chartbb.xml" ContentType="application/vnd.openxmlformats-officedocument.drawingml.chart+xml"/>
  <Override PartName="/ppt/notesSlides/notesSlidebb.xml" ContentType="application/vnd.openxmlformats-officedocument.presentationml.notesSlide+xml"/>
  <Override PartName="/ppt/slides/slidebc.xml" ContentType="application/vnd.openxmlformats-officedocument.presentationml.slide+xml"/>
  <Override PartName="/ppt/slides/charts/chartbc.xml" ContentType="application/vnd.openxmlformats-officedocument.drawingml.chart+xml"/>
  <Override PartName="/ppt/notesSlides/notesSlidebc.xml" ContentType="application/vnd.openxmlformats-officedocument.presentationml.notesSlide+xml"/>
  <Override PartName="/ppt/slides/slidebd.xml" ContentType="application/vnd.openxmlformats-officedocument.presentationml.slide+xml"/>
  <Override PartName="/ppt/slides/charts/chartbd.xml" ContentType="application/vnd.openxmlformats-officedocument.drawingml.chart+xml"/>
  <Override PartName="/ppt/notesSlides/notesSlidebd.xml" ContentType="application/vnd.openxmlformats-officedocument.presentationml.notesSlide+xml"/>
  <Override PartName="/ppt/slides/slidebe.xml" ContentType="application/vnd.openxmlformats-officedocument.presentationml.slide+xml"/>
  <Override PartName="/ppt/slides/charts/chartbe.xml" ContentType="application/vnd.openxmlformats-officedocument.drawingml.chart+xml"/>
  <Override PartName="/ppt/notesSlides/notesSlidebe.xml" ContentType="application/vnd.openxmlformats-officedocument.presentationml.notesSlide+xml"/>
  <Override PartName="/ppt/slides/slidebf.xml" ContentType="application/vnd.openxmlformats-officedocument.presentationml.slide+xml"/>
  <Override PartName="/ppt/slides/charts/chartbf.xml" ContentType="application/vnd.openxmlformats-officedocument.drawingml.chart+xml"/>
  <Override PartName="/ppt/notesSlides/notesSlidebf.xml" ContentType="application/vnd.openxmlformats-officedocument.presentationml.notesSlide+xml"/>
  <Override PartName="/ppt/slides/slidec0.xml" ContentType="application/vnd.openxmlformats-officedocument.presentationml.slide+xml"/>
  <Override PartName="/ppt/slides/charts/chartc0.xml" ContentType="application/vnd.openxmlformats-officedocument.drawingml.chart+xml"/>
  <Override PartName="/ppt/notesSlides/notesSlidec0.xml" ContentType="application/vnd.openxmlformats-officedocument.presentationml.notesSlide+xml"/>
  <Override PartName="/ppt/slides/slidec1.xml" ContentType="application/vnd.openxmlformats-officedocument.presentationml.slide+xml"/>
  <Override PartName="/ppt/slides/charts/chartc1.xml" ContentType="application/vnd.openxmlformats-officedocument.drawingml.chart+xml"/>
  <Override PartName="/ppt/notesSlides/notesSlidec1.xml" ContentType="application/vnd.openxmlformats-officedocument.presentationml.notesSlide+xml"/>
  <Override PartName="/ppt/slides/slidec2.xml" ContentType="application/vnd.openxmlformats-officedocument.presentationml.slide+xml"/>
  <Override PartName="/ppt/slides/charts/chartc2.xml" ContentType="application/vnd.openxmlformats-officedocument.drawingml.chart+xml"/>
  <Override PartName="/ppt/notesSlides/notesSlidec2.xml" ContentType="application/vnd.openxmlformats-officedocument.presentationml.notesSlide+xml"/>
  <Override PartName="/ppt/slides/slidec3.xml" ContentType="application/vnd.openxmlformats-officedocument.presentationml.slide+xml"/>
  <Override PartName="/ppt/slides/charts/chartc3.xml" ContentType="application/vnd.openxmlformats-officedocument.drawingml.chart+xml"/>
  <Override PartName="/ppt/notesSlides/notesSlidec3.xml" ContentType="application/vnd.openxmlformats-officedocument.presentationml.notesSlide+xml"/>
  <Override PartName="/ppt/slides/slidec4.xml" ContentType="application/vnd.openxmlformats-officedocument.presentationml.slide+xml"/>
  <Override PartName="/ppt/slides/charts/chartc4.xml" ContentType="application/vnd.openxmlformats-officedocument.drawingml.chart+xml"/>
  <Override PartName="/ppt/notesSlides/notesSlidec4.xml" ContentType="application/vnd.openxmlformats-officedocument.presentationml.notesSlide+xml"/>
  <Override PartName="/ppt/slides/slidec5.xml" ContentType="application/vnd.openxmlformats-officedocument.presentationml.slide+xml"/>
  <Override PartName="/ppt/slides/charts/chartc5.xml" ContentType="application/vnd.openxmlformats-officedocument.drawingml.chart+xml"/>
  <Override PartName="/ppt/notesSlides/notesSlidec5.xml" ContentType="application/vnd.openxmlformats-officedocument.presentationml.notesSlide+xml"/>
  <Override PartName="/ppt/slides/slidec6.xml" ContentType="application/vnd.openxmlformats-officedocument.presentationml.slide+xml"/>
  <Override PartName="/ppt/slides/charts/chartc6.xml" ContentType="application/vnd.openxmlformats-officedocument.drawingml.chart+xml"/>
  <Override PartName="/ppt/notesSlides/notesSlidec6.xml" ContentType="application/vnd.openxmlformats-officedocument.presentationml.notesSlide+xml"/>
  <Override PartName="/ppt/slides/slidec7.xml" ContentType="application/vnd.openxmlformats-officedocument.presentationml.slide+xml"/>
  <Override PartName="/ppt/slides/charts/chartc7.xml" ContentType="application/vnd.openxmlformats-officedocument.drawingml.chart+xml"/>
  <Override PartName="/ppt/notesSlides/notesSlidec7.xml" ContentType="application/vnd.openxmlformats-officedocument.presentationml.notesSlide+xml"/>
  <Override PartName="/ppt/slides/slidec8.xml" ContentType="application/vnd.openxmlformats-officedocument.presentationml.slide+xml"/>
  <Override PartName="/ppt/slides/charts/chartc8.xml" ContentType="application/vnd.openxmlformats-officedocument.drawingml.chart+xml"/>
  <Override PartName="/ppt/notesSlides/notesSlidec8.xml" ContentType="application/vnd.openxmlformats-officedocument.presentationml.notesSlide+xml"/>
  <Override PartName="/ppt/slides/slidec9.xml" ContentType="application/vnd.openxmlformats-officedocument.presentationml.slide+xml"/>
  <Override PartName="/ppt/slides/charts/chartc9.xml" ContentType="application/vnd.openxmlformats-officedocument.drawingml.chart+xml"/>
  <Override PartName="/ppt/notesSlides/notesSlidec9.xml" ContentType="application/vnd.openxmlformats-officedocument.presentationml.notesSlide+xml"/>
  <Override PartName="/ppt/slides/slideca.xml" ContentType="application/vnd.openxmlformats-officedocument.presentationml.slide+xml"/>
  <Override PartName="/ppt/slides/charts/chartca.xml" ContentType="application/vnd.openxmlformats-officedocument.drawingml.chart+xml"/>
  <Override PartName="/ppt/notesSlides/notesSlideca.xml" ContentType="application/vnd.openxmlformats-officedocument.presentationml.notesSlide+xml"/>
  <Override PartName="/ppt/slides/slidecb.xml" ContentType="application/vnd.openxmlformats-officedocument.presentationml.slide+xml"/>
  <Override PartName="/ppt/slides/charts/chartcb.xml" ContentType="application/vnd.openxmlformats-officedocument.drawingml.chart+xml"/>
  <Override PartName="/ppt/notesSlides/notesSlidecb.xml" ContentType="application/vnd.openxmlformats-officedocument.presentationml.notesSlide+xml"/>
  <Override PartName="/ppt/slides/slidecc.xml" ContentType="application/vnd.openxmlformats-officedocument.presentationml.slide+xml"/>
  <Override PartName="/ppt/slides/charts/chartcc.xml" ContentType="application/vnd.openxmlformats-officedocument.drawingml.chart+xml"/>
  <Override PartName="/ppt/notesSlides/notesSlidecc.xml" ContentType="application/vnd.openxmlformats-officedocument.presentationml.notesSlide+xml"/>
  <Override PartName="/ppt/slides/slidecd.xml" ContentType="application/vnd.openxmlformats-officedocument.presentationml.slide+xml"/>
  <Override PartName="/ppt/slides/charts/chartcd.xml" ContentType="application/vnd.openxmlformats-officedocument.drawingml.chart+xml"/>
  <Override PartName="/ppt/notesSlides/notesSlidecd.xml" ContentType="application/vnd.openxmlformats-officedocument.presentationml.notesSlide+xml"/>
  <Override PartName="/ppt/slides/slidece.xml" ContentType="application/vnd.openxmlformats-officedocument.presentationml.slide+xml"/>
  <Override PartName="/ppt/slides/charts/chartce.xml" ContentType="application/vnd.openxmlformats-officedocument.drawingml.chart+xml"/>
  <Override PartName="/ppt/notesSlides/notesSlidece.xml" ContentType="application/vnd.openxmlformats-officedocument.presentationml.notesSlide+xml"/>
  <Override PartName="/ppt/slides/slidecf.xml" ContentType="application/vnd.openxmlformats-officedocument.presentationml.slide+xml"/>
  <Override PartName="/ppt/slides/charts/chartcf.xml" ContentType="application/vnd.openxmlformats-officedocument.drawingml.chart+xml"/>
  <Override PartName="/ppt/notesSlides/notesSlidecf.xml" ContentType="application/vnd.openxmlformats-officedocument.presentationml.notesSlide+xml"/>
  <Override PartName="/ppt/slides/slided0.xml" ContentType="application/vnd.openxmlformats-officedocument.presentationml.slide+xml"/>
  <Override PartName="/ppt/slides/charts/chartd0.xml" ContentType="application/vnd.openxmlformats-officedocument.drawingml.chart+xml"/>
  <Override PartName="/ppt/notesSlides/notesSlided0.xml" ContentType="application/vnd.openxmlformats-officedocument.presentationml.notesSlide+xml"/>
  <Override PartName="/ppt/slides/slided1.xml" ContentType="application/vnd.openxmlformats-officedocument.presentationml.slide+xml"/>
  <Override PartName="/ppt/slides/charts/chartd1.xml" ContentType="application/vnd.openxmlformats-officedocument.drawingml.chart+xml"/>
  <Override PartName="/ppt/notesSlides/notesSlided1.xml" ContentType="application/vnd.openxmlformats-officedocument.presentationml.notesSlide+xml"/>
  <Override PartName="/ppt/slides/slided2.xml" ContentType="application/vnd.openxmlformats-officedocument.presentationml.slide+xml"/>
  <Override PartName="/ppt/slides/charts/chartd2.xml" ContentType="application/vnd.openxmlformats-officedocument.drawingml.chart+xml"/>
  <Override PartName="/ppt/notesSlides/notesSlided2.xml" ContentType="application/vnd.openxmlformats-officedocument.presentationml.notesSlide+xml"/>
  <Override PartName="/ppt/slides/slided3.xml" ContentType="application/vnd.openxmlformats-officedocument.presentationml.slide+xml"/>
  <Override PartName="/ppt/slides/charts/chartd3.xml" ContentType="application/vnd.openxmlformats-officedocument.drawingml.chart+xml"/>
  <Override PartName="/ppt/notesSlides/notesSlided3.xml" ContentType="application/vnd.openxmlformats-officedocument.presentationml.notesSlide+xml"/>
  <Override PartName="/ppt/slides/slided4.xml" ContentType="application/vnd.openxmlformats-officedocument.presentationml.slide+xml"/>
  <Override PartName="/ppt/slides/charts/chartd4.xml" ContentType="application/vnd.openxmlformats-officedocument.drawingml.chart+xml"/>
  <Override PartName="/ppt/notesSlides/notesSlided4.xml" ContentType="application/vnd.openxmlformats-officedocument.presentationml.notesSlide+xml"/>
  <Override PartName="/ppt/slides/slided5.xml" ContentType="application/vnd.openxmlformats-officedocument.presentationml.slide+xml"/>
  <Override PartName="/ppt/slides/charts/chartd5.xml" ContentType="application/vnd.openxmlformats-officedocument.drawingml.chart+xml"/>
  <Override PartName="/ppt/notesSlides/notesSlided5.xml" ContentType="application/vnd.openxmlformats-officedocument.presentationml.notesSlide+xml"/>
  <Override PartName="/ppt/slides/slided6.xml" ContentType="application/vnd.openxmlformats-officedocument.presentationml.slide+xml"/>
  <Override PartName="/ppt/slides/charts/chartd6.xml" ContentType="application/vnd.openxmlformats-officedocument.drawingml.chart+xml"/>
  <Override PartName="/ppt/notesSlides/notesSlided6.xml" ContentType="application/vnd.openxmlformats-officedocument.presentationml.notesSlide+xml"/>
  <Override PartName="/ppt/slides/slided7.xml" ContentType="application/vnd.openxmlformats-officedocument.presentationml.slide+xml"/>
  <Override PartName="/ppt/slides/charts/chartd7.xml" ContentType="application/vnd.openxmlformats-officedocument.drawingml.chart+xml"/>
  <Override PartName="/ppt/notesSlides/notesSlided7.xml" ContentType="application/vnd.openxmlformats-officedocument.presentationml.notesSlide+xml"/>
  <Override PartName="/ppt/slides/slided8.xml" ContentType="application/vnd.openxmlformats-officedocument.presentationml.slide+xml"/>
  <Override PartName="/ppt/slides/charts/chartd8.xml" ContentType="application/vnd.openxmlformats-officedocument.drawingml.chart+xml"/>
  <Override PartName="/ppt/notesSlides/notesSlided8.xml" ContentType="application/vnd.openxmlformats-officedocument.presentationml.notesSlide+xml"/>
  <Override PartName="/ppt/slides/slided9.xml" ContentType="application/vnd.openxmlformats-officedocument.presentationml.slide+xml"/>
  <Override PartName="/ppt/slides/charts/chartd9.xml" ContentType="application/vnd.openxmlformats-officedocument.drawingml.chart+xml"/>
  <Override PartName="/ppt/notesSlides/notesSlided9.xml" ContentType="application/vnd.openxmlformats-officedocument.presentationml.notesSlide+xml"/>
  <Override PartName="/ppt/slides/slideda.xml" ContentType="application/vnd.openxmlformats-officedocument.presentationml.slide+xml"/>
  <Override PartName="/ppt/slides/charts/chartda.xml" ContentType="application/vnd.openxmlformats-officedocument.drawingml.chart+xml"/>
  <Override PartName="/ppt/notesSlides/notesSlideda.xml" ContentType="application/vnd.openxmlformats-officedocument.presentationml.notesSlide+xml"/>
  <Override PartName="/ppt/slides/slidedb.xml" ContentType="application/vnd.openxmlformats-officedocument.presentationml.slide+xml"/>
  <Override PartName="/ppt/slides/charts/chartdb.xml" ContentType="application/vnd.openxmlformats-officedocument.drawingml.chart+xml"/>
  <Override PartName="/ppt/notesSlides/notesSlidedb.xml" ContentType="application/vnd.openxmlformats-officedocument.presentationml.notesSlide+xml"/>
  <Override PartName="/ppt/slides/slidedc.xml" ContentType="application/vnd.openxmlformats-officedocument.presentationml.slide+xml"/>
  <Override PartName="/ppt/slides/charts/chartdc.xml" ContentType="application/vnd.openxmlformats-officedocument.drawingml.chart+xml"/>
  <Override PartName="/ppt/notesSlides/notesSlidedc.xml" ContentType="application/vnd.openxmlformats-officedocument.presentationml.notesSlide+xml"/>
  <Override PartName="/ppt/slides/slidedd.xml" ContentType="application/vnd.openxmlformats-officedocument.presentationml.slide+xml"/>
  <Override PartName="/ppt/slides/charts/chartdd.xml" ContentType="application/vnd.openxmlformats-officedocument.drawingml.chart+xml"/>
  <Override PartName="/ppt/notesSlides/notesSlidedd.xml" ContentType="application/vnd.openxmlformats-officedocument.presentationml.notesSlide+xml"/>
  <Override PartName="/ppt/slides/slidede.xml" ContentType="application/vnd.openxmlformats-officedocument.presentationml.slide+xml"/>
  <Override PartName="/ppt/slides/charts/chartde.xml" ContentType="application/vnd.openxmlformats-officedocument.drawingml.chart+xml"/>
  <Override PartName="/ppt/notesSlides/notesSlidede.xml" ContentType="application/vnd.openxmlformats-officedocument.presentationml.notesSlide+xml"/>
  <Override PartName="/ppt/slides/slidedf.xml" ContentType="application/vnd.openxmlformats-officedocument.presentationml.slide+xml"/>
  <Override PartName="/ppt/slides/charts/chartdf.xml" ContentType="application/vnd.openxmlformats-officedocument.drawingml.chart+xml"/>
  <Override PartName="/ppt/notesSlides/notesSlidedf.xml" ContentType="application/vnd.openxmlformats-officedocument.presentationml.notesSlide+xml"/>
  <Override PartName="/ppt/slides/slidee0.xml" ContentType="application/vnd.openxmlformats-officedocument.presentationml.slide+xml"/>
  <Override PartName="/ppt/slides/charts/charte0.xml" ContentType="application/vnd.openxmlformats-officedocument.drawingml.chart+xml"/>
  <Override PartName="/ppt/notesSlides/notesSlidee0.xml" ContentType="application/vnd.openxmlformats-officedocument.presentationml.notesSlide+xml"/>
  <Override PartName="/ppt/slides/slidee1.xml" ContentType="application/vnd.openxmlformats-officedocument.presentationml.slide+xml"/>
  <Override PartName="/ppt/slides/charts/charte1.xml" ContentType="application/vnd.openxmlformats-officedocument.drawingml.chart+xml"/>
  <Override PartName="/ppt/notesSlides/notesSlidee1.xml" ContentType="application/vnd.openxmlformats-officedocument.presentationml.notesSlide+xml"/>
  <Override PartName="/ppt/slides/slidee2.xml" ContentType="application/vnd.openxmlformats-officedocument.presentationml.slide+xml"/>
  <Override PartName="/ppt/slides/charts/charte2.xml" ContentType="application/vnd.openxmlformats-officedocument.drawingml.chart+xml"/>
  <Override PartName="/ppt/notesSlides/notesSlidee2.xml" ContentType="application/vnd.openxmlformats-officedocument.presentationml.notesSlide+xml"/>
  <Override PartName="/ppt/slides/slidee3.xml" ContentType="application/vnd.openxmlformats-officedocument.presentationml.slide+xml"/>
  <Override PartName="/ppt/slides/charts/charte3.xml" ContentType="application/vnd.openxmlformats-officedocument.drawingml.chart+xml"/>
  <Override PartName="/ppt/notesSlides/notesSlidee3.xml" ContentType="application/vnd.openxmlformats-officedocument.presentationml.notesSlid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65a4f20582bb4e1d"/>
    <p:sldId id="261" r:id="R0b8d34d9d28546b0"/>
    <p:sldId id="262" r:id="R4bb211f24b2a4d85"/>
    <p:sldId id="263" r:id="R1b58ca3190df4263"/>
    <p:sldId id="264" r:id="R9a3269597bd942ac"/>
    <p:sldId id="265" r:id="R40bbc48982ce49c4"/>
    <p:sldId id="266" r:id="R176b47e3f63041bf"/>
    <p:sldId id="267" r:id="R44926308a8c14894"/>
    <p:sldId id="268" r:id="R3e329ba0e4f1497f"/>
    <p:sldId id="269" r:id="R3f7856565a844fc9"/>
    <p:sldId id="270" r:id="R4e529ad0fe93412b"/>
    <p:sldId id="271" r:id="R64c6723051b948c8"/>
    <p:sldId id="272" r:id="R2fb6d5a7ada047b5"/>
    <p:sldId id="273" r:id="R27442e3313aa4f0b"/>
    <p:sldId id="274" r:id="R596260d3592d4b46"/>
    <p:sldId id="275" r:id="Re4b675f7a50549a1"/>
    <p:sldId id="276" r:id="R5f36681a8fc840f4"/>
    <p:sldId id="277" r:id="R45963d0a903141b1"/>
    <p:sldId id="278" r:id="R706ad8de6ec0420b"/>
    <p:sldId id="279" r:id="Rcb33458f99ec41f7"/>
    <p:sldId id="280" r:id="R11e19bd938414d79"/>
    <p:sldId id="281" r:id="R915f1e20450f48c5"/>
    <p:sldId id="282" r:id="R2edb9403e7ba4c10"/>
    <p:sldId id="283" r:id="Rcfc951e2bf4a404c"/>
    <p:sldId id="284" r:id="R858acac761534c11"/>
    <p:sldId id="285" r:id="Rb8a35123b05c4f4d"/>
    <p:sldId id="286" r:id="Ra25621ec90bf4099"/>
    <p:sldId id="287" r:id="R3950e24750c44eed"/>
    <p:sldId id="288" r:id="Re9ea743a8b774f13"/>
    <p:sldId id="289" r:id="Re9856d5a2b034291"/>
    <p:sldId id="290" r:id="Rf5511ad4558a49b6"/>
    <p:sldId id="291" r:id="R6be5bcab80fc44df"/>
    <p:sldId id="292" r:id="R4aa3f5002ea8481c"/>
    <p:sldId id="293" r:id="R36bcea0c276b44d3"/>
    <p:sldId id="294" r:id="R368a2556953d432d"/>
    <p:sldId id="295" r:id="R1854da1cd5b24a66"/>
    <p:sldId id="296" r:id="R595b1753d6624317"/>
    <p:sldId id="297" r:id="Rec3d57456e8a466d"/>
    <p:sldId id="298" r:id="Rb0d78894b5ee4b40"/>
    <p:sldId id="299" r:id="R217d704d565d4143"/>
    <p:sldId id="300" r:id="Rfa2f3c2872534fd2"/>
    <p:sldId id="301" r:id="Rada8690bd9f64888"/>
    <p:sldId id="302" r:id="R7fa37d6e1c2d4ca6"/>
    <p:sldId id="303" r:id="R382a5d71d7514bf4"/>
    <p:sldId id="304" r:id="R65dce90e85da440c"/>
    <p:sldId id="305" r:id="R8e81c52c0deb4a41"/>
    <p:sldId id="306" r:id="R3af5ab53514c41b8"/>
    <p:sldId id="307" r:id="Raa6996f791eb4634"/>
    <p:sldId id="308" r:id="R533e08a4285a4903"/>
    <p:sldId id="309" r:id="R7a9a4fe7f6a446ec"/>
    <p:sldId id="310" r:id="Ra10936bbd32c4bca"/>
    <p:sldId id="311" r:id="R49806e6dfc81450b"/>
    <p:sldId id="312" r:id="R28d43f6c53de4d51"/>
    <p:sldId id="313" r:id="Rf32b06c4196d4530"/>
    <p:sldId id="314" r:id="R7f5112757c504766"/>
    <p:sldId id="315" r:id="Rc0dcbeaf92924486"/>
    <p:sldId id="316" r:id="R19518d01e04a4d0f"/>
    <p:sldId id="317" r:id="R903db156dee94fd1"/>
    <p:sldId id="318" r:id="Rc4b3b7b14802409d"/>
    <p:sldId id="319" r:id="R13637f738be74fd1"/>
    <p:sldId id="320" r:id="R52542cf3036b47dc"/>
    <p:sldId id="321" r:id="Ra5a468945e81403f"/>
    <p:sldId id="322" r:id="Rba5fa0ce73a64da3"/>
    <p:sldId id="323" r:id="R1261cfda6b234af1"/>
    <p:sldId id="324" r:id="Ra2e44f23ac6549f9"/>
    <p:sldId id="325" r:id="R26fdbc2a2d3847ae"/>
    <p:sldId id="326" r:id="Re11ecbe5a90d4606"/>
    <p:sldId id="327" r:id="Rd040c7f2cdac4096"/>
    <p:sldId id="328" r:id="R18a9a23714bc4c1d"/>
    <p:sldId id="329" r:id="R7a9c9ade494d48aa"/>
    <p:sldId id="330" r:id="R1f69cf16fc2e4e59"/>
    <p:sldId id="331" r:id="Rd2b9572e28c942f3"/>
    <p:sldId id="332" r:id="Rd6d3589d03ac4e68"/>
    <p:sldId id="333" r:id="Rbc8209bf186c42d8"/>
    <p:sldId id="334" r:id="R774fef639ec04c7d"/>
    <p:sldId id="335" r:id="Rb912caf099034729"/>
    <p:sldId id="336" r:id="R76ae75b9df5c4b25"/>
    <p:sldId id="337" r:id="Rba5abfbb40af46ad"/>
    <p:sldId id="338" r:id="R98234b6b2d004137"/>
    <p:sldId id="339" r:id="Rc6b56238dbff448b"/>
    <p:sldId id="340" r:id="R6b363244d1024e12"/>
    <p:sldId id="341" r:id="R60b1d73cc8934c4d"/>
    <p:sldId id="342" r:id="R228302a99fb7402d"/>
    <p:sldId id="343" r:id="R11051f1dfbf14fec"/>
    <p:sldId id="344" r:id="R75dee66953974bc4"/>
    <p:sldId id="345" r:id="Ra4c7446434be4d25"/>
    <p:sldId id="346" r:id="Rd3b519714af1465e"/>
    <p:sldId id="347" r:id="R612014c9c5e94fe5"/>
    <p:sldId id="348" r:id="R9a459fd7245c4ed5"/>
    <p:sldId id="349" r:id="R259ddf8203ad441e"/>
    <p:sldId id="350" r:id="Ref71758ec7084ff6"/>
    <p:sldId id="351" r:id="Rb13b9bcb7cea4224"/>
    <p:sldId id="352" r:id="R99d6dfad02e94b10"/>
    <p:sldId id="353" r:id="R11875c7ea0184e76"/>
    <p:sldId id="354" r:id="R26bf143717ea4970"/>
    <p:sldId id="355" r:id="R39edc3259e37414a"/>
    <p:sldId id="356" r:id="Rae2b7d7e6a9b4245"/>
    <p:sldId id="357" r:id="Ra87cecc735334e25"/>
    <p:sldId id="358" r:id="Rc0d4a67921b24aab"/>
    <p:sldId id="359" r:id="R23c0768870564fc5"/>
    <p:sldId id="360" r:id="Rb39ebcf27885460a"/>
    <p:sldId id="361" r:id="R36e3aa3ee86c4fc9"/>
    <p:sldId id="362" r:id="Rc441d53789c94f0e"/>
    <p:sldId id="363" r:id="R94838bb052d74f79"/>
    <p:sldId id="364" r:id="Rf6122205df9e49fb"/>
    <p:sldId id="365" r:id="Rcb706a3339364248"/>
    <p:sldId id="366" r:id="Rb0efbdd39a3141cb"/>
    <p:sldId id="367" r:id="R8748b17ca53d4b71"/>
    <p:sldId id="368" r:id="Rd3978acd6a4f4a33"/>
    <p:sldId id="369" r:id="Rf99bf3231db2447b"/>
    <p:sldId id="370" r:id="R070ddd4d4b7c4e43"/>
    <p:sldId id="371" r:id="Rc3611f1f837f4760"/>
    <p:sldId id="372" r:id="R65a3d1077fdd44c4"/>
    <p:sldId id="373" r:id="R7eb78082d41c407a"/>
    <p:sldId id="374" r:id="R896082f2b92f4a12"/>
    <p:sldId id="375" r:id="R626827e40f2c45fa"/>
    <p:sldId id="376" r:id="Ra19d98f537c74708"/>
    <p:sldId id="377" r:id="Re1655a7f660e4a13"/>
    <p:sldId id="378" r:id="R72aa6e42c9784816"/>
    <p:sldId id="379" r:id="Rbf77148797414fcd"/>
    <p:sldId id="380" r:id="R6371c47fd3d24a13"/>
    <p:sldId id="381" r:id="R7e98507ead8b4f10"/>
    <p:sldId id="382" r:id="R6ba6095ea0974104"/>
    <p:sldId id="383" r:id="Rbda822f804cf4794"/>
    <p:sldId id="384" r:id="Rcf46259b1e6c4631"/>
    <p:sldId id="385" r:id="R116abc84652b46e0"/>
    <p:sldId id="386" r:id="R8f6dd35b8cc54f5b"/>
    <p:sldId id="387" r:id="R5b534cae5426432c"/>
    <p:sldId id="388" r:id="Ree425fd9e8144bcd"/>
    <p:sldId id="389" r:id="Reb523e625bc54cfc"/>
    <p:sldId id="390" r:id="Rcad51157f263486d"/>
    <p:sldId id="391" r:id="Rfbb94a90baa54f4c"/>
    <p:sldId id="392" r:id="R0f15cd761bb84e67"/>
    <p:sldId id="393" r:id="R530f1087058843c8"/>
    <p:sldId id="394" r:id="R90be0b4d73794557"/>
    <p:sldId id="395" r:id="R09aad621be6e4d7e"/>
    <p:sldId id="396" r:id="Rab1c94c85a584990"/>
    <p:sldId id="397" r:id="Rd60e51946ad54ada"/>
    <p:sldId id="398" r:id="R149a6f3e1f554d1c"/>
    <p:sldId id="399" r:id="R64ff0e6fec8f4235"/>
    <p:sldId id="400" r:id="R93379d65895f4170"/>
    <p:sldId id="401" r:id="R3ee931de4b7c4b51"/>
    <p:sldId id="402" r:id="Rfbec1f617a294731"/>
    <p:sldId id="403" r:id="Rd57a202747b04f77"/>
    <p:sldId id="404" r:id="Re2126de2eb2644f2"/>
    <p:sldId id="405" r:id="R9e0492bd88094a35"/>
    <p:sldId id="406" r:id="R3c5ed4fb4d7c46df"/>
    <p:sldId id="407" r:id="R5605439badf940d4"/>
    <p:sldId id="408" r:id="R6b88b8556783404f"/>
    <p:sldId id="409" r:id="Rf26c082016df437c"/>
    <p:sldId id="410" r:id="Rcbcf39c0e0374530"/>
    <p:sldId id="411" r:id="R93e3e4b4f59a44a8"/>
    <p:sldId id="412" r:id="R348cbe4bbedd4360"/>
    <p:sldId id="413" r:id="Rc3256f5a95ee4e5e"/>
    <p:sldId id="414" r:id="R2ce7832f8fc54693"/>
    <p:sldId id="415" r:id="R28498f86befe43b3"/>
    <p:sldId id="416" r:id="R9a7743b81afd421f"/>
    <p:sldId id="417" r:id="R00faca9d09cf4982"/>
    <p:sldId id="418" r:id="R059c2feb33fd476d"/>
    <p:sldId id="419" r:id="R1b6daddc8a79489d"/>
    <p:sldId id="420" r:id="Ra987eb01740f4244"/>
    <p:sldId id="421" r:id="Rd81b5500870a4f3c"/>
    <p:sldId id="422" r:id="R13c1d2ea97c1473d"/>
    <p:sldId id="423" r:id="Rb01d4ff991fe40bd"/>
    <p:sldId id="424" r:id="R6172b39a6fe543c0"/>
    <p:sldId id="425" r:id="R7c8bb58ec3664c39"/>
    <p:sldId id="426" r:id="R1aef7f32649a4adf"/>
    <p:sldId id="427" r:id="R5bbabe8de04f4bd2"/>
    <p:sldId id="428" r:id="Rdcae60d9730941bc"/>
    <p:sldId id="429" r:id="Rfd4195123e7c493a"/>
    <p:sldId id="430" r:id="R975701f67ad24660"/>
    <p:sldId id="431" r:id="R73775941deff4896"/>
    <p:sldId id="432" r:id="R154637483f33462e"/>
    <p:sldId id="433" r:id="Rf99501b6be494a5c"/>
    <p:sldId id="434" r:id="Rf7f4d28fc48f4362"/>
    <p:sldId id="435" r:id="R5b81221811c84aea"/>
    <p:sldId id="436" r:id="Ra5767e871e9c4f19"/>
    <p:sldId id="437" r:id="R0738d0713dcc4803"/>
    <p:sldId id="438" r:id="R8d8fd0d8ffa04071"/>
    <p:sldId id="439" r:id="Ra16f8ec4b8954238"/>
    <p:sldId id="440" r:id="R3a1c93c31b50422f"/>
    <p:sldId id="441" r:id="R5128a7b438e54aa7"/>
    <p:sldId id="442" r:id="Ra10ecb5387174610"/>
    <p:sldId id="443" r:id="R02b380c8a2b64ba8"/>
    <p:sldId id="444" r:id="R46be0e9196b0428d"/>
    <p:sldId id="445" r:id="R406c6ddd2e284ea0"/>
    <p:sldId id="446" r:id="R2eaae3ba41524eff"/>
    <p:sldId id="447" r:id="R38388de8d3a84564"/>
    <p:sldId id="448" r:id="R8d4a5faf7c504d86"/>
    <p:sldId id="449" r:id="R6fd67047cae7404f"/>
    <p:sldId id="450" r:id="R4150b111176348fe"/>
    <p:sldId id="451" r:id="R4c0cfecf9fd445c4"/>
    <p:sldId id="452" r:id="Rf5ea400e030a4031"/>
    <p:sldId id="453" r:id="Rf9cb5648f1984938"/>
    <p:sldId id="454" r:id="Rb31c96d48d6d4edc"/>
    <p:sldId id="455" r:id="Rd592a6609e154145"/>
    <p:sldId id="456" r:id="R63f3912ead0d48cd"/>
    <p:sldId id="457" r:id="R24de021be3b24da6"/>
    <p:sldId id="458" r:id="Rce122f0fe23a4826"/>
    <p:sldId id="459" r:id="Ra7b55a868e4549be"/>
    <p:sldId id="460" r:id="Re146db6aab2e4499"/>
    <p:sldId id="461" r:id="R7091757beff148c6"/>
    <p:sldId id="462" r:id="R513b904c1cff4127"/>
    <p:sldId id="463" r:id="R1f11c0f050b640bb"/>
    <p:sldId id="464" r:id="R6370bf49e1084672"/>
    <p:sldId id="465" r:id="Rbeb11c556a9e4fcc"/>
    <p:sldId id="466" r:id="Rfe7883191a414489"/>
    <p:sldId id="467" r:id="R6697d561ae894913"/>
    <p:sldId id="468" r:id="R6e76825477ae4105"/>
    <p:sldId id="469" r:id="R54d36d1f92944fbd"/>
    <p:sldId id="470" r:id="R660562f7d6ce4705"/>
    <p:sldId id="471" r:id="R9954e75a40e941a4"/>
    <p:sldId id="472" r:id="R91407830f5b84e34"/>
    <p:sldId id="473" r:id="R2a04eee722ef4787"/>
    <p:sldId id="474" r:id="R4b51442435684c2c"/>
    <p:sldId id="475" r:id="R51826374af034440"/>
    <p:sldId id="476" r:id="R4b9e85f3bb934ad6"/>
    <p:sldId id="477" r:id="Ra8dddd4c7bca4ef6"/>
    <p:sldId id="478" r:id="R68a7f926e45549c8"/>
    <p:sldId id="479" r:id="Ra9eb9b1b84334975"/>
    <p:sldId id="480" r:id="R828575a574d74564"/>
    <p:sldId id="481" r:id="R0cbf1228c4894a1c"/>
    <p:sldId id="482" r:id="Re8ab2795c8884fa4"/>
    <p:sldId id="483" r:id="R92399ed6515f4bd8"/>
    <p:sldId id="484" r:id="Rde5f96d33f6243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00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7fa37d6e1c2d4ca6" Type="http://schemas.openxmlformats.org/officeDocument/2006/relationships/slide" Target="/ppt/slides/slide2d.xml"/><Relationship Id="R46be0e9196b0428d" Type="http://schemas.openxmlformats.org/officeDocument/2006/relationships/slide" Target="/ppt/slides/slidebb.xml"/><Relationship Id="Rce122f0fe23a4826" Type="http://schemas.openxmlformats.org/officeDocument/2006/relationships/slide" Target="/ppt/slides/slidec9.xml"/><Relationship Id="R64c6723051b948c8" Type="http://schemas.openxmlformats.org/officeDocument/2006/relationships/slide" Target="/ppt/slides/slidee.xml"/><Relationship Id="R26fdbc2a2d3847ae" Type="http://schemas.openxmlformats.org/officeDocument/2006/relationships/slide" Target="/ppt/slides/slide44.xml"/><Relationship Id="R7a9c9ade494d48aa" Type="http://schemas.openxmlformats.org/officeDocument/2006/relationships/slide" Target="/ppt/slides/slide48.xml"/><Relationship Id="R60b1d73cc8934c4d" Type="http://schemas.openxmlformats.org/officeDocument/2006/relationships/slide" Target="/ppt/slides/slide54.xml"/><Relationship Id="R73775941deff4896" Type="http://schemas.openxmlformats.org/officeDocument/2006/relationships/slide" Target="/ppt/slides/slideae.xml"/><Relationship Id="Ra8dddd4c7bca4ef6" Type="http://schemas.openxmlformats.org/officeDocument/2006/relationships/slide" Target="/ppt/slides/slidedc.xml"/><Relationship Id="Raa6996f791eb4634" Type="http://schemas.openxmlformats.org/officeDocument/2006/relationships/slide" Target="/ppt/slides/slide32.xml"/><Relationship Id="Rc6b56238dbff448b" Type="http://schemas.openxmlformats.org/officeDocument/2006/relationships/slide" Target="/ppt/slides/slide52.xml"/><Relationship Id="Rcad51157f263486d" Type="http://schemas.openxmlformats.org/officeDocument/2006/relationships/slide" Target="/ppt/slides/slide85.xml"/><Relationship Id="R149a6f3e1f554d1c" Type="http://schemas.openxmlformats.org/officeDocument/2006/relationships/slide" Target="/ppt/slides/slide8d.xml"/><Relationship Id="Rf6122205df9e49fb" Type="http://schemas.openxmlformats.org/officeDocument/2006/relationships/slide" Target="/ppt/slides/slide6b.xml"/><Relationship Id="Rc3611f1f837f4760" Type="http://schemas.openxmlformats.org/officeDocument/2006/relationships/slide" Target="/ppt/slides/slide72.xml"/><Relationship Id="R3c5ed4fb4d7c46df" Type="http://schemas.openxmlformats.org/officeDocument/2006/relationships/slide" Target="/ppt/slides/slide95.xml"/><Relationship Id="R1f11c0f050b640bb" Type="http://schemas.openxmlformats.org/officeDocument/2006/relationships/slide" Target="/ppt/slides/slidece.xml"/><Relationship Id="R38388de8d3a84564" Type="http://schemas.openxmlformats.org/officeDocument/2006/relationships/slide" Target="/ppt/slides/slidebe.xml"/><Relationship Id="R2a04eee722ef4787" Type="http://schemas.openxmlformats.org/officeDocument/2006/relationships/slide" Target="/ppt/slides/slided8.xml"/><Relationship Id="rId11" Type="http://schemas.openxmlformats.org/officeDocument/2006/relationships/customXml" Target="../customXml/item3.xml"/><Relationship Id="rId5" Type="http://schemas.openxmlformats.org/officeDocument/2006/relationships/presProps" Target="presProps.xml"/><Relationship Id="R36bcea0c276b44d3" Type="http://schemas.openxmlformats.org/officeDocument/2006/relationships/slide" Target="/ppt/slides/slide24.xml"/><Relationship Id="R1261cfda6b234af1" Type="http://schemas.openxmlformats.org/officeDocument/2006/relationships/slide" Target="/ppt/slides/slide42.xml"/><Relationship Id="R18a9a23714bc4c1d" Type="http://schemas.openxmlformats.org/officeDocument/2006/relationships/slide" Target="/ppt/slides/slide47.xml"/><Relationship Id="R774fef639ec04c7d" Type="http://schemas.openxmlformats.org/officeDocument/2006/relationships/slide" Target="/ppt/slides/slide4d.xml"/><Relationship Id="R75dee66953974bc4" Type="http://schemas.openxmlformats.org/officeDocument/2006/relationships/slide" Target="/ppt/slides/slide57.xml"/><Relationship Id="Rb39ebcf27885460a" Type="http://schemas.openxmlformats.org/officeDocument/2006/relationships/slide" Target="/ppt/slides/slide67.xml"/><Relationship Id="Rd3978acd6a4f4a33" Type="http://schemas.openxmlformats.org/officeDocument/2006/relationships/slide" Target="/ppt/slides/slide6f.xml"/><Relationship Id="R93e3e4b4f59a44a8" Type="http://schemas.openxmlformats.org/officeDocument/2006/relationships/slide" Target="/ppt/slides/slide9a.xml"/><Relationship Id="R903db156dee94fd1" Type="http://schemas.openxmlformats.org/officeDocument/2006/relationships/slide" Target="/ppt/slides/slide3c.xml"/><Relationship Id="Rbc8209bf186c42d8" Type="http://schemas.openxmlformats.org/officeDocument/2006/relationships/slide" Target="/ppt/slides/slide4c.xml"/><Relationship Id="R6370bf49e1084672" Type="http://schemas.openxmlformats.org/officeDocument/2006/relationships/slide" Target="/ppt/slides/slidecf.xml"/><Relationship Id="Rf26c082016df437c" Type="http://schemas.openxmlformats.org/officeDocument/2006/relationships/slide" Target="/ppt/slides/slide98.xml"/><Relationship Id="R9a3269597bd942ac" Type="http://schemas.openxmlformats.org/officeDocument/2006/relationships/slide" Target="/ppt/slides/slide7.xml"/><Relationship Id="R3af5ab53514c41b8" Type="http://schemas.openxmlformats.org/officeDocument/2006/relationships/slide" Target="/ppt/slides/slide31.xml"/><Relationship Id="R7f5112757c504766" Type="http://schemas.openxmlformats.org/officeDocument/2006/relationships/slide" Target="/ppt/slides/slide39.xml"/><Relationship Id="R4c0cfecf9fd445c4" Type="http://schemas.openxmlformats.org/officeDocument/2006/relationships/slide" Target="/ppt/slides/slidec2.xml"/><Relationship Id="Rd57a202747b04f77" Type="http://schemas.openxmlformats.org/officeDocument/2006/relationships/slide" Target="/ppt/slides/slide92.xml"/><Relationship Id="R63f3912ead0d48cd" Type="http://schemas.openxmlformats.org/officeDocument/2006/relationships/slide" Target="/ppt/slides/slidec7.xml"/><Relationship Id="rId6" Type="http://schemas.openxmlformats.org/officeDocument/2006/relationships/viewProps" Target="viewProps.xml"/><Relationship Id="Re9856d5a2b034291" Type="http://schemas.openxmlformats.org/officeDocument/2006/relationships/slide" Target="/ppt/slides/slide20.xml"/><Relationship Id="Rada8690bd9f64888" Type="http://schemas.openxmlformats.org/officeDocument/2006/relationships/slide" Target="/ppt/slides/slide2c.xml"/><Relationship Id="R52542cf3036b47dc" Type="http://schemas.openxmlformats.org/officeDocument/2006/relationships/slide" Target="/ppt/slides/slide3f.xml"/><Relationship Id="R6371c47fd3d24a13" Type="http://schemas.openxmlformats.org/officeDocument/2006/relationships/slide" Target="/ppt/slides/slide7b.xml"/><Relationship Id="R1aef7f32649a4adf" Type="http://schemas.openxmlformats.org/officeDocument/2006/relationships/slide" Target="/ppt/slides/slidea9.xml"/><Relationship Id="Rd592a6609e154145" Type="http://schemas.openxmlformats.org/officeDocument/2006/relationships/slide" Target="/ppt/slides/slidec6.xml"/><Relationship Id="Re1655a7f660e4a13" Type="http://schemas.openxmlformats.org/officeDocument/2006/relationships/slide" Target="/ppt/slides/slide78.xml"/><Relationship Id="R09aad621be6e4d7e" Type="http://schemas.openxmlformats.org/officeDocument/2006/relationships/slide" Target="/ppt/slides/slide8a.xml"/><Relationship Id="Rd60e51946ad54ada" Type="http://schemas.openxmlformats.org/officeDocument/2006/relationships/slide" Target="/ppt/slides/slide8c.xml"/><Relationship Id="Rd81b5500870a4f3c" Type="http://schemas.openxmlformats.org/officeDocument/2006/relationships/slide" Target="/ppt/slides/slidea4.xml"/><Relationship Id="R154637483f33462e" Type="http://schemas.openxmlformats.org/officeDocument/2006/relationships/slide" Target="/ppt/slides/slideaf.xml"/><Relationship Id="Ra19d98f537c74708" Type="http://schemas.openxmlformats.org/officeDocument/2006/relationships/slide" Target="/ppt/slides/slide77.xml"/><Relationship Id="R4e529ad0fe93412b" Type="http://schemas.openxmlformats.org/officeDocument/2006/relationships/slide" Target="/ppt/slides/slided.xml"/><Relationship Id="R11875c7ea0184e76" Type="http://schemas.openxmlformats.org/officeDocument/2006/relationships/slide" Target="/ppt/slides/slide60.xml"/><Relationship Id="Rab1c94c85a584990" Type="http://schemas.openxmlformats.org/officeDocument/2006/relationships/slide" Target="/ppt/slides/slide8b.xml"/><Relationship Id="Rdcae60d9730941bc" Type="http://schemas.openxmlformats.org/officeDocument/2006/relationships/slide" Target="/ppt/slides/slideab.xml"/><Relationship Id="Re146db6aab2e4499" Type="http://schemas.openxmlformats.org/officeDocument/2006/relationships/slide" Target="/ppt/slides/slidecb.xml"/><Relationship Id="Rbeb11c556a9e4fcc" Type="http://schemas.openxmlformats.org/officeDocument/2006/relationships/slide" Target="/ppt/slides/slided0.xml"/><Relationship Id="R0b8d34d9d28546b0" Type="http://schemas.openxmlformats.org/officeDocument/2006/relationships/slide" Target="/ppt/slides/slide4.xml"/><Relationship Id="R595b1753d6624317" Type="http://schemas.openxmlformats.org/officeDocument/2006/relationships/slide" Target="/ppt/slides/slide27.xml"/><Relationship Id="Rcf46259b1e6c4631" Type="http://schemas.openxmlformats.org/officeDocument/2006/relationships/slide" Target="/ppt/slides/slide7f.xml"/><Relationship Id="Rcbcf39c0e0374530" Type="http://schemas.openxmlformats.org/officeDocument/2006/relationships/slide" Target="/ppt/slides/slide99.xml"/><Relationship Id="R00faca9d09cf4982" Type="http://schemas.openxmlformats.org/officeDocument/2006/relationships/slide" Target="/ppt/slides/slidea0.xml"/><Relationship Id="rId7" Type="http://schemas.openxmlformats.org/officeDocument/2006/relationships/theme" Target="theme/theme1.xml"/><Relationship Id="Rfa2f3c2872534fd2" Type="http://schemas.openxmlformats.org/officeDocument/2006/relationships/slide" Target="/ppt/slides/slide2b.xml"/><Relationship Id="Ra2e44f23ac6549f9" Type="http://schemas.openxmlformats.org/officeDocument/2006/relationships/slide" Target="/ppt/slides/slide43.xml"/><Relationship Id="R828575a574d74564" Type="http://schemas.openxmlformats.org/officeDocument/2006/relationships/slide" Target="/ppt/slides/slidedf.xml"/><Relationship Id="R1b6daddc8a79489d" Type="http://schemas.openxmlformats.org/officeDocument/2006/relationships/slide" Target="/ppt/slides/slidea2.xml"/><Relationship Id="Ra4c7446434be4d25" Type="http://schemas.openxmlformats.org/officeDocument/2006/relationships/slide" Target="/ppt/slides/slide58.xml"/><Relationship Id="Rf99bf3231db2447b" Type="http://schemas.openxmlformats.org/officeDocument/2006/relationships/slide" Target="/ppt/slides/slide70.xml"/><Relationship Id="R5b534cae5426432c" Type="http://schemas.openxmlformats.org/officeDocument/2006/relationships/slide" Target="/ppt/slides/slide82.xml"/><Relationship Id="R975701f67ad24660" Type="http://schemas.openxmlformats.org/officeDocument/2006/relationships/slide" Target="/ppt/slides/slidead.xml"/><Relationship Id="Ref71758ec7084ff6" Type="http://schemas.openxmlformats.org/officeDocument/2006/relationships/slide" Target="/ppt/slides/slide5d.xml"/><Relationship Id="Rf7f4d28fc48f4362" Type="http://schemas.openxmlformats.org/officeDocument/2006/relationships/slide" Target="/ppt/slides/slideb1.xml"/><Relationship Id="R070ddd4d4b7c4e43" Type="http://schemas.openxmlformats.org/officeDocument/2006/relationships/slide" Target="/ppt/slides/slide71.xml"/><Relationship Id="R90be0b4d73794557" Type="http://schemas.openxmlformats.org/officeDocument/2006/relationships/slide" Target="/ppt/slides/slide89.xml"/><Relationship Id="Rf99501b6be494a5c" Type="http://schemas.openxmlformats.org/officeDocument/2006/relationships/slide" Target="/ppt/slides/slideb0.xml"/><Relationship Id="Ra7b55a868e4549be" Type="http://schemas.openxmlformats.org/officeDocument/2006/relationships/slide" Target="/ppt/slides/slideca.xml"/><Relationship Id="Rfe7883191a414489" Type="http://schemas.openxmlformats.org/officeDocument/2006/relationships/slide" Target="/ppt/slides/slided1.xml"/><Relationship Id="Rec3d57456e8a466d" Type="http://schemas.openxmlformats.org/officeDocument/2006/relationships/slide" Target="/ppt/slides/slide28.xml"/><Relationship Id="R24de021be3b24da6" Type="http://schemas.openxmlformats.org/officeDocument/2006/relationships/slide" Target="/ppt/slides/slidec8.xml"/><Relationship Id="rId8" Type="http://schemas.openxmlformats.org/officeDocument/2006/relationships/tableStyles" Target="tableStyles.xml"/><Relationship Id="Ra987eb01740f4244" Type="http://schemas.openxmlformats.org/officeDocument/2006/relationships/slide" Target="/ppt/slides/slidea3.xml"/><Relationship Id="R8d4a5faf7c504d86" Type="http://schemas.openxmlformats.org/officeDocument/2006/relationships/slide" Target="/ppt/slides/slidebf.xml"/><Relationship Id="R51826374af034440" Type="http://schemas.openxmlformats.org/officeDocument/2006/relationships/slide" Target="/ppt/slides/slideda.xml"/><Relationship Id="Rf5511ad4558a49b6" Type="http://schemas.openxmlformats.org/officeDocument/2006/relationships/slide" Target="/ppt/slides/slide21.xml"/><Relationship Id="R39edc3259e37414a" Type="http://schemas.openxmlformats.org/officeDocument/2006/relationships/slide" Target="/ppt/slides/slide62.xml"/><Relationship Id="R0f15cd761bb84e67" Type="http://schemas.openxmlformats.org/officeDocument/2006/relationships/slide" Target="/ppt/slides/slide87.xml"/><Relationship Id="Rfbec1f617a294731" Type="http://schemas.openxmlformats.org/officeDocument/2006/relationships/slide" Target="/ppt/slides/slide91.xml"/><Relationship Id="R9e0492bd88094a35" Type="http://schemas.openxmlformats.org/officeDocument/2006/relationships/slide" Target="/ppt/slides/slide94.xml"/><Relationship Id="Rc3256f5a95ee4e5e" Type="http://schemas.openxmlformats.org/officeDocument/2006/relationships/slide" Target="/ppt/slides/slide9c.xml"/><Relationship Id="R5128a7b438e54aa7" Type="http://schemas.openxmlformats.org/officeDocument/2006/relationships/slide" Target="/ppt/slides/slideb8.xml"/><Relationship Id="R406c6ddd2e284ea0" Type="http://schemas.openxmlformats.org/officeDocument/2006/relationships/slide" Target="/ppt/slides/slidebc.xml"/><Relationship Id="R4bb211f24b2a4d85" Type="http://schemas.openxmlformats.org/officeDocument/2006/relationships/slide" Target="/ppt/slides/slide5.xml"/><Relationship Id="R2fb6d5a7ada047b5" Type="http://schemas.openxmlformats.org/officeDocument/2006/relationships/slide" Target="/ppt/slides/slidef.xml"/><Relationship Id="R706ad8de6ec0420b" Type="http://schemas.openxmlformats.org/officeDocument/2006/relationships/slide" Target="/ppt/slides/slide15.xml"/><Relationship Id="R28d43f6c53de4d51" Type="http://schemas.openxmlformats.org/officeDocument/2006/relationships/slide" Target="/ppt/slides/slide37.xml"/><Relationship Id="Rf32b06c4196d4530" Type="http://schemas.openxmlformats.org/officeDocument/2006/relationships/slide" Target="/ppt/slides/slide38.xml"/><Relationship Id="R1f69cf16fc2e4e59" Type="http://schemas.openxmlformats.org/officeDocument/2006/relationships/slide" Target="/ppt/slides/slide49.xml"/><Relationship Id="R612014c9c5e94fe5" Type="http://schemas.openxmlformats.org/officeDocument/2006/relationships/slide" Target="/ppt/slides/slide5a.xml"/><Relationship Id="Rc0d4a67921b24aab" Type="http://schemas.openxmlformats.org/officeDocument/2006/relationships/slide" Target="/ppt/slides/slide65.xml"/><Relationship Id="R626827e40f2c45fa" Type="http://schemas.openxmlformats.org/officeDocument/2006/relationships/slide" Target="/ppt/slides/slide76.xml"/><Relationship Id="R0738d0713dcc4803" Type="http://schemas.openxmlformats.org/officeDocument/2006/relationships/slide" Target="/ppt/slides/slideb4.xml"/><Relationship Id="Ra16f8ec4b8954238" Type="http://schemas.openxmlformats.org/officeDocument/2006/relationships/slide" Target="/ppt/slides/slideb6.xml"/><Relationship Id="R6697d561ae894913" Type="http://schemas.openxmlformats.org/officeDocument/2006/relationships/slide" Target="/ppt/slides/slided2.xml"/><Relationship Id="Rde5f96d33f624367" Type="http://schemas.openxmlformats.org/officeDocument/2006/relationships/slide" Target="/ppt/slides/slidee3.xml"/><Relationship Id="Re4b675f7a50549a1" Type="http://schemas.openxmlformats.org/officeDocument/2006/relationships/slide" Target="/ppt/slides/slide12.xml"/><Relationship Id="Rcb33458f99ec41f7" Type="http://schemas.openxmlformats.org/officeDocument/2006/relationships/slide" Target="/ppt/slides/slide16.xml"/><Relationship Id="R6b363244d1024e12" Type="http://schemas.openxmlformats.org/officeDocument/2006/relationships/slide" Target="/ppt/slides/slide53.xml"/><Relationship Id="R72aa6e42c9784816" Type="http://schemas.openxmlformats.org/officeDocument/2006/relationships/slide" Target="/ppt/slides/slide79.xml"/><Relationship Id="R8f6dd35b8cc54f5b" Type="http://schemas.openxmlformats.org/officeDocument/2006/relationships/slide" Target="/ppt/slides/slide81.xml"/><Relationship Id="R13c1d2ea97c1473d" Type="http://schemas.openxmlformats.org/officeDocument/2006/relationships/slide" Target="/ppt/slides/slidea5.xml"/><Relationship Id="R02b380c8a2b64ba8" Type="http://schemas.openxmlformats.org/officeDocument/2006/relationships/slide" Target="/ppt/slides/slideba.xml"/><Relationship Id="Rb31c96d48d6d4edc" Type="http://schemas.openxmlformats.org/officeDocument/2006/relationships/slide" Target="/ppt/slides/slidec5.xml"/><Relationship Id="R4b9e85f3bb934ad6" Type="http://schemas.openxmlformats.org/officeDocument/2006/relationships/slide" Target="/ppt/slides/slidedb.xml"/><Relationship Id="Rcfc951e2bf4a404c" Type="http://schemas.openxmlformats.org/officeDocument/2006/relationships/slide" Target="/ppt/slides/slide1a.xml"/><Relationship Id="R217d704d565d4143" Type="http://schemas.openxmlformats.org/officeDocument/2006/relationships/slide" Target="/ppt/slides/slide2a.xml"/><Relationship Id="Ra10936bbd32c4bca" Type="http://schemas.openxmlformats.org/officeDocument/2006/relationships/slide" Target="/ppt/slides/slide35.xml"/><Relationship Id="R23c0768870564fc5" Type="http://schemas.openxmlformats.org/officeDocument/2006/relationships/slide" Target="/ppt/slides/slide66.xml"/><Relationship Id="R6ba6095ea0974104" Type="http://schemas.openxmlformats.org/officeDocument/2006/relationships/slide" Target="/ppt/slides/slide7d.xml"/><Relationship Id="R530f1087058843c8" Type="http://schemas.openxmlformats.org/officeDocument/2006/relationships/slide" Target="/ppt/slides/slide88.xml"/><Relationship Id="R7c8bb58ec3664c39" Type="http://schemas.openxmlformats.org/officeDocument/2006/relationships/slide" Target="/ppt/slides/slidea8.xml"/><Relationship Id="Rf5ea400e030a4031" Type="http://schemas.openxmlformats.org/officeDocument/2006/relationships/slide" Target="/ppt/slides/slidec3.xml"/><Relationship Id="R660562f7d6ce4705" Type="http://schemas.openxmlformats.org/officeDocument/2006/relationships/slide" Target="/ppt/slides/slided5.xml"/><Relationship Id="R858acac761534c11" Type="http://schemas.openxmlformats.org/officeDocument/2006/relationships/slide" Target="/ppt/slides/slide1b.xml"/><Relationship Id="R9a459fd7245c4ed5" Type="http://schemas.openxmlformats.org/officeDocument/2006/relationships/slide" Target="/ppt/slides/slide5b.xml"/><Relationship Id="R259ddf8203ad441e" Type="http://schemas.openxmlformats.org/officeDocument/2006/relationships/slide" Target="/ppt/slides/slide5c.xml"/><Relationship Id="Rb13b9bcb7cea4224" Type="http://schemas.openxmlformats.org/officeDocument/2006/relationships/slide" Target="/ppt/slides/slide5e.xml"/><Relationship Id="Rb0efbdd39a3141cb" Type="http://schemas.openxmlformats.org/officeDocument/2006/relationships/slide" Target="/ppt/slides/slide6d.xml"/><Relationship Id="R65a3d1077fdd44c4" Type="http://schemas.openxmlformats.org/officeDocument/2006/relationships/slide" Target="/ppt/slides/slide73.xml"/><Relationship Id="Rbda822f804cf4794" Type="http://schemas.openxmlformats.org/officeDocument/2006/relationships/slide" Target="/ppt/slides/slide7e.xml"/><Relationship Id="R93379d65895f4170" Type="http://schemas.openxmlformats.org/officeDocument/2006/relationships/slide" Target="/ppt/slides/slide8f.xml"/><Relationship Id="R4b51442435684c2c" Type="http://schemas.openxmlformats.org/officeDocument/2006/relationships/slide" Target="/ppt/slides/slided9.xml"/><Relationship Id="rId10" Type="http://schemas.openxmlformats.org/officeDocument/2006/relationships/customXml" Target="../customXml/item2.xml"/><Relationship Id="rId4" Type="http://schemas.openxmlformats.org/officeDocument/2006/relationships/notesMaster" Target="notesMasters/notesMaster1.xml"/><Relationship Id="R65a4f20582bb4e1d" Type="http://schemas.openxmlformats.org/officeDocument/2006/relationships/slide" Target="/ppt/slides/slide3.xml"/><Relationship Id="R3e329ba0e4f1497f" Type="http://schemas.openxmlformats.org/officeDocument/2006/relationships/slide" Target="/ppt/slides/slideb.xml"/><Relationship Id="R5f36681a8fc840f4" Type="http://schemas.openxmlformats.org/officeDocument/2006/relationships/slide" Target="/ppt/slides/slide13.xml"/><Relationship Id="Rd2b9572e28c942f3" Type="http://schemas.openxmlformats.org/officeDocument/2006/relationships/slide" Target="/ppt/slides/slide4a.xml"/><Relationship Id="Rd6d3589d03ac4e68" Type="http://schemas.openxmlformats.org/officeDocument/2006/relationships/slide" Target="/ppt/slides/slide4b.xml"/><Relationship Id="R11051f1dfbf14fec" Type="http://schemas.openxmlformats.org/officeDocument/2006/relationships/slide" Target="/ppt/slides/slide56.xml"/><Relationship Id="R99d6dfad02e94b10" Type="http://schemas.openxmlformats.org/officeDocument/2006/relationships/slide" Target="/ppt/slides/slide5f.xml"/><Relationship Id="Rbf77148797414fcd" Type="http://schemas.openxmlformats.org/officeDocument/2006/relationships/slide" Target="/ppt/slides/slide7a.xml"/><Relationship Id="R9954e75a40e941a4" Type="http://schemas.openxmlformats.org/officeDocument/2006/relationships/slide" Target="/ppt/slides/slided6.xml"/><Relationship Id="rId9" Type="http://schemas.openxmlformats.org/officeDocument/2006/relationships/customXml" Target="../customXml/item1.xml"/><Relationship Id="Rb0d78894b5ee4b40" Type="http://schemas.openxmlformats.org/officeDocument/2006/relationships/slide" Target="/ppt/slides/slide29.xml"/><Relationship Id="Rba5abfbb40af46ad" Type="http://schemas.openxmlformats.org/officeDocument/2006/relationships/slide" Target="/ppt/slides/slide50.xml"/><Relationship Id="R9a7743b81afd421f" Type="http://schemas.openxmlformats.org/officeDocument/2006/relationships/slide" Target="/ppt/slides/slide9f.xml"/><Relationship Id="Rb01d4ff991fe40bd" Type="http://schemas.openxmlformats.org/officeDocument/2006/relationships/slide" Target="/ppt/slides/slidea6.xml"/><Relationship Id="Ra5767e871e9c4f19" Type="http://schemas.openxmlformats.org/officeDocument/2006/relationships/slide" Target="/ppt/slides/slideb3.xml"/><Relationship Id="R3a1c93c31b50422f" Type="http://schemas.openxmlformats.org/officeDocument/2006/relationships/slide" Target="/ppt/slides/slideb7.xml"/><Relationship Id="Rf9cb5648f1984938" Type="http://schemas.openxmlformats.org/officeDocument/2006/relationships/slide" Target="/ppt/slides/slidec4.xml"/><Relationship Id="R68a7f926e45549c8" Type="http://schemas.openxmlformats.org/officeDocument/2006/relationships/slide" Target="/ppt/slides/slidedd.xml"/><Relationship Id="Rfbb94a90baa54f4c" Type="http://schemas.openxmlformats.org/officeDocument/2006/relationships/slide" Target="/ppt/slides/slide86.xml"/><Relationship Id="Re2126de2eb2644f2" Type="http://schemas.openxmlformats.org/officeDocument/2006/relationships/slide" Target="/ppt/slides/slide93.xml"/><Relationship Id="R27442e3313aa4f0b" Type="http://schemas.openxmlformats.org/officeDocument/2006/relationships/slide" Target="/ppt/slides/slide10.xml"/><Relationship Id="R1b58ca3190df4263" Type="http://schemas.openxmlformats.org/officeDocument/2006/relationships/slide" Target="/ppt/slides/slide6.xml"/><Relationship Id="R64ff0e6fec8f4235" Type="http://schemas.openxmlformats.org/officeDocument/2006/relationships/slide" Target="/ppt/slides/slide8e.xml"/><Relationship Id="R059c2feb33fd476d" Type="http://schemas.openxmlformats.org/officeDocument/2006/relationships/slide" Target="/ppt/slides/slidea1.xml"/><Relationship Id="R6fd67047cae7404f" Type="http://schemas.openxmlformats.org/officeDocument/2006/relationships/slide" Target="/ppt/slides/slidec0.xml"/><Relationship Id="R176b47e3f63041bf" Type="http://schemas.openxmlformats.org/officeDocument/2006/relationships/slide" Target="/ppt/slides/slide9.xml"/><Relationship Id="R4aa3f5002ea8481c" Type="http://schemas.openxmlformats.org/officeDocument/2006/relationships/slide" Target="/ppt/slides/slide23.xml"/><Relationship Id="Rb912caf099034729" Type="http://schemas.openxmlformats.org/officeDocument/2006/relationships/slide" Target="/ppt/slides/slide4e.xml"/><Relationship Id="Re8ab2795c8884fa4" Type="http://schemas.openxmlformats.org/officeDocument/2006/relationships/slide" Target="/ppt/slides/slidee1.xml"/><Relationship Id="R11e19bd938414d79" Type="http://schemas.openxmlformats.org/officeDocument/2006/relationships/slide" Target="/ppt/slides/slide17.xml"/><Relationship Id="Re9ea743a8b774f13" Type="http://schemas.openxmlformats.org/officeDocument/2006/relationships/slide" Target="/ppt/slides/slide1f.xml"/><Relationship Id="Rd040c7f2cdac4096" Type="http://schemas.openxmlformats.org/officeDocument/2006/relationships/slide" Target="/ppt/slides/slide46.xml"/><Relationship Id="R26bf143717ea4970" Type="http://schemas.openxmlformats.org/officeDocument/2006/relationships/slide" Target="/ppt/slides/slide61.xml"/><Relationship Id="R2ce7832f8fc54693" Type="http://schemas.openxmlformats.org/officeDocument/2006/relationships/slide" Target="/ppt/slides/slide9d.xml"/><Relationship Id="R91407830f5b84e34" Type="http://schemas.openxmlformats.org/officeDocument/2006/relationships/slide" Target="/ppt/slides/slided7.xml"/><Relationship Id="R44926308a8c14894" Type="http://schemas.openxmlformats.org/officeDocument/2006/relationships/slide" Target="/ppt/slides/slidea.xml"/><Relationship Id="R596260d3592d4b46" Type="http://schemas.openxmlformats.org/officeDocument/2006/relationships/slide" Target="/ppt/slides/slide11.xml"/><Relationship Id="R3ee931de4b7c4b51" Type="http://schemas.openxmlformats.org/officeDocument/2006/relationships/slide" Target="/ppt/slides/slide90.xml"/><Relationship Id="Ra9eb9b1b84334975" Type="http://schemas.openxmlformats.org/officeDocument/2006/relationships/slide" Target="/ppt/slides/slidede.xml"/><Relationship Id="R28498f86befe43b3" Type="http://schemas.openxmlformats.org/officeDocument/2006/relationships/slide" Target="/ppt/slides/slide9e.xml"/><Relationship Id="R3950e24750c44eed" Type="http://schemas.openxmlformats.org/officeDocument/2006/relationships/slide" Target="/ppt/slides/slide1e.xml"/><Relationship Id="Re11ecbe5a90d4606" Type="http://schemas.openxmlformats.org/officeDocument/2006/relationships/slide" Target="/ppt/slides/slide45.xml"/><Relationship Id="R36e3aa3ee86c4fc9" Type="http://schemas.openxmlformats.org/officeDocument/2006/relationships/slide" Target="/ppt/slides/slide68.xml"/><Relationship Id="R116abc84652b46e0" Type="http://schemas.openxmlformats.org/officeDocument/2006/relationships/slide" Target="/ppt/slides/slide80.xml"/><Relationship Id="R5605439badf940d4" Type="http://schemas.openxmlformats.org/officeDocument/2006/relationships/slide" Target="/ppt/slides/slide96.xml"/><Relationship Id="R49806e6dfc81450b" Type="http://schemas.openxmlformats.org/officeDocument/2006/relationships/slide" Target="/ppt/slides/slide36.xml"/><Relationship Id="R6b88b8556783404f" Type="http://schemas.openxmlformats.org/officeDocument/2006/relationships/slide" Target="/ppt/slides/slide97.xml"/><Relationship Id="R92399ed6515f4bd8" Type="http://schemas.openxmlformats.org/officeDocument/2006/relationships/slide" Target="/ppt/slides/slidee2.xml"/><Relationship Id="rId1" Type="http://schemas.openxmlformats.org/officeDocument/2006/relationships/slideMaster" Target="slideMasters/slideMaster1.xml"/><Relationship Id="R13637f738be74fd1" Type="http://schemas.openxmlformats.org/officeDocument/2006/relationships/slide" Target="/ppt/slides/slide3e.xml"/><Relationship Id="R8748b17ca53d4b71" Type="http://schemas.openxmlformats.org/officeDocument/2006/relationships/slide" Target="/ppt/slides/slide6e.xml"/><Relationship Id="R5b81221811c84aea" Type="http://schemas.openxmlformats.org/officeDocument/2006/relationships/slide" Target="/ppt/slides/slideb2.xml"/><Relationship Id="Rb8a35123b05c4f4d" Type="http://schemas.openxmlformats.org/officeDocument/2006/relationships/slide" Target="/ppt/slides/slide1c.xml"/><Relationship Id="Rba5fa0ce73a64da3" Type="http://schemas.openxmlformats.org/officeDocument/2006/relationships/slide" Target="/ppt/slides/slide41.xml"/><Relationship Id="R7e98507ead8b4f10" Type="http://schemas.openxmlformats.org/officeDocument/2006/relationships/slide" Target="/ppt/slides/slide7c.xml"/><Relationship Id="R5bbabe8de04f4bd2" Type="http://schemas.openxmlformats.org/officeDocument/2006/relationships/slide" Target="/ppt/slides/slideaa.xml"/><Relationship Id="R2edb9403e7ba4c10" Type="http://schemas.openxmlformats.org/officeDocument/2006/relationships/slide" Target="/ppt/slides/slide19.xml"/><Relationship Id="R533e08a4285a4903" Type="http://schemas.openxmlformats.org/officeDocument/2006/relationships/slide" Target="/ppt/slides/slide33.xml"/><Relationship Id="Rc4b3b7b14802409d" Type="http://schemas.openxmlformats.org/officeDocument/2006/relationships/slide" Target="/ppt/slides/slide3d.xml"/><Relationship Id="R6172b39a6fe543c0" Type="http://schemas.openxmlformats.org/officeDocument/2006/relationships/slide" Target="/ppt/slides/slidea7.xml"/><Relationship Id="Rfd4195123e7c493a" Type="http://schemas.openxmlformats.org/officeDocument/2006/relationships/slide" Target="/ppt/slides/slideac.xml"/><Relationship Id="Rc0dcbeaf92924486" Type="http://schemas.openxmlformats.org/officeDocument/2006/relationships/slide" Target="/ppt/slides/slide3a.xml"/><Relationship Id="Ra5a468945e81403f" Type="http://schemas.openxmlformats.org/officeDocument/2006/relationships/slide" Target="/ppt/slides/slide40.xml"/><Relationship Id="Ree425fd9e8144bcd" Type="http://schemas.openxmlformats.org/officeDocument/2006/relationships/slide" Target="/ppt/slides/slide83.xml"/><Relationship Id="R8d8fd0d8ffa04071" Type="http://schemas.openxmlformats.org/officeDocument/2006/relationships/slide" Target="/ppt/slides/slideb5.xml"/><Relationship Id="R7091757beff148c6" Type="http://schemas.openxmlformats.org/officeDocument/2006/relationships/slide" Target="/ppt/slides/slidecc.xml"/><Relationship Id="Ra25621ec90bf4099" Type="http://schemas.openxmlformats.org/officeDocument/2006/relationships/slide" Target="/ppt/slides/slide1d.xml"/><Relationship Id="R19518d01e04a4d0f" Type="http://schemas.openxmlformats.org/officeDocument/2006/relationships/slide" Target="/ppt/slides/slide3b.xml"/><Relationship Id="R76ae75b9df5c4b25" Type="http://schemas.openxmlformats.org/officeDocument/2006/relationships/slide" Target="/ppt/slides/slide4f.xml"/><Relationship Id="R7eb78082d41c407a" Type="http://schemas.openxmlformats.org/officeDocument/2006/relationships/slide" Target="/ppt/slides/slide74.xml"/><Relationship Id="R896082f2b92f4a12" Type="http://schemas.openxmlformats.org/officeDocument/2006/relationships/slide" Target="/ppt/slides/slide75.xml"/><Relationship Id="R6e76825477ae4105" Type="http://schemas.openxmlformats.org/officeDocument/2006/relationships/slide" Target="/ppt/slides/slided3.xml"/><Relationship Id="R915f1e20450f48c5" Type="http://schemas.openxmlformats.org/officeDocument/2006/relationships/slide" Target="/ppt/slides/slide18.xml"/><Relationship Id="R368a2556953d432d" Type="http://schemas.openxmlformats.org/officeDocument/2006/relationships/slide" Target="/ppt/slides/slide25.xml"/><Relationship Id="R2eaae3ba41524eff" Type="http://schemas.openxmlformats.org/officeDocument/2006/relationships/slide" Target="/ppt/slides/slidebd.xml"/><Relationship Id="R4150b111176348fe" Type="http://schemas.openxmlformats.org/officeDocument/2006/relationships/slide" Target="/ppt/slides/slidec1.xml"/><Relationship Id="R6be5bcab80fc44df" Type="http://schemas.openxmlformats.org/officeDocument/2006/relationships/slide" Target="/ppt/slides/slide22.xml"/><Relationship Id="Rd3b519714af1465e" Type="http://schemas.openxmlformats.org/officeDocument/2006/relationships/slide" Target="/ppt/slides/slide59.xml"/><Relationship Id="R8e81c52c0deb4a41" Type="http://schemas.openxmlformats.org/officeDocument/2006/relationships/slide" Target="/ppt/slides/slide30.xml"/><Relationship Id="Rae2b7d7e6a9b4245" Type="http://schemas.openxmlformats.org/officeDocument/2006/relationships/slide" Target="/ppt/slides/slide63.xml"/><Relationship Id="Reb523e625bc54cfc" Type="http://schemas.openxmlformats.org/officeDocument/2006/relationships/slide" Target="/ppt/slides/slide84.xml"/><Relationship Id="R513b904c1cff4127" Type="http://schemas.openxmlformats.org/officeDocument/2006/relationships/slide" Target="/ppt/slides/slidecd.xml"/><Relationship Id="R54d36d1f92944fbd" Type="http://schemas.openxmlformats.org/officeDocument/2006/relationships/slide" Target="/ppt/slides/slided4.xml"/><Relationship Id="R228302a99fb7402d" Type="http://schemas.openxmlformats.org/officeDocument/2006/relationships/slide" Target="/ppt/slides/slide55.xml"/><Relationship Id="Rcb706a3339364248" Type="http://schemas.openxmlformats.org/officeDocument/2006/relationships/slide" Target="/ppt/slides/slide6c.xml"/><Relationship Id="Ra10ecb5387174610" Type="http://schemas.openxmlformats.org/officeDocument/2006/relationships/slide" Target="/ppt/slides/slideb9.xml"/><Relationship Id="R1854da1cd5b24a66" Type="http://schemas.openxmlformats.org/officeDocument/2006/relationships/slide" Target="/ppt/slides/slide26.xml"/><Relationship Id="R382a5d71d7514bf4" Type="http://schemas.openxmlformats.org/officeDocument/2006/relationships/slide" Target="/ppt/slides/slide2e.xml"/><Relationship Id="R3f7856565a844fc9" Type="http://schemas.openxmlformats.org/officeDocument/2006/relationships/slide" Target="/ppt/slides/slidec.xml"/><Relationship Id="R45963d0a903141b1" Type="http://schemas.openxmlformats.org/officeDocument/2006/relationships/slide" Target="/ppt/slides/slide14.xml"/><Relationship Id="R7a9a4fe7f6a446ec" Type="http://schemas.openxmlformats.org/officeDocument/2006/relationships/slide" Target="/ppt/slides/slide34.xml"/><Relationship Id="R348cbe4bbedd4360" Type="http://schemas.openxmlformats.org/officeDocument/2006/relationships/slide" Target="/ppt/slides/slide9b.xml"/><Relationship Id="R0cbf1228c4894a1c" Type="http://schemas.openxmlformats.org/officeDocument/2006/relationships/slide" Target="/ppt/slides/slidee0.xml"/><Relationship Id="R65dce90e85da440c" Type="http://schemas.openxmlformats.org/officeDocument/2006/relationships/slide" Target="/ppt/slides/slide2f.xml"/><Relationship Id="R98234b6b2d004137" Type="http://schemas.openxmlformats.org/officeDocument/2006/relationships/slide" Target="/ppt/slides/slide51.xml"/><Relationship Id="R94838bb052d74f79" Type="http://schemas.openxmlformats.org/officeDocument/2006/relationships/slide" Target="/ppt/slides/slide6a.xml"/><Relationship Id="R40bbc48982ce49c4" Type="http://schemas.openxmlformats.org/officeDocument/2006/relationships/slide" Target="/ppt/slides/slide8.xml"/><Relationship Id="Ra87cecc735334e25" Type="http://schemas.openxmlformats.org/officeDocument/2006/relationships/slide" Target="/ppt/slides/slide64.xml"/><Relationship Id="Rc441d53789c94f0e" Type="http://schemas.openxmlformats.org/officeDocument/2006/relationships/slide" Target="/pp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4/26/2017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were in a physical fight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28.6.  The percentage for 2007 is 30.5.  The percentage for 2009 is 29.3.  The percentage for 2011 is 25.4.  The percentage for 2013 is 23.3.  The percentage for 2015 is 18.6.  The percentage for 2017 is 16.3.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6.2. The percentage for Male students is 8.0. The percentage for Female students is 4.4. The percentage for 9th grade students is 5.7. The percentage for 10th grade students is 4.6. The percentage for 11th grade students is 8.2. The percentage for 12th grade students is 5.9. The percentage for Black students is 5.8. The percentage for Hispanic students is 7.6. The percentage for White students is 4.8.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were in a physical fight on school property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11.8.  The percentage for 2007 is 10.6.  The percentage for 2009 is 10.0.  The percentage for 2011 is 7.5.  The percentage for 2013 is 6.8.  The percentage for 2015 is 7.5.  The percentage for 2017 is 6.2.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7.3. The percentage for Male students is 3.7. The percentage for Female students is 11.3. The percentage for 9th grade students is 4.1. The percentage for 10th grade students is 7.1. The percentage for 11th grade students is 12.7. The percentage for 12th grade students is 5.2. The percentage for Black students is 4.0. The percentage for Hispanic students is 10.9. The percentage for White students is 7.2.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were ever physically forced to have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8.5.  The percentage for 2007 is 7.6.  The percentage for 2009 is 11.6.  The percentage for 2011 is 8.0.  The percentage for 2013 is 10.1.  The percentage for 2015 is 7.6.  The percentage for 2017 is 7.3.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7.9. The percentage for Male students is 4.5. The percentage for Female students is 11.6. The percentage for 9th grade students is 6.1. The percentage for 10th grade students is 5.8. The percentage for 11th grade students is 8.3. The percentage for 12th grade students is 10.9. The percentage for Black students is 4.9. The percentage for Hispanic students is 11.5. The percentage for White students is 7.6.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 The percentage for Male students is 2.0. The percentage for Female students is 7.6. The percentage for 9th grade students is 6.8. The percentage for 10th grade students is 3.7. The percentage for 11th grade students is 1.1. The percentage for Black students is 4.1. The percentage for Hispanic students is 7.4. The percentage for White students is 3.8.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2013-2017. This slide shows percentages from 2013 through 2017 for high school students who experienced sexual dating violence.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10.3.  The percentage for 2015 is 8.8.  The percentage for 2017 is 4.7.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8.6. The percentage for Male students is 7.4. The percentage for Female students is 9.9. The percentage for 9th grade students is 6.1. The percentage for 10th grade students is 8.7. The percentage for 11th grade students is 15.4. The percentage for Black students is 15.0. The percentage for Hispanic students is 8.5. The percentage for White students is 6.2.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2013-2017. This slide shows percentages from 2013 through 2017 for high school students who experienced physical dating violence.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9.1.  The percentage for 2015 is 9.6.  The percentage for 2017 is 8.6.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17.6. The percentage for Male students is 16.0. The percentage for Female students is 19.7. The percentage for 9th grade students is 18.3. The percentage for 10th grade students is 18.5. The percentage for 11th grade students is 17.3. The percentage for 12th grade students is 15.6. The percentage for Black students is 10.5. The percentage for Hispanic students is 19.5. The percentage for White students is 19.6.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2009-2017. This slide shows percentages from 2009 through 2017 for high school students who were bullied on school property.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19.7.  The percentage for 2011 is 19.7.  The percentage for 2013 is 18.6.  The percentage for 2015 is 21.3.  The percentage for 2017 is 17.6.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12.5. The percentage for Male students is 9.0. The percentage for Female students is 16.6. The percentage for 9th grade students is 8.9. The percentage for 10th grade students is 13.3. The percentage for 11th grade students is 14.8. The percentage for 12th grade students is 13.8. The percentage for Black students is 9.0. The percentage for Hispanic students is 5.8. The percentage for White students is 15.9.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2013-2017. This slide shows percentages from 2013 through 2017 for high school students who were electronically bullied.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12.9.  The percentage for 2015 is 13.9.  The percentage for 2017 is 12.5.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30.6. The percentage for Male students is 22.4. The percentage for Female students is 39.3. The percentage for 9th grade students is 22.7. The percentage for 10th grade students is 28.5. The percentage for 11th grade students is 33.8. The percentage for 12th grade students is 40.0. The percentage for Black students is 30.9. The percentage for Hispanic students is 30.2. The percentage for White students is 30.4.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felt sad or hopeless.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27.7.  The percentage for 2007 is 24.2.  The percentage for 2009 is 27.3.  The percentage for 2011 is 21.9.  The percentage for 2013 is 19.5.  The percentage for 2015 is 24.1.  The percentage for 2017 is 30.6.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2013 and increased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seriously considered attempting suicide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16.5. The percentage for Male students is 10.2. The percentage for Female students is 22.8. The percentage for 9th grade students is 16.5. The percentage for 10th grade students is 11.3. The percentage for 11th grade students is 17.2. The percentage for 12th grade students is 21.5. The percentage for Black students is 14.1. The percentage for Hispanic students is 16.5. The percentage for White students is 16.8.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seriously considered attempting suicide.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13.1.  The percentage for 2007 is 11.7.  The percentage for 2009 is 13.5.  The percentage for 2011 is 12.0.  The percentage for 2013 is 10.7.  The percentage for 2015 is 15.0.  The percentage for 2017 is 16.5.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13.5. The percentage for Male students is 9.0. The percentage for Female students is 18.0. The percentage for 9th grade students is 11.5. The percentage for 10th grade students is 10.8. The percentage for 11th grade students is 14.2. The percentage for 12th grade students is 18.1. The percentage for Black students is 12.1. The percentage for Hispanic students is 12.1. The percentage for White students is 13.8.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made a plan about how they would attempt suicide.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9.7.  The percentage for 2007 is 8.8.  The percentage for 2009 is 10.5.  The percentage for 2011 is 9.4.  The percentage for 2013 is 8.4.  The percentage for 2015 is 10.2.  The percentage for 2017 is 13.5.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8.0. The percentage for Male students is 4.2. The percentage for Female students is 12.0. The percentage for 9th grade students is 5.6. The percentage for 10th grade students is 6.0. The percentage for 11th grade students is 12.5. The percentage for 12th grade students is 8.0. The percentage for Black students is 11.2. The percentage for Hispanic students is 7.9. The percentage for White students is 7.0.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attempted suicide.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8.2.  The percentage for 2007 is 6.0.  The percentage for 2009 is 9.2.  The percentage for 2011 is 7.5.  The percentage for 2013 is 6.3.  The percentage for 2015 is 9.2.  The percentage for 2017 is 8.0.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 The percentage for Male students is 1.0. The percentage for Female students is 2.9. The percentage for 9th grade students is 1.1. The percentage for 10th grade students is 0.6. The percentage for 11th grade students is 3.8. The percentage for 12th grade students is 1.3. The percentage for Black students is 3.9. The percentage for Hispanic students is 5.2. The percentage for White students is 0.2.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had a suicide attempt that resulted in an injury, poisoning, or overdose that had to be treated by a doctor or nurse.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1.7.  The percentage for 2007 is 2.1.  The percentage for 2009 is 4.0.  The percentage for 2011 is 1.7.  The percentage for 2013 is 2.4.  The percentage for 2015 is 2.2.  The percentage for 2017 is 1.9.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ever tried cigarette smoking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26.5. The percentage for Male students is 27.3. The percentage for Female students is 26.2. The percentage for 9th grade students is 18.7. The percentage for 10th grade students is 18.8. The percentage for 11th grade students is 37.8. The percentage for 12th grade students is 34.7. The percentage for Black students is 17.8. The percentage for Hispanic students is 24.5. The percentage for White students is 30.0.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10th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ever tried cigarette smoking.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62.5.  The percentage for 2007 is 57.0.  The percentage for 2009 is 55.4.  The percentage for 2011 is 52.6.  The percentage for 2013 is 41.4.  The percentage for 2015 is 30.9.  The percentage for 2017 is 26.5.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decreased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first tried cigarette smoking before age 13 years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9.3. The percentage for Male students is 10.0. The percentage for Female students is 8.9. The percentage for 9th grade students is 10.1. The percentage for 10th grade students is 6.7. The percentage for 11th grade students is 8.1. The percentage for 12th grade students is 12.8. The percentage for Black students is 9.4. The percentage for Hispanic students is 7.5. The percentage for White students is 9.0.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 The percentage for Male students is 9.9. The percentage for Female students is 5.8. The percentage for 9th grade students is 5.4. The percentage for 10th grade students is 4.1. The percentage for 11th grade students is 11.1. The percentage for 12th grade students is 12.7. The percentage for Black students is 3.2. The percentage for Hispanic students is 5.6. The percentage for White students is 10.1.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24.9.  The percentage for 2007 is 25.0.  The percentage for 2009 is 23.1.  The percentage for 2011 is 21.8.  The percentage for 2013 is 17.3.  The percentage for 2015 is 10.2.  The percentage for 2017 is 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did not change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0.7. The percentage for Male students is 1.3. The percentage for Female students is 0.0. The percentage for 9th grade students is 0.9. The percentage for 10th grade students is 0.5. The percentage for 11th grade students is 1.2. The percentage for 12th grade students is 0.0. The percentage for Black students is 0.0. The percentage for Hispanic students is 0.0. The percentage for White students is 1.0.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currently smoked cigarettes frequently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11.4.  The percentage for 2007 is 10.0.  The percentage for 2009 is 10.0.  The percentage for 2011 is 9.9.  The percentage for 2013 is 6.6.  The percentage for 2015 is 3.2.  The percentage for 2017 is 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decreased from 2005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0.7. The percentage for Male students is 1.3. The percentage for Female students is 0.0. The percentage for 9th grade students is 0.9. The percentage for 10th grade students is 0.5. The percentage for 11th grade students is 1.2. The percentage for 12th grade students is 0.0. The percentage for Black students is 0.0. The percentage for Hispanic students is 0.0. The percentage for White students is 1.0.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rarely or never wore a seat belt (when riding in a car driven by someone else).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5.3. The percentage for Male students is 5.4. The percentage for Female students is 5.2. The percentage for 9th grade students is 6.3. The percentage for 10th grade students is 4.8. The percentage for 11th grade students is 5.7. The percentage for 12th grade students is 2.7. The percentage for Black students is 8.0. The percentage for Hispanic students is 11.1. The percentage for White students is 2.5.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currently smoked cigarettes daily.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9.7.  The percentage for 2007 is 6.9.  The percentage for 2009 is 8.2.  The percentage for 2011 is 6.6.  The percentage for 2013 is 5.0.  The percentage for 2015 is 2.7.  The percentage for 2017 is 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decreased from 2005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36.3. The percentage for Male students is 38.4. The percentage for Female students is 34.2. The percentage for 9th grade students is 26.2. The percentage for 10th grade students is 28.8. The percentage for 11th grade students is 48.2. The percentage for 12th grade students is 45.2. The percentage for Black students is 25.6. The percentage for Hispanic students is 31.8. The percentage for White students is 40.4.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ever used an electronic vapor product.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44.3.  The percentage for 2017 is 36.3.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15.9. The percentage for Male students is 16.7. The percentage for Female students is 15.2. The percentage for 9th grade students is 11.8. The percentage for 10th grade students is 10.2. The percentage for 11th grade students is 18.2. The percentage for 12th grade students is 25.1. The percentage for Black students is 9.9. The percentage for Hispanic students is 11.9. The percentage for White students is 19.1.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currently used an electronic vapor product.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29.5.  The percentage for 2017 is 15.9.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usually got their own electronic vapor products by buying them in a store (such as a convenience store, supermarket, discount store, gas station, or vape store, during the 30 days before the survey, among students who currently used electronic vapor products and who were aged &lt;18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10.6.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currently used smokeless tobacco (chewing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4.3. The percentage for Male students is 6.2. The percentage for Female students is 2.4. The percentage for 9th grade students is 2.8. The percentage for 10th grade students is 3.7. The percentage for 11th grade students is 2.3. The percentage for 12th grade students is 8.5. The percentage for Black students is 0.0. The percentage for Hispanic students is 2.5. The percentage for White students is 6.5.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9.5. The percentage for Male students is 15.4. The percentage for Female students is 3.4. The percentage for 9th grade students is 4.8. The percentage for 10th grade students is 6.6. The percentage for 11th grade students is 5.7. The percentage for 12th grade students is 23.1. The percentage for Black students is 1.8. The percentage for Hispanic students is 7.2. The percentage for White students is 12.0.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currently smoked cigars.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12.4.  The percentage for 2007 is 13.7.  The percentage for 2009 is 16.2.  The percentage for 2011 is 14.5.  The percentage for 2013 is 12.7.  The percentage for 2015 is 9.6.  The percentage for 2017 is 9.5.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did not change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currently smoked cigarettes or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12.8. The percentage for Male students is 17.0. The percentage for Female students is 8.4. The percentage for 9th grade students is 7.4. The percentage for 10th grade students is 8.5. The percentage for 11th grade students is 12.1. The percentage for 12th grade students is 25.6. The percentage for Black students is 4.2. The percentage for Hispanic students is 9.2. The percentage for White students is 16.2.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currently smoked cigarettes or cigars.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29.4.  The percentage for 2007 is 29.4.  The percentage for 2009 is 27.6.  The percentage for 2011 is 26.6.  The percentage for 2013 is 22.5.  The percentage for 2015 is 15.4.  The percentage for 2017 is 12.8.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did not change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currently smoked cigarettes or cigars or used smokeless tobacco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13.6. The percentage for Male students is 18.0. The percentage for Female students is 9.1. The percentage for 9th grade students is 8.8. The percentage for 10th grade students is 9.4. The percentage for 11th grade students is 12.9. The percentage for 12th grade students is 25.6. The percentage for Black students is 4.2. The percentage for Hispanic students is 9.9. The percentage for White students is 17.3.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21.3. The percentage for Male students is 24.6. The percentage for Female students is 18.1. The percentage for 9th grade students is 16.3. The percentage for 10th grade students is 14.6. The percentage for 11th grade students is 21.9. The percentage for 12th grade students is 35.2. The percentage for Black students is 12.1. The percentage for Hispanic students is 19.8. The percentage for White students is 24.4.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ever drank alcohol  (at least one drink of alcohol, on at least 1 day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59.1. The percentage for Male students is 54.8. The percentage for Female students is 64.6. The percentage for 9th grade students is 45.7. The percentage for 10th grade students is 56.2. The percentage for 11th grade students is 65.4. The percentage for 12th grade students is 74.3. The percentage for Black students is 53.7. The percentage for Hispanic students is 57.5. The percentage for White students is 61.1.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ever drank alcohol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77.6.  The percentage for 2007 is 80.2.  The percentage for 2009 is 73.2.  The percentage for 2011 is 74.1.  The percentage for 2013 is 68.3.  The percentage for 2015 is 59.1.  The percentage for 2017 is 59.1.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rarely or never wore a seat belt.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5.6.  The percentage for 2007 is 5.5.  The percentage for 2009 is 6.5.  The percentage for 2011 is 5.9.  The percentage for 2013 is 6.0.  The percentage for 2015 is 6.4.  The percentage for 2017 is 5.3.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had their first drink of alcohol before age 13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17.6. The percentage for Male students is 17.3. The percentage for Female students is 17.8. The percentage for 9th grade students is 15.9. The percentage for 10th grade students is 16.8. The percentage for 11th grade students is 23.7. The percentage for 12th grade students is 12.5. The percentage for Black students is 23.3. The percentage for Hispanic students is 13.5. The percentage for White students is 16.9.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had their first drink of alcohol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29.9.  The percentage for 2007 is 28.2.  The percentage for 2009 is 28.1.  The percentage for 2011 is 23.7.  The percentage for 2013 is 24.0.  The percentage for 2015 is 15.3.  The percentage for 2017 is 17.6.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30.4. The percentage for Male students is 32.5. The percentage for Female students is 28.8. The percentage for 9th grade students is 21.5. The percentage for 10th grade students is 24.7. The percentage for 11th grade students is 33.3. The percentage for 12th grade students is 46.7. The percentage for Black students is 16.9. The percentage for Hispanic students is 24.8. The percentage for White students is 36.0.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currently drank alcohol.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49.3.  The percentage for 2007 is 53.6.  The percentage for 2009 is 45.1.  The percentage for 2011 is 42.3.  The percentage for 2013 is 39.5.  The percentage for 2015 is 34.9.  The percentage for 2017 is 30.4.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currently were binge drinking (had four or more drinks of alcohol in a row for female students or five or more drinks of alcohol in a row for male students, within a couple of hours,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16.3. The percentage for Male students is 19.0. The percentage for Female students is 13.8. The percentage for 9th grade students is 9.7. The percentage for 10th grade students is 9.4. The percentage for 11th grade students is 21.4. The percentage for 12th grade students is 28.3. The percentage for Black students is 6.9. The percentage for Hispanic students is 16.4. The percentage for White students is 18.5.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ever used marijuana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39.1. The percentage for Male students is 40.5. The percentage for Female students is 38.3. The percentage for 9th grade students is 24.6. The percentage for 10th grade students is 29.3. The percentage for 11th grade students is 51.0. The percentage for 12th grade students is 57.7. The percentage for Black students is 43.0. The percentage for Hispanic students is 36.6. The percentage for White students is 38.0.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ever used marijuana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46.0.  The percentage for 2007 is 47.0.  The percentage for 2009 is 44.1.  The percentage for 2011 is 45.2.  The percentage for 2013 is 40.9.  The percentage for 2015 is 39.0.  The percentage for 2017 is 39.1.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tried marijuana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6.8. The percentage for Male students is 8.1. The percentage for Female students is 5.6. The percentage for 9th grade students is 6.2. The percentage for 10th grade students is 6.0. The percentage for 11th grade students is 9.9. The percentage for 12th grade students is 4.0. The percentage for Black students is 9.3. The percentage for Hispanic students is 6.0. The percentage for White students is 5.3.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tried marijuana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9.8.  The percentage for 2007 is 10.2.  The percentage for 2009 is 13.2.  The percentage for 2011 is 9.8.  The percentage for 2013 is 10.6.  The percentage for 2015 is 7.3.  The percentage for 2017 is 6.8.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did not change from 2005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23.5. The percentage for Male students is 25.9. The percentage for Female students is 21.4. The percentage for 9th grade students is 14.2. The percentage for 10th grade students is 20.8. The percentage for 11th grade students is 25.4. The percentage for 12th grade students is 36.9. The percentage for Black students is 25.3. The percentage for Hispanic students is 17.8. The percentage for White students is 23.2.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currently used marijuana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25.4.  The percentage for 2007 is 25.2.  The percentage for 2009 is 24.2.  The percentage for 2011 is 28.1.  The percentage for 2013 is 23.9.  The percentage for 2015 is 24.5.  The percentage for 2017 is 23.5.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ever used cocaine  (any form of cocaine, including powder, crack, or freebase,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 The percentage for Male students is 3.8. The percentage for Female students is 5.8. The percentage for 9th grade students is 1.8. The percentage for 10th grade students is 1.9. The percentage for 11th grade students is 7.0. The percentage for 12th grade students is 8.2. The percentage for Black students is 2.3. The percentage for Hispanic students is 4.1. The percentage for White students is 5.2.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ever used cocaine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6.9.  The percentage for 2007 is 7.2.  The percentage for 2009 is 8.2.  The percentage for 2011 is 6.9.  The percentage for 2013 is 6.2.  The percentage for 2015 is 6.3.  The percentage for 2017 is 4.7.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 The percentage for Male students is 2.0. The percentage for Female students is 3.0. The percentage for 9th grade students is 0.6. The percentage for 10th grade students is 1.1. The percentage for 11th grade students is 3.5. The percentage for 12th grade students is 4.5. The percentage for Black students is 0.0. The percentage for Hispanic students is 2.0. The percentage for White students is 2.9.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12th grade students is higher than for 9th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ever used heroin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2.6.  The percentage for 2007 is 1.7.  The percentage for 2009 is 1.8.  The percentage for 2011 is 3.1.  The percentage for 2013 is 3.4.  The percentage for 2015 is 4.0.  The percentage for 2017 is 2.4.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ever used methamphetamines  (also called "speed," "crystal," "crank," or "ice,"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 The percentage for Male students is 2.3. The percentage for Female students is 2.2. The percentage for 9th grade students is 1.2. The percentage for 10th grade students is 1.1. The percentage for 11th grade students is 2.1. The percentage for 12th grade students is 4.5. The percentage for Black students is 0.0. The percentage for Hispanic students is 1.9. The percentage for White students is 2.6.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47.0. The percentage for Male students is 45.9. The percentage for Female students is 48.1. The percentage for 10th grade students is 14.0. The percentage for 11th grade students is 54.6. The percentage for 12th grade students is 71.9. The percentage for White students is 43.8.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10th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ever used methamphetamines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6.1.  The percentage for 2007 is 3.3.  The percentage for 2009 is 3.6.  The percentage for 2011 is 3.5.  The percentage for 2013 is 3.2.  The percentage for 2015 is 4.0.  The percentage for 2017 is 2.3.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ever used ecstasy  (also called "MDMA,"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3.7. The percentage for Male students is 4.2. The percentage for Female students is 3.3. The percentage for 9th grade students is 0.3. The percentage for 10th grade students is 3.1. The percentage for 11th grade students is 5.6. The percentage for 12th grade students is 5.2. The percentage for Black students is 0.0. The percentage for Hispanic students is 4.2. The percentage for White students is 4.3.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ever used ecstasy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6.8.  The percentage for 2007 is 5.8.  The percentage for 2009 is 7.4.  The percentage for 2011 is 7.8.  The percentage for 2013 is 7.1.  The percentage for 2015 is 5.8.  The percentage for 2017 is 3.7.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did not change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ever used synthetic marijuana (also called "K2," "Spice," "fake weed," "King Kong," "Yucatan Fire," "Skunk," or "Moon Rocks,"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6.5. The percentage for Male students is 5.8. The percentage for Female students is 7.3. The percentage for 9th grade students is 4.8. The percentage for 10th grade students is 5.1. The percentage for 11th grade students is 7.7. The percentage for 12th grade students is 7.9. The percentage for Black students is 2.6. The percentage for Hispanic students is 6.1. The percentage for White students is 6.8.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ever used synthetic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10.1.  The percentage for 2017 is 6.5.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ever took steroids without a doctor's prescription  (pills or shots,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 The percentage for Male students is 2.3. The percentage for Female students is 3.2. The percentage for 9th grade students is 0.9. The percentage for 10th grade students is 1.7. The percentage for 11th grade students is 5.1. The percentage for 12th grade students is 2.8. The percentage for Black students is 2.4. The percentage for Hispanic students is 2.9. The percentage for White students is 2.9.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ever took steroids without a doctor's prescription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3.6.  The percentage for 2007 is 2.7.  The percentage for 2009 is 3.3.  The percentage for 2011 is 2.7.  The percentage for 2013 is 3.5.  The percentage for 2015 is 3.1.  The percentage for 2017 is 2.7.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9.9. The percentage for Male students is 10.1. The percentage for Female students is 9.9. The percentage for 9th grade students is 5.4. The percentage for 10th grade students is 9.1. The percentage for 11th grade students is 9.9. The percentage for 12th grade students is 15.7. The percentage for Black students is 8.4. The percentage for Hispanic students is 10.1. The percentage for White students is 10.3.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ever injected any illegal drug  (used a needle to inject any illegal drug into their body,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 The percentage for Male students is 1.4. The percentage for Female students is 2.0. The percentage for 9th grade students is 0.6. The percentage for 10th grade students is 1.2. The percentage for 11th grade students is 1.4. The percentage for 12th grade students is 3.1. The percentage for Black students is 0.0. The percentage for Hispanic students is 1.2. The percentage for White students is 2.4.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ever injected any illegal drug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2.9.  The percentage for 2007 is 2.4.  The percentage for 2009 is 1.9.  The percentage for 2011 is 2.8.  The percentage for 2013 is 3.7.  The percentage for 2015 is 3.0.  The percentage for 2017 is 1.7.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14.4. The percentage for Male students is 15.4. The percentage for Female students is 13.5. The percentage for 9th grade students is 10.4. The percentage for 10th grade students is 15.0. The percentage for 11th grade students is 20.1. The percentage for 12th grade students is 11.8. The percentage for Black students is 10.0. The percentage for Hispanic students is 13.0. The percentage for White students is 15.5.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were offered, sold, or given an illegal drug on school property.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21.8.  The percentage for 2007 is 22.2.  The percentage for 2009 is 20.6.  The percentage for 2011 is 19.4.  The percentage for 2013 is 16.2.  The percentage for 2015 is 16.0.  The percentage for 2017 is 14.4.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44.8. The percentage for Male students is 43.2. The percentage for Female students is 46.8. The percentage for 9th grade students is 24.2. The percentage for 10th grade students is 38.3. The percentage for 11th grade students is 58.5. The percentage for 12th grade students is 65.7. The percentage for Black students is 38.7. The percentage for Hispanic students is 48.7. The percentage for White students is 44.0.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62.9.  The percentage for 2007 is 60.9.  The percentage for 2009 is 60.5.  The percentage for 2011 is 57.9.  The percentage for 2013 is 51.3.  The percentage for 2015 is 47.9.  The percentage for 2017 is 44.8.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 The percentage for Male students is 2.7. The percentage for Female students is 2.0. The percentage for 9th grade students is 1.9. The percentage for 10th grade students is 2.0. The percentage for 11th grade students is 4.6. The percentage for 12th grade students is 0.0. The percentage for Black students is 0.9. The percentage for Hispanic students is 3.9. The percentage for White students is 2.1.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The prevalence for 10th grade students is higher than for 12th grade students.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10.5.  The percentage for 2007 is 11.4.  The percentage for 2009 is 10.8.  The percentage for 2011 is 7.2.  The percentage for 2013 is 7.2.  The percentage for 2015 is 6.3.  The percentage for 2017 is 2.4.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decreased from 2005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2013-2017. This slide shows percentages from 2013 through 2017 for high school students who texted or e-mailed while driving a car or other vehicle.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44.6.  The percentage for 2015 is 38.6.  The percentage for 2017 is 47.0.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12.2. The percentage for Male students is 15.7. The percentage for Female students is 8.7. The percentage for 9th grade students is 2.1. The percentage for 10th grade students is 8.7. The percentage for 11th grade students is 18.4. The percentage for 12th grade students is 22.9. The percentage for Black students is 16.5. The percentage for Hispanic students is 10.2. The percentage for White students is 11.6.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22.9.  The percentage for 2007 is 20.7.  The percentage for 2009 is 19.6.  The percentage for 2011 is 21.7.  The percentage for 2013 is 17.8.  The percentage for 2015 is 12.9.  The percentage for 2017 is 12.2.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did not change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34.0. The percentage for Male students is 31.8. The percentage for Female students is 36.4. The percentage for 9th grade students is 11.7. The percentage for 10th grade students is 25.3. The percentage for 11th grade students is 54.3. The percentage for 12th grade students is 52.3. The percentage for Black students is 23.8. The percentage for Hispanic students is 36.1. The percentage for White students is 35.8.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47.3.  The percentage for 2007 is 45.2.  The percentage for 2009 is 42.7.  The percentage for 2011 is 44.4.  The percentage for 2013 is 38.7.  The percentage for 2015 is 34.7.  The percentage for 2017 is 34.0.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23.5. The percentage for Male students is 29.6. The percentage for Female students is 17.8. The percentage for 11th grade students is 20.2. The percentage for White students is 30.1.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drank alcohol or used drugs before last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19.5.  The percentage for 2007 is 23.2.  The percentage for 2009 is 21.0.  The percentage for 2011 is 20.3.  The percentage for 2013 is 23.5.  The percentage for 2015 is 27.9.  The percentage for 2017 is 23.5.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61.8. The percentage for Male students is 71.8. The percentage for Female students is 52.6. The percentage for 11th grade students is 63.4. The percentage for White students is 68.5.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used a condom during last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65.4.  The percentage for 2007 is 64.3.  The percentage for 2009 is 64.7.  The percentage for 2011 is 61.5.  The percentage for 2013 is 56.0.  The percentage for 2015 is 56.2.  The percentage for 2017 is 61.8.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used birth control pills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21.1. The percentage for Male students is 19.3. The percentage for Female students is 22.9. The percentage for White students is 27.7.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used birth control pills before last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19.2.  The percentage for 2007 is 21.7.  The percentage for 2009 is 22.8.  The percentage for 2011 is 24.8.  The percentage for 2013 is 28.0.  The percentage for 2015 is 20.4.  The percentage for 2017 is 21.1.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2005 to 2013 and did not change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4.9. The percentage for Male students is 4.0. The percentage for Female students is 5.8. The percentage for White students is 1.1.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2013-2017. This slide shows percentages from 2013 through 2017 for high school students who used an IUD (e.g., Mirena or ParaGard) or implant (e.g., Implanon or Nexplanon)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1.4.  The percentage for 2015 is 6.1.  The percentage for 2017 is 4.9.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used a shot (e.g., Depo-Provera), patch (e.g., OrthoEvra), or birth control ring (e.g., NuvaRing)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8.7. The percentage for Male students is 6.2. The percentage for Female students is 11.1. The percentage for White students is 11.1.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2013-2017. This slide shows percentages from 2013 through 2017 for high school students who used a shot (e.g., Depo-Provera), patch (e.g., OrthoEvra), or birth control ring (e.g., NuvaRing)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3.7.  The percentage for 2015 is 4.5.  The percentage for 2017 is 8.7.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34.7. The percentage for Male students is 29.4. The percentage for Female students is 39.8. The percentage for White students is 40.0.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2013-2017. This slide shows percentages from 2013 through 2017 for high school students who used birth control pills; an IUD or implant; or a shot, patch, or birth control ring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33.0.  The percentage for 2015 is 31.0.  The percentage for 2017 is 34.7.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carried a weapon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15.2. The percentage for Male students is 22.7. The percentage for Female students is 6.3. The percentage for 9th grade students is 13.9. The percentage for 10th grade students is 16.1. The percentage for 11th grade students is 12.8. The percentage for 12th grade students is 14.4. The percentage for Black students is 7.9. The percentage for Hispanic students is 8.3. The percentage for White students is 19.1.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used both a condom during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13.5. The percentage for Male students is 16.4. The percentage for Female students is 10.8. The percentage for White students is 19.8.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2013-2017. This slide shows percentages from 2013 through 2017 for high school students who used both a condom during and birth control pills; an IUD or implant; or a shot, patch, or birth control ring before last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11.6.  The percentage for 2015 is 9.6.  The percentage for 2017 is 13.5.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did not use any method to prevent pregnancy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12.5. The percentage for Male students is 8.4. The percentage for Female students is 16.3. The percentage for White students is 7.7.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did not use any method to prevent pregnancy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8.6.  The percentage for 2007 is 8.7.  The percentage for 2009 is 11.6.  The percentage for 2011 is 11.3.  The percentage for 2013 is 11.8.  The percentage for 2015 is 14.2.  The percentage for 2017 is 12.5.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16.7. The percentage for Male students is 19.2. The percentage for Female students is 14.2. The percentage for 9th grade students is 18.4. The percentage for 10th grade students is 13.4. The percentage for 11th grade students is 12.6. The percentage for 12th grade students is 22.9. The percentage for Black students is 17.5. The percentage for Hispanic students is 15.8. The percentage for White students is 16.5.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had obesity.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15.0.  The percentage for 2007 is 14.1.  The percentage for 2009 is 13.4.  The percentage for 2011 is 11.1.  The percentage for 2013 is 17.5.  The percentage for 2015 is 20.6.  The percentage for 2017 is 16.7.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17.8. The percentage for Male students is 16.1. The percentage for Female students is 19.6. The percentage for 9th grade students is 21.7. The percentage for 10th grade students is 17.6. The percentage for 11th grade students is 15.6. The percentage for 12th grade students is 16.1. The percentage for Black students is 23.9. The percentage for Hispanic students is 20.9. The percentage for White students is 16.0.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were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17.3.  The percentage for 2007 is 18.1.  The percentage for 2009 is 18.9.  The percentage for 2011 is 18.6.  The percentage for 2013 is 13.7.  The percentage for 2015 is 17.2.  The percentage for 2017 is 17.8.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33.4. The percentage for Male students is 26.7. The percentage for Female students is 41.2. The percentage for 9th grade students is 37.4. The percentage for 10th grade students is 29.4. The percentage for 11th grade students is 28.4. The percentage for 12th grade students is 40.1. The percentage for Black students is 38.3. The percentage for Hispanic students is 38.1. The percentage for White students is 30.6.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35.9.  The percentage for 2007 is 26.1.  The percentage for 2009 is 30.0.  The percentage for 2011 is 26.6.  The percentage for 2013 is 32.0.  The percentage for 2015 is 37.2.  The percentage for 2017 is 33.4.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2009 and increased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47.4. The percentage for Male students is 34.6. The percentage for Female students is 61.7. The percentage for 9th grade students is 49.0. The percentage for 10th grade students is 48.3. The percentage for 11th grade students is 42.4. The percentage for 12th grade students is 51.6. The percentage for Black students is 51.8. The percentage for Hispanic students is 57.4. The percentage for White students is 43.8.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45.3.  The percentage for 2007 is 47.5.  The percentage for 2009 is 45.6.  The percentage for 2011 is 46.2.  The percentage for 2013 is 48.3.  The percentage for 2015 is 45.3.  The percentage for 2017 is 47.4.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28.8. The percentage for Male students is 22.8. The percentage for Female students is 35.4. The percentage for 9th grade students is 28.5. The percentage for 10th grade students is 28.5. The percentage for 11th grade students is 24.3. The percentage for 12th grade students is 35.4. The percentage for Black students is 20.0. The percentage for Hispanic students is 30.2. The percentage for White students is 32.0.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2007-2017. This slide shows percentages from 2007 through 2017 for high school students who did not drink a can, bottle, or glass of soda or pop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19.4.  The percentage for 2009 is 14.5.  The percentage for 2011 is 18.6.  The percentage for 2013 is 25.1.  The percentage for 2015 is 23.3.  The percentage for 2017 is 28.8.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19.3. The percentage for Male students is 24.3. The percentage for Female students is 14.3. The percentage for 9th grade students is 16.8. The percentage for 10th grade students is 16.0. The percentage for 11th grade students is 24.2. The percentage for 12th grade students is 21.1. The percentage for Black students is 15.6. The percentage for Hispanic students is 11.6. The percentage for White students is 22.2.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2007-2017. This slide shows percentages from 2007 through 2017 for high school students who drank a can, bottle, or glass of soda or pop one or more times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35.1.  The percentage for 2009 is 31.9.  The percentage for 2011 is 28.1.  The percentage for 2013 is 23.2.  The percentage for 2015 is 24.4.  The percentage for 2017 is 19.3.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carried a weapon.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16.4.  The percentage for 2007 is 16.9.  The percentage for 2009 is 19.9.  The percentage for 2011 is 13.2.  The percentage for 2013 is 17.4.  The percentage for 2015 is 15.0.  The percentage for 2017 is 15.2.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13.3. The percentage for Male students is 16.2. The percentage for Female students is 10.4. The percentage for 9th grade students is 12.1. The percentage for 10th grade students is 9.8. The percentage for 11th grade students is 17.9. The percentage for 12th grade students is 14.0. The percentage for Black students is 15.1. The percentage for Hispanic students is 7.3. The percentage for White students is 14.2.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2007-2017. This slide shows percentages from 2007 through 2017 for high school students who drank a can, bottle, or glass of soda or pop two or more times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27.2.  The percentage for 2009 is 23.8.  The percentage for 2011 is 20.2.  The percentage for 2013 is 15.7.  The percentage for 2015 is 16.3.  The percentage for 2017 is 13.3.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drank a can, bottle, or glass of soda or pop three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6.0. The percentage for Male students is 6.5. The percentage for Female students is 5.7. The percentage for 9th grade students is 6.0. The percentage for 10th grade students is 5.9. The percentage for 11th grade students is 7.2. The percentage for 12th grade students is 4.2. The percentage for Black students is 11.4. The percentage for Hispanic students is 3.3. The percentage for White students is 4.6.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2007-2017. This slide shows percentages from 2007 through 2017 for high school students who drank a can, bottle, or glass of soda or pop three or more times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15.5.  The percentage for 2009 is 15.2.  The percentage for 2011 is 12.0.  The percentage for 2013 is 8.5.  The percentage for 2015 is 11.2.  The percentage for 2017 is 6.0.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8.1. The percentage for Male students is 8.3. The percentage for Female students is 8.1. The percentage for 9th grade students is 7.9. The percentage for 10th grade students is 4.7. The percentage for 11th grade students is 9.6. The percentage for 12th grade students is 11.3. The percentage for Black students is 9.6. The percentage for Hispanic students is 9.8. The percentage for White students is 6.9.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2009-2017. This slide shows percentages from 2009 through 2017 for high school students who did not eat breakfast.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16.3.  The percentage for 2011 is 11.2.  The percentage for 2013 is 15.3.  The percentage for 2015 is 12.0.  The percentage for 2017 is 8.1.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42.4. The percentage for Male students is 48.6. The percentage for Female students is 35.1. The percentage for 9th grade students is 48.2. The percentage for 10th grade students is 36.3. The percentage for 11th grade students is 39.6. The percentage for 12th grade students is 43.4. The percentage for Black students is 42.2. The percentage for Hispanic students is 42.4. The percentage for White students is 43.3.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2009-2017. This slide shows percentages from 2009 through 2017 for high school students who ate breakfast on all 7 days.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32.8.  The percentage for 2011 is 33.3.  The percentage for 2013 is 37.7.  The percentage for 2015 is 38.1.  The percentage for 2017 is 42.4.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45.2. The percentage for Male students is 48.4. The percentage for Female students is 42.3. The percentage for 9th grade students is 53.9. The percentage for 10th grade students is 50.6. The percentage for 11th grade students is 41.4. The percentage for 12th grade students is 31.1. The percentage for Black students is 37.1. The percentage for Hispanic students is 43.0. The percentage for White students is 49.1.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2011-2017. This slide shows percentages from 2011 through 2017 for high school students who were physically active at least 60 minutes per day on 5 or more days.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49.5.  The percentage for 2013 is 38.6.  The percentage for 2015 is 47.5.  The percentage for 2017 is 45.2.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16.0. The percentage for Male students is 14.6. The percentage for Female students is 17.5. The percentage for 9th grade students is 9.1. The percentage for 10th grade students is 11.9. The percentage for 11th grade students is 14.0. The percentage for 12th grade students is 33.9. The percentage for Black students is 29.8. The percentage for Hispanic students is 20.7. The percentage for White students is 10.9.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2011-2017. This slide shows percentages from 2011 through 2017 for high school students who did not participate in at least 60 minutes of physical activity on at least 1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15.7.  The percentage for 2013 is 19.6.  The percentage for 2015 is 15.3.  The percentage for 2017 is 16.0.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27.6. The percentage for Male students is 33.1. The percentage for Female students is 21.9. The percentage for 9th grade students is 33.8. The percentage for 10th grade students is 31.7. The percentage for 11th grade students is 27.2. The percentage for 12th grade students is 14.1. The percentage for Black students is 23.3. The percentage for Hispanic students is 24.8. The percentage for White students is 30.8.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2011-2017. This slide shows percentages from 2011 through 2017 for high school students who were physically active at least 60 minutes per day on all 7 days.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31.5.  The percentage for 2013 is 21.3.  The percentage for 2015 is 26.9.  The percentage for 2017 is 27.6.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20.6. The percentage for Male students is 21.7. The percentage for Female students is 19.8. The percentage for 9th grade students is 19.9. The percentage for 10th grade students is 23.2. The percentage for 11th grade students is 26.6. The percentage for 12th grade students is 11.7. The percentage for Black students is 32.3. The percentage for Hispanic students is 24.4. The percentage for White students is 15.2.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12th grade students. The prevalence for 11th grade students is higher than for 12th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watched television 3 or more hours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42.5.  The percentage for 2007 is 34.1.  The percentage for 2009 is 35.1.  The percentage for 2011 is 34.9.  The percentage for 2013 is 31.8.  The percentage for 2015 is 24.2.  The percentage for 2017 is 20.6.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 The percentage for Male students is 3.4. The percentage for Female students is 1.1. The percentage for 9th grade students is 1.9. The percentage for 10th grade students is 1.7. The percentage for 11th grade students is 3.0. The percentage for 12th grade students is 2.4. The percentage for Black students is 0.7. The percentage for Hispanic students is 1.6. The percentage for White students is 2.6.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43.8. The percentage for Male students is 47.9. The percentage for Female students is 39.9. The percentage for 9th grade students is 43.7. The percentage for 10th grade students is 47.4. The percentage for 11th grade students is 43.3. The percentage for 12th grade students is 40.8. The percentage for Black students is 52.1. The percentage for Hispanic students is 41.1. The percentage for White students is 42.2.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2007-2017. This slide shows percentages from 2007 through 2017 for high school students who played video or computer games or used a computer 3 or more hours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22.2.  The percentage for 2009 is 24.0.  The percentage for 2011 is 26.9.  The percentage for 2013 is 38.9.  The percentage for 2015 is 37.3.  The percentage for 2017 is 43.8.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50.8. The percentage for Male students is 53.9. The percentage for Female students is 46.8. The percentage for 9th grade students is 57.1. The percentage for 10th grade students is 60.2. The percentage for 11th grade students is 51.7. The percentage for 12th grade students is 26.3. The percentage for Black students is 51.3. The percentage for Hispanic students is 50.8. The percentage for White students is 50.4.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The prevalence for 10th grade students is higher than for 12th grade students.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played on at least one sports team.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53.7.  The percentage for 2007 is 59.7.  The percentage for 2009 is 53.2.  The percentage for 2011 is 54.2.  The percentage for 2013 is 55.9.  The percentage for 2015 is 57.2.  The percentage for 2017 is 50.8.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13.8. The percentage for Male students is 13.5. The percentage for Female students is 14.0. The percentage for 9th grade students is 9.7. The percentage for 10th grade students is 12.6. The percentage for 11th grade students is 15.9. The percentage for 12th grade students is 17.1. The percentage for Black students is 11.2. The percentage for Hispanic students is 17.5. The percentage for White students is 13.1.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were ever tested for human immunodeficiency virus (HIV) (not counting tests done if they donated blood).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9.3. The percentage for Male students is 7.6. The percentage for Female students is 11.3. The percentage for 9th grade students is 5.9. The percentage for 10th grade students is 7.6. The percentage for 11th grade students is 13.2. The percentage for 12th grade students is 10.8. The percentage for Black students is 8.3. The percentage for Hispanic students is 11.7. The percentage for White students is 8.1.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were ever tested for human immunodeficiency virus (HIV).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11.2.  The percentage for 2017 is 9.3.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25.2. The percentage for Male students is 27.2. The percentage for Female students is 23.2. The percentage for 9th grade students is 22.6. The percentage for 10th grade students is 24.5. The percentage for 11th grade students is 30.8. The percentage for 12th grade students is 23.8. The percentage for Black students is 29.1. The percentage for Hispanic students is 27.6. The percentage for White students is 23.2.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2013-2017. This slide shows percentages from 2013 through 2017 for high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21.6.  The percentage for 2015 is 22.2.  The percentage for 2017 is 25.2.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28.1. The percentage for Male students is 24.8. The percentage for Female students is 32.0. The percentage for 9th grade students is 37.0. The percentage for 10th grade students is 32.9. The percentage for 11th grade students is 25.4. The percentage for 12th grade students is 14.2. The percentage for Black students is 23.5. The percentage for Hispanic students is 26.3. The percentage for White students is 30.3.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The prevalence for 9th grade students is higher than for 12th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2009-2017. This slide shows percentages from 2009 through 2017 for high school students who got 8 or more hours of sleep.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31.9.  The percentage for 2011 is 32.5.  The percentage for 2013 is 32.1.  The percentage for 2015 is 27.5.  The percentage for 2017 is 28.1.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70.7. The percentage for Male students is 63.3. The percentage for Female students is 78.6. The percentage for 9th grade students is 69.9. The percentage for 10th grade students is 78.1. The percentage for 11th grade students is 67.5. The percentage for 12th grade students is 68.1. The percentage for Black students is 56.3. The percentage for Hispanic students is 68.9. The percentage for White students is 75.4.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described their grades in school as mostly A's or B's.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51.4.  The percentage for 2007 is 65.4.  The percentage for 2009 is 60.5.  The percentage for 2011 is 65.3.  The percentage for 2013 is 70.9.  The percentage for 2015 is 67.7.  The percentage for 2017 is 70.7.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think other people at school would describe them as equally feminine and masculine.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15.2. The percentage for Male students is 13.7. The percentage for Female students is 16.6. The percentage for 9th grade students is 17.4. The percentage for 10th grade students is 12.9. The percentage for 11th grade students is 13.6. The percentage for 12th grade students is 15.7. The percentage for Black students is 11.2. The percentage for Hispanic students is 19.6. The percentage for White students is 15.0.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are transgender.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 The percentage for Male students is 1.4. The percentage for Female students is 0.9. The percentage for 9th grade students is 0.7. The percentage for 10th grade students is 0.5. The percentage for 11th grade students is 0.0. The percentage for 12th grade students is 2.4. The percentage for Black students is 0.0. The percentage for Hispanic students is 1.7. The percentage for White students is 1.5.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reported their mother's highest level of completed education is some high school, grade school, or less (or the person who is like a mother to them).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12.9. The percentage for Male students is 11.7. The percentage for Female students is 14.1. The percentage for 9th grade students is 14.9. The percentage for 10th grade students is 11.5. The percentage for 11th grade students is 12.0. The percentage for 12th grade students is 12.1. The percentage for Black students is 15.1. The percentage for Hispanic students is 31.7. The percentage for White students is 6.5.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carried a weapon on school property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3.5.  The percentage for 2007 is 3.1.  The percentage for 2009 is 3.0.  The percentage for 2011 is 5.5.  The percentage for 2013 is 3.3.  The percentage for 2015 is 4.8.  The percentage for 2017 is 2.3.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usually slept in the home of a friend, family member, or other person because they had to leave their home or their parent or guardian cannot afford housing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 The percentage for Male students is 2.0. The percentage for Female students is 2.1. The percentage for 9th grade students is 1.4. The percentage for 10th grade students is 2.8. The percentage for 11th grade students is 2.4. The percentage for 12th grade students is 1.6. The percentage for Black students is 5.2. The percentage for Hispanic students is 2.3. The percentage for White students is 1.3.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reported that either of their parents or other adults in their family are serving on active duty in the military.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11.6. The percentage for Male students is 14.7. The percentage for Female students is 8.4. The percentage for 9th grade students is 10.4. The percentage for 10th grade students is 10.9. The percentage for 11th grade students is 14.2. The percentage for 12th grade students is 10.8. The percentage for Black students is 9.1. The percentage for Hispanic students is 13.5. The percentage for White students is 11.0.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2011-2017. This slide shows percentages from 2011 through 2017 for high school students who reported that either of their parents or other adults in their family are serving on active duty in the military.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10.0.  The percentage for 2013 is 13.4.  The percentage for 2015 is 10.7.  The percentage for 2017 is 11.6.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are deaf or have serious difficulty hearing.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 The percentage for Male students is 1.8. The percentage for Female students is 0.6. The percentage for 9th grade students is 1.9. The percentage for 10th grade students is 0.8. The percentage for 11th grade students is 1.2. The percentage for 12th grade students is 0.0. The percentage for Black students is 0.5. The percentage for Hispanic students is 1.7. The percentage for White students is 1.2.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are deaf or have serious difficulty hearing.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2.0.  The percentage for 2017 is 1.2.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have serious difficulty seeing (even when wearing glasses).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8.1. The percentage for Male students is 3.1. The percentage for Female students is 13.5. The percentage for 9th grade students is 9.7. The percentage for 10th grade students is 6.0. The percentage for 11th grade students is 4.9. The percentage for 12th grade students is 10.4. The percentage for Black students is 6.1. The percentage for Hispanic students is 10.2. The percentage for White students is 7.9.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11th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have serious difficulty seeing.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5.7.  The percentage for 2017 is 8.1.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have serious difficulty concentrating, remembering, or making decisions (because of a physical, mental, or emotional problem).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22.8. The percentage for Male students is 18.6. The percentage for Female students is 27.1. The percentage for 9th grade students is 19.3. The percentage for 10th grade students is 17.3. The percentage for 11th grade students is 23.8. The percentage for 12th grade students is 31.6. The percentage for Black students is 23.1. The percentage for Hispanic students is 16.3. The percentage for White students is 25.2.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12th grade students is higher than for 10th grade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have serious difficulty concentrating, remembering, or making decisions.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17.4.  The percentage for 2017 is 22.8.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have serious difficulty walking or climbing stairs.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 The percentage for Male students is 1.2. The percentage for Female students is 1.5. The percentage for 9th grade students is 2.8. The percentage for 10th grade students is 0.0. The percentage for 11th grade students is 1.3. The percentage for 12th grade students is 0.0. The percentage for Black students is 2.5. The percentage for Hispanic students is 1.1. The percentage for White students is 0.4.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10th grade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have serious difficulty walking or climbing stairs.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2.7.  The percentage for 2017 is 1.3.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carried a gun (not counting the days when they carried a gun only for hunting or for a sport such as target shooting, on at least one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 The percentage for Male students is 7.8. The percentage for Female students is 2.3. The percentage for 9th grade students is 3.3. The percentage for 10th grade students is 4.2. The percentage for 11th grade students is 5.9. The percentage for 12th grade students is 6.3. The percentage for Black students is 5.4. The percentage for Hispanic students is 6.2. The percentage for White students is 4.2.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carried a gun.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7.4.  The percentage for 2007 is 5.9.  The percentage for 2009 is 7.3.  The percentage for 2011 is 5.3.  The percentage for 2013 is 6.7.  The percentage for 2015 is 5.9.  The percentage for 2017 is 5.1.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reported someone they were dating or going out with purposely tried to control them or emotionally hurt them one or more times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24.0. The percentage for Male students is 15.2. The percentage for Female students is 33.2. The percentage for 9th grade students is 19.6. The percentage for 10th grade students is 23.0. The percentage for 11th grade students is 19.1. The percentage for 12th grade students is 33.6. The percentage for Black students is 16.9. The percentage for Hispanic students is 23.2. The percentage for White students is 24.8.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12th grade students is higher than for 9th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have been asked to text, e-mail or post electronically a revealing or sexual photo of themselves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21.1. The percentage for Male students is 17.0. The percentage for Female students is 25.7. The percentage for 9th grade students is 17.5. The percentage for 10th grade students is 20.8. The percentage for 11th grade students is 22.4. The percentage for 12th grade students is 25.1. The percentage for Black students is 17.6. The percentage for Hispanic students is 12.9. The percentage for White students is 25.0.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had texted, e-mailed, or posted electronically a revealing or sexual photo of themselves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13.4. The percentage for Male students is 13.1. The percentage for Female students is 14.0. The percentage for 9th grade students is 9.9. The percentage for 10th grade students is 13.5. The percentage for 11th grade students is 10.1. The percentage for 12th grade students is 21.7. The percentage for Black students is 9.3. The percentage for Hispanic students is 7.5. The percentage for White students is 16.9.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The prevalence for 12th grade students is higher than for 11th grade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6.5. The percentage for Male students is 5.0. The percentage for Female students is 8.1. The percentage for 9th grade students is 5.9. The percentage for 10th grade students is 4.0. The percentage for 11th grade students is 6.0. The percentage for 12th grade students is 9.1. The percentage for Black students is 11.7. The percentage for Hispanic students is 7.6. The percentage for White students is 4.8.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had received a text or an e-mail with a revealing or sexual photo of someone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27.7. The percentage for Male students is 29.9. The percentage for Female students is 25.5. The percentage for 9th grade students is 25.8. The percentage for 10th grade students is 27.5. The percentage for 11th grade students is 28.2. The percentage for 12th grade students is 28.8. The percentage for Black students is 18.1. The percentage for Hispanic students is 27.2. The percentage for White students is 30.2.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reported a revealing or sexual photo of them had been texted, e-mailed, or posted electronically without their permission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 The percentage for Male students is 1.7. The percentage for Female students is 3.9. The percentage for 9th grade students is 0.9. The percentage for 10th grade students is 3.4. The percentage for 11th grade students is 4.0. The percentage for 12th grade students is 1.9. The percentage for Black students is 1.0. The percentage for Hispanic students is 5.6. The percentage for White students is 2.2.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did something to purposely hurt themselves without wanting to die (such as cutting or burning themselves on purpose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16.6. The percentage for Male students is 9.9. The percentage for Female students is 24.0. The percentage for 9th grade students is 14.3. The percentage for 10th grade students is 15.7. The percentage for 11th grade students is 18.5. The percentage for 12th grade students is 18.9. The percentage for Black students is 14.4. The percentage for Hispanic students is 17.3. The percentage for White students is 17.6.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reported that the largest number of alcoholic drinks they had in a row was 10 or more drinks (within a couple of hours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3.0. The percentage for Male students is 2.9. The percentage for Female students is 3.0. The percentage for 9th grade students is 0.7. The percentage for 10th grade students is 2.4. The percentage for 11th grade students is 3.8. The percentage for 12th grade students is 4.9. The percentage for Black students is 0.0. The percentage for Hispanic students is 3.2. The percentage for White students is 3.8.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2013-2017. This slide shows percentages from 2013 through 2017 for high school students who reported that the largest number of alcoholic drinks they had in a row was 10 or more drinks.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7.4.  The percentage for 2015 is 5.2.  The percentage for 2017 is 3.0.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currently took prescription pain medicine without a doctor's prescription or differently than how a doctor told them to use it (counting drugs such as codeine, Vicodin, OxyContin, Hydrocodone, and Percocet,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8.5. The percentage for Male students is 8.1. The percentage for Female students is 9.2. The percentage for 9th grade students is 3.6. The percentage for 10th grade students is 4.9. The percentage for 11th grade students is 13.3. The percentage for 12th grade students is 13.4. The percentage for Black students is 18.3. The percentage for Hispanic students is 4.1. The percentage for White students is 7.2.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12th grade students is higher than for 9th grade students. The prevalence for 12th grade students is higher than for 10th grade students. The prevalence for Black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reported their partners were three or more years older than themselves the first time they had sexual intercourse (among students who have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11.5. The percentage for Male students is 6.7. The percentage for Female students is 16.0. The percentage for 9th grade students is 11.5. The percentage for 10th grade students is 10.4. The percentage for 11th grade students is 14.0. The percentage for White students is 10.8.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have been pregnant or gotten someone pregnant (one or more times).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 The percentage for Male students is 3.7. The percentage for Female students is 5.5. The percentage for 9th grade students is 0.8. The percentage for 10th grade students is 2.9. The percentage for 11th grade students is 7.7. The percentage for 12th grade students is 7.2. The percentage for Black students is 6.9. The percentage for Hispanic students is 9.1. The percentage for White students is 2.0.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12th grade students is higher than for 9th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have been pregnant or gotten someone pregnant.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7.4.  The percentage for 2007 is 5.1.  The percentage for 2009 is 6.4.  The percentage for 2011 is 8.7.  The percentage for 2013 is 5.3.  The percentage for 2015 is 4.1.  The percentage for 2017 is 4.5.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have been told by a doctor or nurse that they had a sexually transmitted disease (STD).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 The percentage for Male students is 0.6. The percentage for Female students is 1.9. The percentage for 9th grade students is 1.2. The percentage for 10th grade students is 2.5. The percentage for 11th grade students is 0.0. The percentage for 12th grade students is 0.0. The percentage for Black students is 1.5. The percentage for Hispanic students is 1.2. The percentage for White students is 1.0.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11th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2007-2017. This slide shows percentages from 2007 through 2017 for high school students who have been told by a doctor or nurse that they had a sexually transmitted disease (STD).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2.1.  The percentage for 2009 is 2.3.  The percentage for 2011 is 2.7.  The percentage for 2013 is 2.0.  The percentage for 2015 is 1.4.  The percentage for 2017 is 1.2.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have ever given or received oral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44.6. The percentage for Male students is 43.4. The percentage for Female students is 46.6. The percentage for 9th grade students is 23.8. The percentage for 10th grade students is 40.5. The percentage for 11th grade students is 60.4. The percentage for 12th grade students is 61.2. The percentage for Black students is 39.6. The percentage for Hispanic students is 47.0. The percentage for White students is 44.8.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have ever given or received oral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54.7.  The percentage for 2007 is 61.6.  The percentage for 2009 is 55.2.  The percentage for 2011 is 56.0.  The percentage for 2013 is 47.8.  The percentage for 2015 is 45.2.  The percentage for 2017 is 44.6.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did not eat fruit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6.7. The percentage for Male students is 8.2. The percentage for Female students is 5.1. The percentage for 9th grade students is 8.5. The percentage for 10th grade students is 4.3. The percentage for 11th grade students is 3.1. The percentage for 12th grade students is 11.2. The percentage for Black students is 6.4. The percentage for Hispanic students is 2.4. The percentage for White students is 8.2.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did not eat vegetables or salad (not counting potatoes,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10.6. The percentage for Male students is 10.4. The percentage for Female students is 11.0. The percentage for 9th grade students is 10.9. The percentage for 10th grade students is 9.5. The percentage for 11th grade students is 12.0. The percentage for 12th grade students is 10.6. The percentage for Black students is 14.8. The percentage for Hispanic students is 12.9. The percentage for White students is 8.9.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drank a caffeinated drink (such as coffee, tea, sodas, power drinks, energy drinks or other drinks with caffeine added, one or more times per day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25.0. The percentage for Male students is 29.0. The percentage for Female students is 21.0. The percentage for 9th grade students is 19.0. The percentage for 10th grade students is 23.2. The percentage for 11th grade students is 28.6. The percentage for 12th grade students is 32.1. The percentage for Black students is 19.2. The percentage for Hispanic students is 10.7. The percentage for White students is 31.5.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did not go to school because they felt unsafe at school or on their way to or from school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4.3.  The percentage for 2007 is 4.4.  The percentage for 2009 is 6.3.  The percentage for 2011 is 2.0.  The percentage for 2013 is 10.6.  The percentage for 2015 is 6.9.  The percentage for 2017 is 6.5.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drank a caffeinated drink.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30.2.  The percentage for 2017 is 25.0.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drank a can, bottle, or glass of a sugar-sweetened beverage (such as sports drinks (for example, Gatorade or PowerAde), energy drinks (for example, Red Bull or Jolt), lemonade, sweetened tea or coffee drinks, flavored milk, Snapple, or Sunny Delight, not counting soda or pop or 100% fruit juice, one or more times per day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19.0. The percentage for Male students is 23.8. The percentage for Female students is 14.1. The percentage for 9th grade students is 16.1. The percentage for 10th grade students is 22.7. The percentage for 11th grade students is 20.6. The percentage for 12th grade students is 16.3. The percentage for Black students is 16.4. The percentage for Hispanic students is 11.0. The percentage for White students is 22.1.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most of the time or always went hungry because there was not enough food in their home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3.3. The percentage for Male students is 3.2. The percentage for Female students is 3.6. The percentage for 9th grade students is 4.4. The percentage for 10th grade students is 3.5. The percentage for 11th grade students is 1.6. The percentage for 12th grade students is 2.7. The percentage for Black students is 4.9. The percentage for Hispanic students is 4.6. The percentage for White students is 2.5.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play violent video games (such as games that are rated M, 2 or more hours per week on average).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30.1. The percentage for Male students is 50.8. The percentage for Female students is 8.0. The percentage for 9th grade students is 31.0. The percentage for 10th grade students is 31.6. The percentage for 11th grade students is 34.4. The percentage for 12th grade students is 22.1. The percentage for Black students is 25.0. The percentage for Hispanic students is 21.4. The percentage for White students is 33.0.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play violent video games.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34.6.  The percentage for 2017 is 30.1.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have been taught about AIDS or HIV infection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74.3. The percentage for Male students is 72.9. The percentage for Female students is 75.2. The percentage for 9th grade students is 68.2. The percentage for 10th grade students is 74.0. The percentage for 11th grade students is 75.6. The percentage for 12th grade students is 80.2. The percentage for Black students is 82.6. The percentage for Hispanic students is 69.5. The percentage for White students is 72.5.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have ever been taught in school about where they could get sexual health services (such as birth control, condoms, or HIV or other sexually transmitted disease (STD) testing or treatment).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62.6. The percentage for Male students is 64.3. The percentage for Female students is 61.7. The percentage for 9th grade students is 54.4. The percentage for 10th grade students is 61.6. The percentage for 11th grade students is 62.9. The percentage for 12th grade students is 76.3. The percentage for Black students is 64.1. The percentage for Hispanic students is 53.9. The percentage for White students is 63.2.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strongly agree or agree that their parents or other adults in their family have clear rules and consequences for their behavior.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78.2. The percentage for Male students is 76.7. The percentage for Female students is 79.7. The percentage for 9th grade students is 80.4. The percentage for 10th grade students is 84.5. The percentage for 11th grade students is 79.1. The percentage for 12th grade students is 65.9. The percentage for Black students is 73.5. The percentage for Hispanic students is 76.3. The percentage for White students is 80.8.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strongly agree or agree that their parents or other adults in their family have clear rules and consequences for their behavior.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81.4.  The percentage for 2017 is 78.2.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reported their parents or other adults in their family talked with them about what they expect them to do or not to do when it comes to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59.7. The percentage for Male students is 55.1. The percentage for Female students is 64.7. The percentage for 9th grade students is 53.7. The percentage for 10th grade students is 63.6. The percentage for 11th grade students is 70.6. The percentage for 12th grade students is 52.0. The percentage for Black students is 64.0. The percentage for Hispanic students is 57.9. The percentage for White students is 59.0.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9th grade students. The prevalence for 10th grade students is higher than for 12th grade students. The prevalence for 11th grade students is higher than for 9th grade students.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reported their parents or other adults in their family talked with them about what they expect them to do or not to do when it comes to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64.5.  The percentage for 2017 is 59.7.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think people moderately or greatly risk harming themselves physically or in other ways when they smoke one or more packs of cigarettes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82.0. The percentage for Male students is 82.3. The percentage for Female students is 81.3. The percentage for 9th grade students is 80.5. The percentage for 10th grade students is 79.1. The percentage for 11th grade students is 82.1. The percentage for 12th grade students is 87.1. The percentage for Black students is 71.8. The percentage for Hispanic students is 81.1. The percentage for White students is 84.5.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think people moderately or greatly risk harming themselves physically or in other ways when they smoke one or more packs of cigarettes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71.1.  The percentage for 2017 is 82.0.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think people moderately or greatly risk harming themselves physically or in other ways when they have five or more drinks of an alcoholic beverage (once or twice a week).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72.4. The percentage for Male students is 67.9. The percentage for Female students is 76.7. The percentage for 9th grade students is 68.4. The percentage for 10th grade students is 68.9. The percentage for 11th grade students is 79.4. The percentage for 12th grade students is 73.9. The percentage for Black students is 68.0. The percentage for Hispanic students is 77.6. The percentage for White students is 70.4.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think people moderately or greatly risk harming themselves physically or in other ways when they have five or more drinks of an alcoholic beverage.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69.8.  The percentage for 2017 is 72.4.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think people moderately or greatly risk harming themselves physically or in other ways when they smoke marijuana once or twice a week.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42.9. The percentage for Male students is 40.8. The percentage for Female students is 44.0. The percentage for 9th grade students is 52.9. The percentage for 10th grade students is 43.6. The percentage for 11th grade students is 38.9. The percentage for 12th grade students is 29.5. The percentage for Black students is 36.4. The percentage for Hispanic students is 50.5. The percentage for White students is 41.6.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The prevalence for 10th grade students is higher than for 12th grade students.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4.3. The percentage for Male students is 5.7. The percentage for Female students is 2.9. The percentage for 9th grade students is 4.5. The percentage for 10th grade students is 4.1. The percentage for 11th grade students is 6.3. The percentage for 12th grade students is 1.4. The percentage for Black students is 3.1. The percentage for Hispanic students is 4.4. The percentage for White students is 3.7.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think people moderately or greatly risk harming themselves physically or in other ways when they smoke marijuana once or twice a week.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36.4.  The percentage for 2017 is 42.9.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think people moderately or greatly risk harming themselves physically or in other ways when they use prescription drugs that are not prescribed to them.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81.7. The percentage for Male students is 81.3. The percentage for Female students is 83.4. The percentage for 9th grade students is 79.6. The percentage for 10th grade students is 79.6. The percentage for 11th grade students is 86.3. The percentage for 12th grade students is 85.3. The percentage for Black students is 71.4. The percentage for Hispanic students is 80.0. The percentage for White students is 85.4.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think people moderately or greatly risk harming themselves physically or in other ways when they use prescription drugs that are not prescribed to them.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79.3.  The percentage for 2017 is 81.7.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reported parents feel it wrong or very wrong for them to smoke tobacco.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86.5. The percentage for Male students is 81.1. The percentage for Female students is 91.8. The percentage for 9th grade students is 89.4. The percentage for 10th grade students is 92.3. The percentage for 11th grade students is 86.2. The percentage for 12th grade students is 75.8. The percentage for Black students is 80.4. The percentage for Hispanic students is 87.7. The percentage for White students is 87.3.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reported parents feel it wrong or very wrong for them to smoke tobacco.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90.2.  The percentage for 2017 is 86.5.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reported parents feel it wrong or very wrong for them to have one or two drinks of an alcoholic beverage nearly every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82.2. The percentage for Male students is 79.4. The percentage for Female students is 84.9. The percentage for 9th grade students is 84.7. The percentage for 10th grade students is 84.1. The percentage for 11th grade students is 81.1. The percentage for 12th grade students is 78.0. The percentage for Black students is 79.7. The percentage for Hispanic students is 84.9. The percentage for White students is 81.8.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reported parents feel it wrong or very wrong for them to have one or two drinks of an alcoholic beverage nearly every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84.4.  The percentage for 2017 is 82.2.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reported parents feel it wrong or very wrong for them to smoke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73.3. The percentage for Male students is 70.7. The percentage for Female students is 75.5. The percentage for 9th grade students is 82.8. The percentage for 10th grade students is 79.6. The percentage for 11th grade students is 70.9. The percentage for 12th grade students is 55.3. The percentage for Black students is 72.1. The percentage for Hispanic students is 83.2. The percentage for White students is 70.8.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The prevalence for 10th grade students is higher than for 12th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reported parents feel it wrong or very wrong for them to smoke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77.4.  The percentage for 2017 is 73.3.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reported parents feel it wrong or very wrong for them to use prescription drugs (not prescribed to the student).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91.8. The percentage for Male students is 90.1. The percentage for Female students is 94.9. The percentage for 9th grade students is 92.5. The percentage for 10th grade students is 95.8. The percentage for 11th grade students is 91.6. The percentage for 12th grade students is 89.9. The percentage for Black students is 82.6. The percentage for Hispanic students is 89.0. The percentage for White students is 96.3.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reported parents feel it wrong or very wrong for them to use prescription drugs.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91.3.  The percentage for 2017 is 91.8.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reported parents feel it wrong or very wrong for them to play violent video games (such as games that are rated 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21.0. The percentage for Male students is 8.3. The percentage for Female students is 33.5. The percentage for 9th grade students is 23.6. The percentage for 10th grade students is 20.5. The percentage for 11th grade students is 20.2. The percentage for 12th grade students is 16.8. The percentage for Black students is 24.6. The percentage for Hispanic students is 33.1. The percentage for White students is 15.6.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reported friends feel it would be wrong or very wrong for them to smoke tobacco.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68.2. The percentage for Male students is 60.1. The percentage for Female students is 76.2. The percentage for 9th grade students is 74.5. The percentage for 10th grade students is 71.2. The percentage for 11th grade students is 65.3. The percentage for 12th grade students is 58.0. The percentage for Black students is 76.0. The percentage for Hispanic students is 67.6. The percentage for White students is 66.8.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reported friends feel it would be wrong or very wrong for them to smoke tobacco.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70.4.  The percentage for 2017 is 68.2.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reported friends feel it would be wrong or very wrong for them to have one or two drinks of an alcoholic beverage nearly every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61.4. The percentage for Male students is 51.8. The percentage for Female students is 71.0. The percentage for 9th grade students is 70.8. The percentage for 10th grade students is 58.5. The percentage for 11th grade students is 62.0. The percentage for 12th grade students is 50.9. The percentage for Black students is 70.6. The percentage for Hispanic students is 56.6. The percentage for White students is 60.8.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reported friends feel it would be wrong or very wrong for them to have one or two drinks of an alcoholic beverage nearly every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61.8.  The percentage for 2017 is 61.4.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2005-2017. This slide shows percentages from 2005 through 2017 for high school students who were threatened or injured with a weapon on school property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5.7.  The percentage for 2007 is 4.3.  The percentage for 2009 is 5.6.  The percentage for 2011 is 5.4.  The percentage for 2013 is 5.8.  The percentage for 2015 is 6.9.  The percentage for 2017 is 4.3.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percentages of high school students who reported friends feel it would be wrong or very wrong for them to smoke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40.2. The percentage for Male students is 38.4. The percentage for Female students is 42.3. The percentage for 9th grade students is 58.8. The percentage for 10th grade students is 47.7. The percentage for 11th grade students is 25.7. The percentage for 12th grade students is 21.9. The percentage for Black students is 35.0. The percentage for Hispanic students is 40.9. The percentage for White students is 42.3.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reported friends feel it would be wrong or very wrong for them to smoke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43.4.  The percentage for 2017 is 40.2.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reported friends feel it would be wrong or very wrong for them to use prescription drugs (not prescribed to the student).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81.3. The percentage for Male students is 77.0. The percentage for Female students is 86.8. The percentage for 9th grade students is 85.3. The percentage for 10th grade students is 87.3. The percentage for 11th grade students is 77.6. The percentage for 12th grade students is 76.1. The percentage for Black students is 73.4. The percentage for Hispanic students is 75.3. The percentage for White students is 85.8.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11th grade students. The prevalence for 10th grade students is higher than for 11th grade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Sussex County -  Youth Risk Behavior Surveys, 2015-2017. This slide shows percentages from 2015 through 2017 for high school students who reported friends feel it would be wrong or very wrong for them to use prescription drugs.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81.0.  The percentage for 2017 is 81.3.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Sussex County -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16.3. The percentage for Male students is 19.8. The percentage for Female students is 12.9. The percentage for 9th grade students is 21.2. The percentage for 10th grade students is 14.2. The percentage for 11th grade students is 17.1. The percentage for 12th grade students is 10.1. The percentage for Black students is 18.9. The percentage for Hispanic students is 17.9. The percentage for White students is 13.6.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4632ba95a37d4ff7" /><Relationship Type="http://schemas.openxmlformats.org/officeDocument/2006/relationships/chart" Target="/ppt/slides/charts/chart10.xml" Id="rId3" /><Relationship Type="http://schemas.openxmlformats.org/officeDocument/2006/relationships/notesSlide" Target="/ppt/notesSlides/notesSlide10.xml" Id="R5244d3fd7b2241d4"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b4da5ef5aac04dae" /><Relationship Type="http://schemas.openxmlformats.org/officeDocument/2006/relationships/chart" Target="/ppt/slides/charts/chart11.xml" Id="rId3" /><Relationship Type="http://schemas.openxmlformats.org/officeDocument/2006/relationships/notesSlide" Target="/ppt/notesSlides/notesSlide11.xml" Id="R6b6327413ec9478f"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a49e8d1c15d54e85" /><Relationship Type="http://schemas.openxmlformats.org/officeDocument/2006/relationships/chart" Target="/ppt/slides/charts/chart12.xml" Id="rId3" /><Relationship Type="http://schemas.openxmlformats.org/officeDocument/2006/relationships/notesSlide" Target="/ppt/notesSlides/notesSlide12.xml" Id="R2f4ab3ff2d2a4ee6"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2e080c40a82544d6" /><Relationship Type="http://schemas.openxmlformats.org/officeDocument/2006/relationships/chart" Target="/ppt/slides/charts/chart13.xml" Id="rId3" /><Relationship Type="http://schemas.openxmlformats.org/officeDocument/2006/relationships/notesSlide" Target="/ppt/notesSlides/notesSlide13.xml" Id="R2ace336c6003497b"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6f6d98b586934ca1" /><Relationship Type="http://schemas.openxmlformats.org/officeDocument/2006/relationships/chart" Target="/ppt/slides/charts/chart14.xml" Id="rId3" /><Relationship Type="http://schemas.openxmlformats.org/officeDocument/2006/relationships/notesSlide" Target="/ppt/notesSlides/notesSlide14.xml" Id="R17b5aa1f090447e7"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801026c11d5048c1" /><Relationship Type="http://schemas.openxmlformats.org/officeDocument/2006/relationships/chart" Target="/ppt/slides/charts/chart15.xml" Id="rId3" /><Relationship Type="http://schemas.openxmlformats.org/officeDocument/2006/relationships/notesSlide" Target="/ppt/notesSlides/notesSlide15.xml" Id="R65e1504554a644ff"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f3d2bcca136d422a" /><Relationship Type="http://schemas.openxmlformats.org/officeDocument/2006/relationships/chart" Target="/ppt/slides/charts/chart16.xml" Id="rId3" /><Relationship Type="http://schemas.openxmlformats.org/officeDocument/2006/relationships/notesSlide" Target="/ppt/notesSlides/notesSlide16.xml" Id="Raadb064ca3034923"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2ba2a74affa74ef7" /><Relationship Type="http://schemas.openxmlformats.org/officeDocument/2006/relationships/chart" Target="/ppt/slides/charts/chart17.xml" Id="rId3" /><Relationship Type="http://schemas.openxmlformats.org/officeDocument/2006/relationships/notesSlide" Target="/ppt/notesSlides/notesSlide17.xml" Id="Rb9aa58b4f702413a"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1262dbd1dd4d4c70" /><Relationship Type="http://schemas.openxmlformats.org/officeDocument/2006/relationships/chart" Target="/ppt/slides/charts/chart18.xml" Id="rId3" /><Relationship Type="http://schemas.openxmlformats.org/officeDocument/2006/relationships/notesSlide" Target="/ppt/notesSlides/notesSlide18.xml" Id="Rd785cf9b2d9f46fd"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73c174a7973745e3" /><Relationship Type="http://schemas.openxmlformats.org/officeDocument/2006/relationships/chart" Target="/ppt/slides/charts/chart19.xml" Id="rId3" /><Relationship Type="http://schemas.openxmlformats.org/officeDocument/2006/relationships/notesSlide" Target="/ppt/notesSlides/notesSlide19.xml" Id="Rd9fb3432f9f944c3"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6da5584aeba5485c" /><Relationship Type="http://schemas.openxmlformats.org/officeDocument/2006/relationships/chart" Target="/ppt/slides/charts/chart1a.xml" Id="rId3" /><Relationship Type="http://schemas.openxmlformats.org/officeDocument/2006/relationships/notesSlide" Target="/ppt/notesSlides/notesSlide1a.xml" Id="R6d1e79c5ea4f4ee2"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5f7365884b1c4f2f" /><Relationship Type="http://schemas.openxmlformats.org/officeDocument/2006/relationships/chart" Target="/ppt/slides/charts/chart1b.xml" Id="rId3" /><Relationship Type="http://schemas.openxmlformats.org/officeDocument/2006/relationships/notesSlide" Target="/ppt/notesSlides/notesSlide1b.xml" Id="R8ce7fd4ed2084857"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c269e2664460480a" /><Relationship Type="http://schemas.openxmlformats.org/officeDocument/2006/relationships/chart" Target="/ppt/slides/charts/chart1c.xml" Id="rId3" /><Relationship Type="http://schemas.openxmlformats.org/officeDocument/2006/relationships/notesSlide" Target="/ppt/notesSlides/notesSlide1c.xml" Id="R48e869d23db54dec"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057a3f7f7cd844da" /><Relationship Type="http://schemas.openxmlformats.org/officeDocument/2006/relationships/chart" Target="/ppt/slides/charts/chart1d.xml" Id="rId3" /><Relationship Type="http://schemas.openxmlformats.org/officeDocument/2006/relationships/notesSlide" Target="/ppt/notesSlides/notesSlide1d.xml" Id="Rdd0b36d747574004"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c13be895d2c746a9" /><Relationship Type="http://schemas.openxmlformats.org/officeDocument/2006/relationships/chart" Target="/ppt/slides/charts/chart1e.xml" Id="rId3" /><Relationship Type="http://schemas.openxmlformats.org/officeDocument/2006/relationships/notesSlide" Target="/ppt/notesSlides/notesSlide1e.xml" Id="Rb84a42b4211d48cb"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97e47489046c4007" /><Relationship Type="http://schemas.openxmlformats.org/officeDocument/2006/relationships/chart" Target="/ppt/slides/charts/chart1f.xml" Id="rId3" /><Relationship Type="http://schemas.openxmlformats.org/officeDocument/2006/relationships/notesSlide" Target="/ppt/notesSlides/notesSlide1f.xml" Id="R4aeb87df8e904b00"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75c2e0c55a1a4519" /><Relationship Type="http://schemas.openxmlformats.org/officeDocument/2006/relationships/chart" Target="/ppt/slides/charts/chart20.xml" Id="rId3" /><Relationship Type="http://schemas.openxmlformats.org/officeDocument/2006/relationships/notesSlide" Target="/ppt/notesSlides/notesSlide20.xml" Id="R04fa7464bea44e83"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b9e77c6acdcf4965" /><Relationship Type="http://schemas.openxmlformats.org/officeDocument/2006/relationships/chart" Target="/ppt/slides/charts/chart21.xml" Id="rId3" /><Relationship Type="http://schemas.openxmlformats.org/officeDocument/2006/relationships/notesSlide" Target="/ppt/notesSlides/notesSlide21.xml" Id="Rba6774e283244656"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d02d80357c2b4af0" /><Relationship Type="http://schemas.openxmlformats.org/officeDocument/2006/relationships/chart" Target="/ppt/slides/charts/chart22.xml" Id="rId3" /><Relationship Type="http://schemas.openxmlformats.org/officeDocument/2006/relationships/notesSlide" Target="/ppt/notesSlides/notesSlide22.xml" Id="Rf07324eeee7b4e75"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a826294100f546e7" /><Relationship Type="http://schemas.openxmlformats.org/officeDocument/2006/relationships/chart" Target="/ppt/slides/charts/chart23.xml" Id="rId3" /><Relationship Type="http://schemas.openxmlformats.org/officeDocument/2006/relationships/notesSlide" Target="/ppt/notesSlides/notesSlide23.xml" Id="Rdd3519a57ae04576"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2df3a1fab54f45b3" /><Relationship Type="http://schemas.openxmlformats.org/officeDocument/2006/relationships/chart" Target="/ppt/slides/charts/chart24.xml" Id="rId3" /><Relationship Type="http://schemas.openxmlformats.org/officeDocument/2006/relationships/notesSlide" Target="/ppt/notesSlides/notesSlide24.xml" Id="R8c14a1ac83e647ba"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1c292c50fe454a7d" /><Relationship Type="http://schemas.openxmlformats.org/officeDocument/2006/relationships/chart" Target="/ppt/slides/charts/chart25.xml" Id="rId3" /><Relationship Type="http://schemas.openxmlformats.org/officeDocument/2006/relationships/notesSlide" Target="/ppt/notesSlides/notesSlide25.xml" Id="R65543c1def0d4c41"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16aeea5b71af4c9b" /><Relationship Type="http://schemas.openxmlformats.org/officeDocument/2006/relationships/chart" Target="/ppt/slides/charts/chart26.xml" Id="rId3" /><Relationship Type="http://schemas.openxmlformats.org/officeDocument/2006/relationships/notesSlide" Target="/ppt/notesSlides/notesSlide26.xml" Id="Rdb49c2bc42144cfe"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a7cf5d27230647ed" /><Relationship Type="http://schemas.openxmlformats.org/officeDocument/2006/relationships/chart" Target="/ppt/slides/charts/chart27.xml" Id="rId3" /><Relationship Type="http://schemas.openxmlformats.org/officeDocument/2006/relationships/notesSlide" Target="/ppt/notesSlides/notesSlide27.xml" Id="R071199a0e3894291"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a9af71dcc69d4445" /><Relationship Type="http://schemas.openxmlformats.org/officeDocument/2006/relationships/chart" Target="/ppt/slides/charts/chart28.xml" Id="rId3" /><Relationship Type="http://schemas.openxmlformats.org/officeDocument/2006/relationships/notesSlide" Target="/ppt/notesSlides/notesSlide28.xml" Id="Rcd9f438cf7b046e4"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137b3a4ae8444201" /><Relationship Type="http://schemas.openxmlformats.org/officeDocument/2006/relationships/chart" Target="/ppt/slides/charts/chart29.xml" Id="rId3" /><Relationship Type="http://schemas.openxmlformats.org/officeDocument/2006/relationships/notesSlide" Target="/ppt/notesSlides/notesSlide29.xml" Id="R1d5cbf9a4832457f"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756fd95506444def" /><Relationship Type="http://schemas.openxmlformats.org/officeDocument/2006/relationships/chart" Target="/ppt/slides/charts/chart2a.xml" Id="rId3" /><Relationship Type="http://schemas.openxmlformats.org/officeDocument/2006/relationships/notesSlide" Target="/ppt/notesSlides/notesSlide2a.xml" Id="Rea004daaadfa42a5"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29b6a5e9273a42b6" /><Relationship Type="http://schemas.openxmlformats.org/officeDocument/2006/relationships/chart" Target="/ppt/slides/charts/chart2b.xml" Id="rId3" /><Relationship Type="http://schemas.openxmlformats.org/officeDocument/2006/relationships/notesSlide" Target="/ppt/notesSlides/notesSlide2b.xml" Id="Rcd6419691a8f4127"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67e186b64dd8410f" /><Relationship Type="http://schemas.openxmlformats.org/officeDocument/2006/relationships/chart" Target="/ppt/slides/charts/chart2c.xml" Id="rId3" /><Relationship Type="http://schemas.openxmlformats.org/officeDocument/2006/relationships/notesSlide" Target="/ppt/notesSlides/notesSlide2c.xml" Id="R8c5be9e68bfa4912"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51b9f40d67dd4bb5" /><Relationship Type="http://schemas.openxmlformats.org/officeDocument/2006/relationships/chart" Target="/ppt/slides/charts/chart2d.xml" Id="rId3" /><Relationship Type="http://schemas.openxmlformats.org/officeDocument/2006/relationships/notesSlide" Target="/ppt/notesSlides/notesSlide2d.xml" Id="R1d1d34d854314c03"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157b668ac0be4d8c" /><Relationship Type="http://schemas.openxmlformats.org/officeDocument/2006/relationships/chart" Target="/ppt/slides/charts/chart2e.xml" Id="rId3" /><Relationship Type="http://schemas.openxmlformats.org/officeDocument/2006/relationships/notesSlide" Target="/ppt/notesSlides/notesSlide2e.xml" Id="R962602f0fc124618"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10465e29a0e74440" /><Relationship Type="http://schemas.openxmlformats.org/officeDocument/2006/relationships/chart" Target="/ppt/slides/charts/chart2f.xml" Id="rId3" /><Relationship Type="http://schemas.openxmlformats.org/officeDocument/2006/relationships/notesSlide" Target="/ppt/notesSlides/notesSlide2f.xml" Id="Rc2c14d87afa8494c" /></Relationships>
</file>

<file path=ppt/slides/_rels/slide3.xml.rels>&#65279;<?xml version="1.0" encoding="utf-8"?><Relationships xmlns="http://schemas.openxmlformats.org/package/2006/relationships"><Relationship Type="http://schemas.openxmlformats.org/officeDocument/2006/relationships/slideLayout" Target="/ppt/slideLayouts/slideLayout12.xml" Id="Rbbaad2a6a6ba4dc5" /><Relationship Type="http://schemas.openxmlformats.org/officeDocument/2006/relationships/chart" Target="/ppt/slides/charts/chart3.xml" Id="rId3" /><Relationship Type="http://schemas.openxmlformats.org/officeDocument/2006/relationships/notesSlide" Target="/ppt/notesSlides/notesSlide3.xml" Id="R48d3737abf5a4673"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d2295b774c6348a2" /><Relationship Type="http://schemas.openxmlformats.org/officeDocument/2006/relationships/chart" Target="/ppt/slides/charts/chart30.xml" Id="rId3" /><Relationship Type="http://schemas.openxmlformats.org/officeDocument/2006/relationships/notesSlide" Target="/ppt/notesSlides/notesSlide30.xml" Id="R34ffb23f33c94125"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4f14f75bdaa94a9f" /><Relationship Type="http://schemas.openxmlformats.org/officeDocument/2006/relationships/chart" Target="/ppt/slides/charts/chart31.xml" Id="rId3" /><Relationship Type="http://schemas.openxmlformats.org/officeDocument/2006/relationships/notesSlide" Target="/ppt/notesSlides/notesSlide31.xml" Id="Red79120f59f042ef"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698d503cbcac4699" /><Relationship Type="http://schemas.openxmlformats.org/officeDocument/2006/relationships/chart" Target="/ppt/slides/charts/chart32.xml" Id="rId3" /><Relationship Type="http://schemas.openxmlformats.org/officeDocument/2006/relationships/notesSlide" Target="/ppt/notesSlides/notesSlide32.xml" Id="Reca150d1766c4750"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5d45266779d74914" /><Relationship Type="http://schemas.openxmlformats.org/officeDocument/2006/relationships/chart" Target="/ppt/slides/charts/chart33.xml" Id="rId3" /><Relationship Type="http://schemas.openxmlformats.org/officeDocument/2006/relationships/notesSlide" Target="/ppt/notesSlides/notesSlide33.xml" Id="R057e453d4d094bc4"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9245f8b69c8d46a4" /><Relationship Type="http://schemas.openxmlformats.org/officeDocument/2006/relationships/chart" Target="/ppt/slides/charts/chart34.xml" Id="rId3" /><Relationship Type="http://schemas.openxmlformats.org/officeDocument/2006/relationships/notesSlide" Target="/ppt/notesSlides/notesSlide34.xml" Id="R6edc7215374a401e"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e6fd4b7faeb04a10" /><Relationship Type="http://schemas.openxmlformats.org/officeDocument/2006/relationships/chart" Target="/ppt/slides/charts/chart35.xml" Id="rId3" /><Relationship Type="http://schemas.openxmlformats.org/officeDocument/2006/relationships/notesSlide" Target="/ppt/notesSlides/notesSlide35.xml" Id="R5172729aa12648be"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faf101a9f39c48ee" /><Relationship Type="http://schemas.openxmlformats.org/officeDocument/2006/relationships/chart" Target="/ppt/slides/charts/chart36.xml" Id="rId3" /><Relationship Type="http://schemas.openxmlformats.org/officeDocument/2006/relationships/notesSlide" Target="/ppt/notesSlides/notesSlide36.xml" Id="R6924010eb5024173"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f675b49beb064c4a" /><Relationship Type="http://schemas.openxmlformats.org/officeDocument/2006/relationships/chart" Target="/ppt/slides/charts/chart37.xml" Id="rId3" /><Relationship Type="http://schemas.openxmlformats.org/officeDocument/2006/relationships/notesSlide" Target="/ppt/notesSlides/notesSlide37.xml" Id="Rbbd038fc150946da"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c53867cd500840ff" /><Relationship Type="http://schemas.openxmlformats.org/officeDocument/2006/relationships/chart" Target="/ppt/slides/charts/chart38.xml" Id="rId3" /><Relationship Type="http://schemas.openxmlformats.org/officeDocument/2006/relationships/notesSlide" Target="/ppt/notesSlides/notesSlide38.xml" Id="Ree89cff068b74e94"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33cd0c03793a409f" /><Relationship Type="http://schemas.openxmlformats.org/officeDocument/2006/relationships/chart" Target="/ppt/slides/charts/chart39.xml" Id="rId3" /><Relationship Type="http://schemas.openxmlformats.org/officeDocument/2006/relationships/notesSlide" Target="/ppt/notesSlides/notesSlide39.xml" Id="R1cff98b3849545f2"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20d96ae092bb4e9f" /><Relationship Type="http://schemas.openxmlformats.org/officeDocument/2006/relationships/chart" Target="/ppt/slides/charts/chart3a.xml" Id="rId3" /><Relationship Type="http://schemas.openxmlformats.org/officeDocument/2006/relationships/notesSlide" Target="/ppt/notesSlides/notesSlide3a.xml" Id="R816f2ad3dde3445b"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f0be12937f5e48d2" /><Relationship Type="http://schemas.openxmlformats.org/officeDocument/2006/relationships/chart" Target="/ppt/slides/charts/chart3b.xml" Id="rId3" /><Relationship Type="http://schemas.openxmlformats.org/officeDocument/2006/relationships/notesSlide" Target="/ppt/notesSlides/notesSlide3b.xml" Id="R478c4df179d841bc"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554879ef7d0d415b" /><Relationship Type="http://schemas.openxmlformats.org/officeDocument/2006/relationships/chart" Target="/ppt/slides/charts/chart3c.xml" Id="rId3" /><Relationship Type="http://schemas.openxmlformats.org/officeDocument/2006/relationships/notesSlide" Target="/ppt/notesSlides/notesSlide3c.xml" Id="R2f8b31f83b63406a"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15e071e7ae5c4d0d" /><Relationship Type="http://schemas.openxmlformats.org/officeDocument/2006/relationships/chart" Target="/ppt/slides/charts/chart3d.xml" Id="rId3" /><Relationship Type="http://schemas.openxmlformats.org/officeDocument/2006/relationships/notesSlide" Target="/ppt/notesSlides/notesSlide3d.xml" Id="R933d242f32724ffd"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2169baf7a0794f7c" /><Relationship Type="http://schemas.openxmlformats.org/officeDocument/2006/relationships/chart" Target="/ppt/slides/charts/chart3e.xml" Id="rId3" /><Relationship Type="http://schemas.openxmlformats.org/officeDocument/2006/relationships/notesSlide" Target="/ppt/notesSlides/notesSlide3e.xml" Id="R821744e39c1547e2"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fe8a9dc839094936" /><Relationship Type="http://schemas.openxmlformats.org/officeDocument/2006/relationships/chart" Target="/ppt/slides/charts/chart3f.xml" Id="rId3" /><Relationship Type="http://schemas.openxmlformats.org/officeDocument/2006/relationships/notesSlide" Target="/ppt/notesSlides/notesSlide3f.xml" Id="R75d4ae1bb1e04ebd" /></Relationships>
</file>

<file path=ppt/slides/_rels/slide4.xml.rels>&#65279;<?xml version="1.0" encoding="utf-8"?><Relationships xmlns="http://schemas.openxmlformats.org/package/2006/relationships"><Relationship Type="http://schemas.openxmlformats.org/officeDocument/2006/relationships/slideLayout" Target="/ppt/slideLayouts/slideLayout12.xml" Id="R75d876891c5a477c" /><Relationship Type="http://schemas.openxmlformats.org/officeDocument/2006/relationships/chart" Target="/ppt/slides/charts/chart4.xml" Id="rId3" /><Relationship Type="http://schemas.openxmlformats.org/officeDocument/2006/relationships/notesSlide" Target="/ppt/notesSlides/notesSlide4.xml" Id="R69aa70a0eabb4285"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e7959f96c5864c84" /><Relationship Type="http://schemas.openxmlformats.org/officeDocument/2006/relationships/chart" Target="/ppt/slides/charts/chart40.xml" Id="rId3" /><Relationship Type="http://schemas.openxmlformats.org/officeDocument/2006/relationships/notesSlide" Target="/ppt/notesSlides/notesSlide40.xml" Id="Rb4ddc1364c864ef5"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e5e533d818e54244" /><Relationship Type="http://schemas.openxmlformats.org/officeDocument/2006/relationships/chart" Target="/ppt/slides/charts/chart41.xml" Id="rId3" /><Relationship Type="http://schemas.openxmlformats.org/officeDocument/2006/relationships/notesSlide" Target="/ppt/notesSlides/notesSlide41.xml" Id="R70dc432fae3742ab"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f9297240dc67401c" /><Relationship Type="http://schemas.openxmlformats.org/officeDocument/2006/relationships/chart" Target="/ppt/slides/charts/chart42.xml" Id="rId3" /><Relationship Type="http://schemas.openxmlformats.org/officeDocument/2006/relationships/notesSlide" Target="/ppt/notesSlides/notesSlide42.xml" Id="Radaf2d3e049c4d51"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1e64fe8470654da6" /><Relationship Type="http://schemas.openxmlformats.org/officeDocument/2006/relationships/chart" Target="/ppt/slides/charts/chart43.xml" Id="rId3" /><Relationship Type="http://schemas.openxmlformats.org/officeDocument/2006/relationships/notesSlide" Target="/ppt/notesSlides/notesSlide43.xml" Id="R9a4d7d0486074bbb"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44cf1dc3d14c4272" /><Relationship Type="http://schemas.openxmlformats.org/officeDocument/2006/relationships/chart" Target="/ppt/slides/charts/chart44.xml" Id="rId3" /><Relationship Type="http://schemas.openxmlformats.org/officeDocument/2006/relationships/notesSlide" Target="/ppt/notesSlides/notesSlide44.xml" Id="R21e7ded0a9954198"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cf8d3f1481c24521" /><Relationship Type="http://schemas.openxmlformats.org/officeDocument/2006/relationships/chart" Target="/ppt/slides/charts/chart45.xml" Id="rId3" /><Relationship Type="http://schemas.openxmlformats.org/officeDocument/2006/relationships/notesSlide" Target="/ppt/notesSlides/notesSlide45.xml" Id="Rf196356a20b44de3"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b96528249ae64e2e" /><Relationship Type="http://schemas.openxmlformats.org/officeDocument/2006/relationships/chart" Target="/ppt/slides/charts/chart46.xml" Id="rId3" /><Relationship Type="http://schemas.openxmlformats.org/officeDocument/2006/relationships/notesSlide" Target="/ppt/notesSlides/notesSlide46.xml" Id="R4b231108a6b74895"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b7b37d5759f644e6" /><Relationship Type="http://schemas.openxmlformats.org/officeDocument/2006/relationships/chart" Target="/ppt/slides/charts/chart47.xml" Id="rId3" /><Relationship Type="http://schemas.openxmlformats.org/officeDocument/2006/relationships/notesSlide" Target="/ppt/notesSlides/notesSlide47.xml" Id="R6f95992d334440b2"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a750aa7099cb4160" /><Relationship Type="http://schemas.openxmlformats.org/officeDocument/2006/relationships/chart" Target="/ppt/slides/charts/chart48.xml" Id="rId3" /><Relationship Type="http://schemas.openxmlformats.org/officeDocument/2006/relationships/notesSlide" Target="/ppt/notesSlides/notesSlide48.xml" Id="R490de89a5caa48c4"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80bc164c8b8d4f4a" /><Relationship Type="http://schemas.openxmlformats.org/officeDocument/2006/relationships/chart" Target="/ppt/slides/charts/chart49.xml" Id="rId3" /><Relationship Type="http://schemas.openxmlformats.org/officeDocument/2006/relationships/notesSlide" Target="/ppt/notesSlides/notesSlide49.xml" Id="Rcdcc9c2a6e1741bf"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01c79e519b294d75" /><Relationship Type="http://schemas.openxmlformats.org/officeDocument/2006/relationships/chart" Target="/ppt/slides/charts/chart4a.xml" Id="rId3" /><Relationship Type="http://schemas.openxmlformats.org/officeDocument/2006/relationships/notesSlide" Target="/ppt/notesSlides/notesSlide4a.xml" Id="R0bf39e24c4bb4452"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5ad8d06ca5054d71" /><Relationship Type="http://schemas.openxmlformats.org/officeDocument/2006/relationships/chart" Target="/ppt/slides/charts/chart4b.xml" Id="rId3" /><Relationship Type="http://schemas.openxmlformats.org/officeDocument/2006/relationships/notesSlide" Target="/ppt/notesSlides/notesSlide4b.xml" Id="R19588ca532c34072"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91aed98486db43d8" /><Relationship Type="http://schemas.openxmlformats.org/officeDocument/2006/relationships/chart" Target="/ppt/slides/charts/chart4c.xml" Id="rId3" /><Relationship Type="http://schemas.openxmlformats.org/officeDocument/2006/relationships/notesSlide" Target="/ppt/notesSlides/notesSlide4c.xml" Id="R0b2f9b2da20a46f0"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57e6b72cdc9e443e" /><Relationship Type="http://schemas.openxmlformats.org/officeDocument/2006/relationships/chart" Target="/ppt/slides/charts/chart4d.xml" Id="rId3" /><Relationship Type="http://schemas.openxmlformats.org/officeDocument/2006/relationships/notesSlide" Target="/ppt/notesSlides/notesSlide4d.xml" Id="R238c8b4a891544db"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5f4fe125271641da" /><Relationship Type="http://schemas.openxmlformats.org/officeDocument/2006/relationships/chart" Target="/ppt/slides/charts/chart4e.xml" Id="rId3" /><Relationship Type="http://schemas.openxmlformats.org/officeDocument/2006/relationships/notesSlide" Target="/ppt/notesSlides/notesSlide4e.xml" Id="R04da81971fc3452a"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1f90745c14a34dc6" /><Relationship Type="http://schemas.openxmlformats.org/officeDocument/2006/relationships/chart" Target="/ppt/slides/charts/chart4f.xml" Id="rId3" /><Relationship Type="http://schemas.openxmlformats.org/officeDocument/2006/relationships/notesSlide" Target="/ppt/notesSlides/notesSlide4f.xml" Id="Rf1c10c817a694fde"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b32fbf86458a4119" /><Relationship Type="http://schemas.openxmlformats.org/officeDocument/2006/relationships/chart" Target="/ppt/slides/charts/chart5.xml" Id="rId3" /><Relationship Type="http://schemas.openxmlformats.org/officeDocument/2006/relationships/notesSlide" Target="/ppt/notesSlides/notesSlide5.xml" Id="Rd4cf546401264453"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ca6ff3aa16604702" /><Relationship Type="http://schemas.openxmlformats.org/officeDocument/2006/relationships/chart" Target="/ppt/slides/charts/chart50.xml" Id="rId3" /><Relationship Type="http://schemas.openxmlformats.org/officeDocument/2006/relationships/notesSlide" Target="/ppt/notesSlides/notesSlide50.xml" Id="R06b0f5929b094abf"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b53a594b16be4519" /><Relationship Type="http://schemas.openxmlformats.org/officeDocument/2006/relationships/chart" Target="/ppt/slides/charts/chart51.xml" Id="rId3" /><Relationship Type="http://schemas.openxmlformats.org/officeDocument/2006/relationships/notesSlide" Target="/ppt/notesSlides/notesSlide51.xml" Id="R0d8f6fbecf2247e3"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20386e0f11e74e44" /><Relationship Type="http://schemas.openxmlformats.org/officeDocument/2006/relationships/chart" Target="/ppt/slides/charts/chart52.xml" Id="rId3" /><Relationship Type="http://schemas.openxmlformats.org/officeDocument/2006/relationships/notesSlide" Target="/ppt/notesSlides/notesSlide52.xml" Id="Re6bdac0a43f74ddf"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b5f5a56a050d4b19" /><Relationship Type="http://schemas.openxmlformats.org/officeDocument/2006/relationships/chart" Target="/ppt/slides/charts/chart53.xml" Id="rId3" /><Relationship Type="http://schemas.openxmlformats.org/officeDocument/2006/relationships/notesSlide" Target="/ppt/notesSlides/notesSlide53.xml" Id="Rc573a8aeb5dd468b"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25c39f57f9d24a8f" /><Relationship Type="http://schemas.openxmlformats.org/officeDocument/2006/relationships/chart" Target="/ppt/slides/charts/chart54.xml" Id="rId3" /><Relationship Type="http://schemas.openxmlformats.org/officeDocument/2006/relationships/notesSlide" Target="/ppt/notesSlides/notesSlide54.xml" Id="R5ded74f9727543fe"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bc8d7f22e30c4a87" /><Relationship Type="http://schemas.openxmlformats.org/officeDocument/2006/relationships/chart" Target="/ppt/slides/charts/chart55.xml" Id="rId3" /><Relationship Type="http://schemas.openxmlformats.org/officeDocument/2006/relationships/notesSlide" Target="/ppt/notesSlides/notesSlide55.xml" Id="R6c53e01344c9474b"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688f084198a14f28" /><Relationship Type="http://schemas.openxmlformats.org/officeDocument/2006/relationships/chart" Target="/ppt/slides/charts/chart56.xml" Id="rId3" /><Relationship Type="http://schemas.openxmlformats.org/officeDocument/2006/relationships/notesSlide" Target="/ppt/notesSlides/notesSlide56.xml" Id="Re1bfb37e7a7842f0"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8be6bbfcad344dae" /><Relationship Type="http://schemas.openxmlformats.org/officeDocument/2006/relationships/chart" Target="/ppt/slides/charts/chart57.xml" Id="rId3" /><Relationship Type="http://schemas.openxmlformats.org/officeDocument/2006/relationships/notesSlide" Target="/ppt/notesSlides/notesSlide57.xml" Id="R0ff6ca48bc434e89"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946a88086cc84885" /><Relationship Type="http://schemas.openxmlformats.org/officeDocument/2006/relationships/chart" Target="/ppt/slides/charts/chart58.xml" Id="rId3" /><Relationship Type="http://schemas.openxmlformats.org/officeDocument/2006/relationships/notesSlide" Target="/ppt/notesSlides/notesSlide58.xml" Id="Rb57a2ea3dfd9409c"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f30b29b6bfca4584" /><Relationship Type="http://schemas.openxmlformats.org/officeDocument/2006/relationships/chart" Target="/ppt/slides/charts/chart59.xml" Id="rId3" /><Relationship Type="http://schemas.openxmlformats.org/officeDocument/2006/relationships/notesSlide" Target="/ppt/notesSlides/notesSlide59.xml" Id="R774f69542f4748b4"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ad77effadc37423a" /><Relationship Type="http://schemas.openxmlformats.org/officeDocument/2006/relationships/chart" Target="/ppt/slides/charts/chart5a.xml" Id="rId3" /><Relationship Type="http://schemas.openxmlformats.org/officeDocument/2006/relationships/notesSlide" Target="/ppt/notesSlides/notesSlide5a.xml" Id="R862dd3f19cbd4cb4"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4841c6b31d8a4249" /><Relationship Type="http://schemas.openxmlformats.org/officeDocument/2006/relationships/chart" Target="/ppt/slides/charts/chart5b.xml" Id="rId3" /><Relationship Type="http://schemas.openxmlformats.org/officeDocument/2006/relationships/notesSlide" Target="/ppt/notesSlides/notesSlide5b.xml" Id="R2b628cca456445d8"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13b2a23ae4b74428" /><Relationship Type="http://schemas.openxmlformats.org/officeDocument/2006/relationships/chart" Target="/ppt/slides/charts/chart5c.xml" Id="rId3" /><Relationship Type="http://schemas.openxmlformats.org/officeDocument/2006/relationships/notesSlide" Target="/ppt/notesSlides/notesSlide5c.xml" Id="Rf4832299d2144dbc"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cf9b3f2e8a174aeb" /><Relationship Type="http://schemas.openxmlformats.org/officeDocument/2006/relationships/chart" Target="/ppt/slides/charts/chart5d.xml" Id="rId3" /><Relationship Type="http://schemas.openxmlformats.org/officeDocument/2006/relationships/notesSlide" Target="/ppt/notesSlides/notesSlide5d.xml" Id="Re526e9bb7ffc486a"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48a32e9e5c614809" /><Relationship Type="http://schemas.openxmlformats.org/officeDocument/2006/relationships/chart" Target="/ppt/slides/charts/chart5e.xml" Id="rId3" /><Relationship Type="http://schemas.openxmlformats.org/officeDocument/2006/relationships/notesSlide" Target="/ppt/notesSlides/notesSlide5e.xml" Id="Rbb0078e42d6a4154"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7e1f8c898fae4b5b" /><Relationship Type="http://schemas.openxmlformats.org/officeDocument/2006/relationships/chart" Target="/ppt/slides/charts/chart5f.xml" Id="rId3" /><Relationship Type="http://schemas.openxmlformats.org/officeDocument/2006/relationships/notesSlide" Target="/ppt/notesSlides/notesSlide5f.xml" Id="R7e4a1e89586e47c5"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48c5be0934364d0f" /><Relationship Type="http://schemas.openxmlformats.org/officeDocument/2006/relationships/chart" Target="/ppt/slides/charts/chart6.xml" Id="rId3" /><Relationship Type="http://schemas.openxmlformats.org/officeDocument/2006/relationships/notesSlide" Target="/ppt/notesSlides/notesSlide6.xml" Id="R0b44d74612c14849"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8e923624cbf94ab7" /><Relationship Type="http://schemas.openxmlformats.org/officeDocument/2006/relationships/chart" Target="/ppt/slides/charts/chart60.xml" Id="rId3" /><Relationship Type="http://schemas.openxmlformats.org/officeDocument/2006/relationships/notesSlide" Target="/ppt/notesSlides/notesSlide60.xml" Id="R3af99c68eadb47e7"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06b40845bb334941" /><Relationship Type="http://schemas.openxmlformats.org/officeDocument/2006/relationships/chart" Target="/ppt/slides/charts/chart61.xml" Id="rId3" /><Relationship Type="http://schemas.openxmlformats.org/officeDocument/2006/relationships/notesSlide" Target="/ppt/notesSlides/notesSlide61.xml" Id="R1e1140227d454ad5"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583af2fbe0724a01" /><Relationship Type="http://schemas.openxmlformats.org/officeDocument/2006/relationships/chart" Target="/ppt/slides/charts/chart62.xml" Id="rId3" /><Relationship Type="http://schemas.openxmlformats.org/officeDocument/2006/relationships/notesSlide" Target="/ppt/notesSlides/notesSlide62.xml" Id="Rf00b1b4939474895"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4a8e0b108286471a" /><Relationship Type="http://schemas.openxmlformats.org/officeDocument/2006/relationships/chart" Target="/ppt/slides/charts/chart63.xml" Id="rId3" /><Relationship Type="http://schemas.openxmlformats.org/officeDocument/2006/relationships/notesSlide" Target="/ppt/notesSlides/notesSlide63.xml" Id="R2ae56d1795fe481c"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bc02be99c15f4e0b" /><Relationship Type="http://schemas.openxmlformats.org/officeDocument/2006/relationships/chart" Target="/ppt/slides/charts/chart64.xml" Id="rId3" /><Relationship Type="http://schemas.openxmlformats.org/officeDocument/2006/relationships/notesSlide" Target="/ppt/notesSlides/notesSlide64.xml" Id="R71695757b0794a1f"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927fb2da17be4742" /><Relationship Type="http://schemas.openxmlformats.org/officeDocument/2006/relationships/chart" Target="/ppt/slides/charts/chart65.xml" Id="rId3" /><Relationship Type="http://schemas.openxmlformats.org/officeDocument/2006/relationships/notesSlide" Target="/ppt/notesSlides/notesSlide65.xml" Id="R5263a6e1e43b4643"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4ae8f42c0b254379" /><Relationship Type="http://schemas.openxmlformats.org/officeDocument/2006/relationships/chart" Target="/ppt/slides/charts/chart66.xml" Id="rId3" /><Relationship Type="http://schemas.openxmlformats.org/officeDocument/2006/relationships/notesSlide" Target="/ppt/notesSlides/notesSlide66.xml" Id="R72804ba861df45c2"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4e06c41fc7b14e5b" /><Relationship Type="http://schemas.openxmlformats.org/officeDocument/2006/relationships/chart" Target="/ppt/slides/charts/chart67.xml" Id="rId3" /><Relationship Type="http://schemas.openxmlformats.org/officeDocument/2006/relationships/notesSlide" Target="/ppt/notesSlides/notesSlide67.xml" Id="R25b0844c92004a97"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2feb5e62297548f9" /><Relationship Type="http://schemas.openxmlformats.org/officeDocument/2006/relationships/chart" Target="/ppt/slides/charts/chart68.xml" Id="rId3" /><Relationship Type="http://schemas.openxmlformats.org/officeDocument/2006/relationships/notesSlide" Target="/ppt/notesSlides/notesSlide68.xml" Id="R95d657f6df594575"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600b08666a4846ac" /><Relationship Type="http://schemas.openxmlformats.org/officeDocument/2006/relationships/chart" Target="/ppt/slides/charts/chart69.xml" Id="rId3" /><Relationship Type="http://schemas.openxmlformats.org/officeDocument/2006/relationships/notesSlide" Target="/ppt/notesSlides/notesSlide69.xml" Id="R3fd7461381754ed9"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064b54a5883f47ba" /><Relationship Type="http://schemas.openxmlformats.org/officeDocument/2006/relationships/chart" Target="/ppt/slides/charts/chart6a.xml" Id="rId3" /><Relationship Type="http://schemas.openxmlformats.org/officeDocument/2006/relationships/notesSlide" Target="/ppt/notesSlides/notesSlide6a.xml" Id="Rc4bfde0fdf93419f"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c21be502d6e846d7" /><Relationship Type="http://schemas.openxmlformats.org/officeDocument/2006/relationships/chart" Target="/ppt/slides/charts/chart6b.xml" Id="rId3" /><Relationship Type="http://schemas.openxmlformats.org/officeDocument/2006/relationships/notesSlide" Target="/ppt/notesSlides/notesSlide6b.xml" Id="Raff5d87e93cc4bed"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7f8f56e5af2e4edd" /><Relationship Type="http://schemas.openxmlformats.org/officeDocument/2006/relationships/chart" Target="/ppt/slides/charts/chart6c.xml" Id="rId3" /><Relationship Type="http://schemas.openxmlformats.org/officeDocument/2006/relationships/notesSlide" Target="/ppt/notesSlides/notesSlide6c.xml" Id="Rcb70d98e20f348c7"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fa34217482e44f76" /><Relationship Type="http://schemas.openxmlformats.org/officeDocument/2006/relationships/chart" Target="/ppt/slides/charts/chart6d.xml" Id="rId3" /><Relationship Type="http://schemas.openxmlformats.org/officeDocument/2006/relationships/notesSlide" Target="/ppt/notesSlides/notesSlide6d.xml" Id="R2f1c9f1112a74d65"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1fd1276398bd455a" /><Relationship Type="http://schemas.openxmlformats.org/officeDocument/2006/relationships/chart" Target="/ppt/slides/charts/chart6e.xml" Id="rId3" /><Relationship Type="http://schemas.openxmlformats.org/officeDocument/2006/relationships/notesSlide" Target="/ppt/notesSlides/notesSlide6e.xml" Id="R1ef6cfb76b2c4a6c"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5f91c4694a0a4eda" /><Relationship Type="http://schemas.openxmlformats.org/officeDocument/2006/relationships/chart" Target="/ppt/slides/charts/chart6f.xml" Id="rId3" /><Relationship Type="http://schemas.openxmlformats.org/officeDocument/2006/relationships/notesSlide" Target="/ppt/notesSlides/notesSlide6f.xml" Id="R45ea247cdc03434b"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fc3afe6e4e0c499e" /><Relationship Type="http://schemas.openxmlformats.org/officeDocument/2006/relationships/chart" Target="/ppt/slides/charts/chart7.xml" Id="rId3" /><Relationship Type="http://schemas.openxmlformats.org/officeDocument/2006/relationships/notesSlide" Target="/ppt/notesSlides/notesSlide7.xml" Id="Rc4e0d89fec394cd1"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753bc0315aa6463c" /><Relationship Type="http://schemas.openxmlformats.org/officeDocument/2006/relationships/chart" Target="/ppt/slides/charts/chart70.xml" Id="rId3" /><Relationship Type="http://schemas.openxmlformats.org/officeDocument/2006/relationships/notesSlide" Target="/ppt/notesSlides/notesSlide70.xml" Id="Rb16c6b4607924707"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86cd569acaea413e" /><Relationship Type="http://schemas.openxmlformats.org/officeDocument/2006/relationships/chart" Target="/ppt/slides/charts/chart71.xml" Id="rId3" /><Relationship Type="http://schemas.openxmlformats.org/officeDocument/2006/relationships/notesSlide" Target="/ppt/notesSlides/notesSlide71.xml" Id="R282798236e7a40db"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e7224c3f2fb946e2" /><Relationship Type="http://schemas.openxmlformats.org/officeDocument/2006/relationships/chart" Target="/ppt/slides/charts/chart72.xml" Id="rId3" /><Relationship Type="http://schemas.openxmlformats.org/officeDocument/2006/relationships/notesSlide" Target="/ppt/notesSlides/notesSlide72.xml" Id="R2b89e3d1f3b840a6"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852694cc27264768" /><Relationship Type="http://schemas.openxmlformats.org/officeDocument/2006/relationships/chart" Target="/ppt/slides/charts/chart73.xml" Id="rId3" /><Relationship Type="http://schemas.openxmlformats.org/officeDocument/2006/relationships/notesSlide" Target="/ppt/notesSlides/notesSlide73.xml" Id="R2fb7c5fe510a413e"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4999aeeb2a4949f9" /><Relationship Type="http://schemas.openxmlformats.org/officeDocument/2006/relationships/chart" Target="/ppt/slides/charts/chart74.xml" Id="rId3" /><Relationship Type="http://schemas.openxmlformats.org/officeDocument/2006/relationships/notesSlide" Target="/ppt/notesSlides/notesSlide74.xml" Id="Rf0e7d5f6a4f248be"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c6e91a50a77c4372" /><Relationship Type="http://schemas.openxmlformats.org/officeDocument/2006/relationships/chart" Target="/ppt/slides/charts/chart75.xml" Id="rId3" /><Relationship Type="http://schemas.openxmlformats.org/officeDocument/2006/relationships/notesSlide" Target="/ppt/notesSlides/notesSlide75.xml" Id="Rec63f0fdf6264d8b"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83844fe59a8f4590" /><Relationship Type="http://schemas.openxmlformats.org/officeDocument/2006/relationships/chart" Target="/ppt/slides/charts/chart76.xml" Id="rId3" /><Relationship Type="http://schemas.openxmlformats.org/officeDocument/2006/relationships/notesSlide" Target="/ppt/notesSlides/notesSlide76.xml" Id="R5c71754e89a547f8"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b4c718d4f3234fe2" /><Relationship Type="http://schemas.openxmlformats.org/officeDocument/2006/relationships/chart" Target="/ppt/slides/charts/chart77.xml" Id="rId3" /><Relationship Type="http://schemas.openxmlformats.org/officeDocument/2006/relationships/notesSlide" Target="/ppt/notesSlides/notesSlide77.xml" Id="R4b2aa5a556704791"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f956d0c0af134db5" /><Relationship Type="http://schemas.openxmlformats.org/officeDocument/2006/relationships/chart" Target="/ppt/slides/charts/chart78.xml" Id="rId3" /><Relationship Type="http://schemas.openxmlformats.org/officeDocument/2006/relationships/notesSlide" Target="/ppt/notesSlides/notesSlide78.xml" Id="R9216d792fe854c2e"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199cd11bf9c344a5" /><Relationship Type="http://schemas.openxmlformats.org/officeDocument/2006/relationships/chart" Target="/ppt/slides/charts/chart79.xml" Id="rId3" /><Relationship Type="http://schemas.openxmlformats.org/officeDocument/2006/relationships/notesSlide" Target="/ppt/notesSlides/notesSlide79.xml" Id="R3a2352714d064a06" /></Relationships>
</file>

<file path=ppt/slides/_rels/slide7a.xml.rels>&#65279;<?xml version="1.0" encoding="utf-8"?><Relationships xmlns="http://schemas.openxmlformats.org/package/2006/relationships"><Relationship Type="http://schemas.openxmlformats.org/officeDocument/2006/relationships/slideLayout" Target="/ppt/slideLayouts/slideLayout12.xml" Id="Rabb2af808b4d45be" /><Relationship Type="http://schemas.openxmlformats.org/officeDocument/2006/relationships/chart" Target="/ppt/slides/charts/chart7a.xml" Id="rId3" /><Relationship Type="http://schemas.openxmlformats.org/officeDocument/2006/relationships/notesSlide" Target="/ppt/notesSlides/notesSlide7a.xml" Id="R004fb4cde26d4731" /></Relationships>
</file>

<file path=ppt/slides/_rels/slide7b.xml.rels>&#65279;<?xml version="1.0" encoding="utf-8"?><Relationships xmlns="http://schemas.openxmlformats.org/package/2006/relationships"><Relationship Type="http://schemas.openxmlformats.org/officeDocument/2006/relationships/slideLayout" Target="/ppt/slideLayouts/slideLayout12.xml" Id="R62ba7f9c88e54e0b" /><Relationship Type="http://schemas.openxmlformats.org/officeDocument/2006/relationships/chart" Target="/ppt/slides/charts/chart7b.xml" Id="rId3" /><Relationship Type="http://schemas.openxmlformats.org/officeDocument/2006/relationships/notesSlide" Target="/ppt/notesSlides/notesSlide7b.xml" Id="R03499073550d4a0a" /></Relationships>
</file>

<file path=ppt/slides/_rels/slide7c.xml.rels>&#65279;<?xml version="1.0" encoding="utf-8"?><Relationships xmlns="http://schemas.openxmlformats.org/package/2006/relationships"><Relationship Type="http://schemas.openxmlformats.org/officeDocument/2006/relationships/slideLayout" Target="/ppt/slideLayouts/slideLayout12.xml" Id="R714ddc08506041de" /><Relationship Type="http://schemas.openxmlformats.org/officeDocument/2006/relationships/chart" Target="/ppt/slides/charts/chart7c.xml" Id="rId3" /><Relationship Type="http://schemas.openxmlformats.org/officeDocument/2006/relationships/notesSlide" Target="/ppt/notesSlides/notesSlide7c.xml" Id="R5ea50c33ec174e73" /></Relationships>
</file>

<file path=ppt/slides/_rels/slide7d.xml.rels>&#65279;<?xml version="1.0" encoding="utf-8"?><Relationships xmlns="http://schemas.openxmlformats.org/package/2006/relationships"><Relationship Type="http://schemas.openxmlformats.org/officeDocument/2006/relationships/slideLayout" Target="/ppt/slideLayouts/slideLayout12.xml" Id="R76cac64bd6544973" /><Relationship Type="http://schemas.openxmlformats.org/officeDocument/2006/relationships/chart" Target="/ppt/slides/charts/chart7d.xml" Id="rId3" /><Relationship Type="http://schemas.openxmlformats.org/officeDocument/2006/relationships/notesSlide" Target="/ppt/notesSlides/notesSlide7d.xml" Id="R5ffca8d424384baf" /></Relationships>
</file>

<file path=ppt/slides/_rels/slide7e.xml.rels>&#65279;<?xml version="1.0" encoding="utf-8"?><Relationships xmlns="http://schemas.openxmlformats.org/package/2006/relationships"><Relationship Type="http://schemas.openxmlformats.org/officeDocument/2006/relationships/slideLayout" Target="/ppt/slideLayouts/slideLayout12.xml" Id="R1072622c09104718" /><Relationship Type="http://schemas.openxmlformats.org/officeDocument/2006/relationships/chart" Target="/ppt/slides/charts/chart7e.xml" Id="rId3" /><Relationship Type="http://schemas.openxmlformats.org/officeDocument/2006/relationships/notesSlide" Target="/ppt/notesSlides/notesSlide7e.xml" Id="R915b3d7df7d048c7" /></Relationships>
</file>

<file path=ppt/slides/_rels/slide7f.xml.rels>&#65279;<?xml version="1.0" encoding="utf-8"?><Relationships xmlns="http://schemas.openxmlformats.org/package/2006/relationships"><Relationship Type="http://schemas.openxmlformats.org/officeDocument/2006/relationships/slideLayout" Target="/ppt/slideLayouts/slideLayout12.xml" Id="Re841b83006a3466c" /><Relationship Type="http://schemas.openxmlformats.org/officeDocument/2006/relationships/chart" Target="/ppt/slides/charts/chart7f.xml" Id="rId3" /><Relationship Type="http://schemas.openxmlformats.org/officeDocument/2006/relationships/notesSlide" Target="/ppt/notesSlides/notesSlide7f.xml" Id="R7a90f820242d4e1a"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05d98146c42147dd" /><Relationship Type="http://schemas.openxmlformats.org/officeDocument/2006/relationships/chart" Target="/ppt/slides/charts/chart8.xml" Id="rId3" /><Relationship Type="http://schemas.openxmlformats.org/officeDocument/2006/relationships/notesSlide" Target="/ppt/notesSlides/notesSlide8.xml" Id="Rb05d0930841245f3" /></Relationships>
</file>

<file path=ppt/slides/_rels/slide80.xml.rels>&#65279;<?xml version="1.0" encoding="utf-8"?><Relationships xmlns="http://schemas.openxmlformats.org/package/2006/relationships"><Relationship Type="http://schemas.openxmlformats.org/officeDocument/2006/relationships/slideLayout" Target="/ppt/slideLayouts/slideLayout12.xml" Id="R7c9e88706d104844" /><Relationship Type="http://schemas.openxmlformats.org/officeDocument/2006/relationships/chart" Target="/ppt/slides/charts/chart80.xml" Id="rId3" /><Relationship Type="http://schemas.openxmlformats.org/officeDocument/2006/relationships/notesSlide" Target="/ppt/notesSlides/notesSlide80.xml" Id="Rea50521cc2234530" /></Relationships>
</file>

<file path=ppt/slides/_rels/slide81.xml.rels>&#65279;<?xml version="1.0" encoding="utf-8"?><Relationships xmlns="http://schemas.openxmlformats.org/package/2006/relationships"><Relationship Type="http://schemas.openxmlformats.org/officeDocument/2006/relationships/slideLayout" Target="/ppt/slideLayouts/slideLayout12.xml" Id="R14aae76afd774131" /><Relationship Type="http://schemas.openxmlformats.org/officeDocument/2006/relationships/chart" Target="/ppt/slides/charts/chart81.xml" Id="rId3" /><Relationship Type="http://schemas.openxmlformats.org/officeDocument/2006/relationships/notesSlide" Target="/ppt/notesSlides/notesSlide81.xml" Id="Rebb73386defe435f" /></Relationships>
</file>

<file path=ppt/slides/_rels/slide82.xml.rels>&#65279;<?xml version="1.0" encoding="utf-8"?><Relationships xmlns="http://schemas.openxmlformats.org/package/2006/relationships"><Relationship Type="http://schemas.openxmlformats.org/officeDocument/2006/relationships/slideLayout" Target="/ppt/slideLayouts/slideLayout12.xml" Id="Rc2dd69d7f30f4cfb" /><Relationship Type="http://schemas.openxmlformats.org/officeDocument/2006/relationships/chart" Target="/ppt/slides/charts/chart82.xml" Id="rId3" /><Relationship Type="http://schemas.openxmlformats.org/officeDocument/2006/relationships/notesSlide" Target="/ppt/notesSlides/notesSlide82.xml" Id="Ra98d9cedf5fc4b37" /></Relationships>
</file>

<file path=ppt/slides/_rels/slide83.xml.rels>&#65279;<?xml version="1.0" encoding="utf-8"?><Relationships xmlns="http://schemas.openxmlformats.org/package/2006/relationships"><Relationship Type="http://schemas.openxmlformats.org/officeDocument/2006/relationships/slideLayout" Target="/ppt/slideLayouts/slideLayout12.xml" Id="R65452f6ecae84f86" /><Relationship Type="http://schemas.openxmlformats.org/officeDocument/2006/relationships/chart" Target="/ppt/slides/charts/chart83.xml" Id="rId3" /><Relationship Type="http://schemas.openxmlformats.org/officeDocument/2006/relationships/notesSlide" Target="/ppt/notesSlides/notesSlide83.xml" Id="Rb2ee6b9f4db844ae"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d9d51da31e224b15" /><Relationship Type="http://schemas.openxmlformats.org/officeDocument/2006/relationships/chart" Target="/ppt/slides/charts/chart84.xml" Id="rId3" /><Relationship Type="http://schemas.openxmlformats.org/officeDocument/2006/relationships/notesSlide" Target="/ppt/notesSlides/notesSlide84.xml" Id="Re8ce084edc4d42af" /></Relationships>
</file>

<file path=ppt/slides/_rels/slide85.xml.rels>&#65279;<?xml version="1.0" encoding="utf-8"?><Relationships xmlns="http://schemas.openxmlformats.org/package/2006/relationships"><Relationship Type="http://schemas.openxmlformats.org/officeDocument/2006/relationships/slideLayout" Target="/ppt/slideLayouts/slideLayout12.xml" Id="R01b33c1920ee4987" /><Relationship Type="http://schemas.openxmlformats.org/officeDocument/2006/relationships/chart" Target="/ppt/slides/charts/chart85.xml" Id="rId3" /><Relationship Type="http://schemas.openxmlformats.org/officeDocument/2006/relationships/notesSlide" Target="/ppt/notesSlides/notesSlide85.xml" Id="Rcfc063f0e5d046de" /></Relationships>
</file>

<file path=ppt/slides/_rels/slide86.xml.rels>&#65279;<?xml version="1.0" encoding="utf-8"?><Relationships xmlns="http://schemas.openxmlformats.org/package/2006/relationships"><Relationship Type="http://schemas.openxmlformats.org/officeDocument/2006/relationships/slideLayout" Target="/ppt/slideLayouts/slideLayout12.xml" Id="R89099e48c73343e3" /><Relationship Type="http://schemas.openxmlformats.org/officeDocument/2006/relationships/chart" Target="/ppt/slides/charts/chart86.xml" Id="rId3" /><Relationship Type="http://schemas.openxmlformats.org/officeDocument/2006/relationships/notesSlide" Target="/ppt/notesSlides/notesSlide86.xml" Id="Ra335b45f7b6b45a5" /></Relationships>
</file>

<file path=ppt/slides/_rels/slide87.xml.rels>&#65279;<?xml version="1.0" encoding="utf-8"?><Relationships xmlns="http://schemas.openxmlformats.org/package/2006/relationships"><Relationship Type="http://schemas.openxmlformats.org/officeDocument/2006/relationships/slideLayout" Target="/ppt/slideLayouts/slideLayout12.xml" Id="Rbc36f92469334690" /><Relationship Type="http://schemas.openxmlformats.org/officeDocument/2006/relationships/chart" Target="/ppt/slides/charts/chart87.xml" Id="rId3" /><Relationship Type="http://schemas.openxmlformats.org/officeDocument/2006/relationships/notesSlide" Target="/ppt/notesSlides/notesSlide87.xml" Id="Rd596f55bf60c4e68" /></Relationships>
</file>

<file path=ppt/slides/_rels/slide88.xml.rels>&#65279;<?xml version="1.0" encoding="utf-8"?><Relationships xmlns="http://schemas.openxmlformats.org/package/2006/relationships"><Relationship Type="http://schemas.openxmlformats.org/officeDocument/2006/relationships/slideLayout" Target="/ppt/slideLayouts/slideLayout12.xml" Id="R15cb841d322248d9" /><Relationship Type="http://schemas.openxmlformats.org/officeDocument/2006/relationships/chart" Target="/ppt/slides/charts/chart88.xml" Id="rId3" /><Relationship Type="http://schemas.openxmlformats.org/officeDocument/2006/relationships/notesSlide" Target="/ppt/notesSlides/notesSlide88.xml" Id="Re1602fb4b9074f41" /></Relationships>
</file>

<file path=ppt/slides/_rels/slide89.xml.rels>&#65279;<?xml version="1.0" encoding="utf-8"?><Relationships xmlns="http://schemas.openxmlformats.org/package/2006/relationships"><Relationship Type="http://schemas.openxmlformats.org/officeDocument/2006/relationships/slideLayout" Target="/ppt/slideLayouts/slideLayout12.xml" Id="Radc9c774a00e43d4" /><Relationship Type="http://schemas.openxmlformats.org/officeDocument/2006/relationships/chart" Target="/ppt/slides/charts/chart89.xml" Id="rId3" /><Relationship Type="http://schemas.openxmlformats.org/officeDocument/2006/relationships/notesSlide" Target="/ppt/notesSlides/notesSlide89.xml" Id="R5d40fc612bd645a8" /></Relationships>
</file>

<file path=ppt/slides/_rels/slide8a.xml.rels>&#65279;<?xml version="1.0" encoding="utf-8"?><Relationships xmlns="http://schemas.openxmlformats.org/package/2006/relationships"><Relationship Type="http://schemas.openxmlformats.org/officeDocument/2006/relationships/slideLayout" Target="/ppt/slideLayouts/slideLayout12.xml" Id="R30e4f7cd0d404b12" /><Relationship Type="http://schemas.openxmlformats.org/officeDocument/2006/relationships/chart" Target="/ppt/slides/charts/chart8a.xml" Id="rId3" /><Relationship Type="http://schemas.openxmlformats.org/officeDocument/2006/relationships/notesSlide" Target="/ppt/notesSlides/notesSlide8a.xml" Id="R677797f6f15e4bb8" /></Relationships>
</file>

<file path=ppt/slides/_rels/slide8b.xml.rels>&#65279;<?xml version="1.0" encoding="utf-8"?><Relationships xmlns="http://schemas.openxmlformats.org/package/2006/relationships"><Relationship Type="http://schemas.openxmlformats.org/officeDocument/2006/relationships/slideLayout" Target="/ppt/slideLayouts/slideLayout12.xml" Id="Rede1d46e6fea4679" /><Relationship Type="http://schemas.openxmlformats.org/officeDocument/2006/relationships/chart" Target="/ppt/slides/charts/chart8b.xml" Id="rId3" /><Relationship Type="http://schemas.openxmlformats.org/officeDocument/2006/relationships/notesSlide" Target="/ppt/notesSlides/notesSlide8b.xml" Id="R2b17569886e943ec" /></Relationships>
</file>

<file path=ppt/slides/_rels/slide8c.xml.rels>&#65279;<?xml version="1.0" encoding="utf-8"?><Relationships xmlns="http://schemas.openxmlformats.org/package/2006/relationships"><Relationship Type="http://schemas.openxmlformats.org/officeDocument/2006/relationships/slideLayout" Target="/ppt/slideLayouts/slideLayout12.xml" Id="Rbb5053ddd7134b7b" /><Relationship Type="http://schemas.openxmlformats.org/officeDocument/2006/relationships/chart" Target="/ppt/slides/charts/chart8c.xml" Id="rId3" /><Relationship Type="http://schemas.openxmlformats.org/officeDocument/2006/relationships/notesSlide" Target="/ppt/notesSlides/notesSlide8c.xml" Id="R55dfd924593643f3" /></Relationships>
</file>

<file path=ppt/slides/_rels/slide8d.xml.rels>&#65279;<?xml version="1.0" encoding="utf-8"?><Relationships xmlns="http://schemas.openxmlformats.org/package/2006/relationships"><Relationship Type="http://schemas.openxmlformats.org/officeDocument/2006/relationships/slideLayout" Target="/ppt/slideLayouts/slideLayout12.xml" Id="Rb60989d4552b4c98" /><Relationship Type="http://schemas.openxmlformats.org/officeDocument/2006/relationships/chart" Target="/ppt/slides/charts/chart8d.xml" Id="rId3" /><Relationship Type="http://schemas.openxmlformats.org/officeDocument/2006/relationships/notesSlide" Target="/ppt/notesSlides/notesSlide8d.xml" Id="R49e1fe57de5b4eb1" /></Relationships>
</file>

<file path=ppt/slides/_rels/slide8e.xml.rels>&#65279;<?xml version="1.0" encoding="utf-8"?><Relationships xmlns="http://schemas.openxmlformats.org/package/2006/relationships"><Relationship Type="http://schemas.openxmlformats.org/officeDocument/2006/relationships/slideLayout" Target="/ppt/slideLayouts/slideLayout12.xml" Id="Rc57d7d6dc35347a5" /><Relationship Type="http://schemas.openxmlformats.org/officeDocument/2006/relationships/chart" Target="/ppt/slides/charts/chart8e.xml" Id="rId3" /><Relationship Type="http://schemas.openxmlformats.org/officeDocument/2006/relationships/notesSlide" Target="/ppt/notesSlides/notesSlide8e.xml" Id="R539fe1786d3b4749" /></Relationships>
</file>

<file path=ppt/slides/_rels/slide8f.xml.rels>&#65279;<?xml version="1.0" encoding="utf-8"?><Relationships xmlns="http://schemas.openxmlformats.org/package/2006/relationships"><Relationship Type="http://schemas.openxmlformats.org/officeDocument/2006/relationships/slideLayout" Target="/ppt/slideLayouts/slideLayout12.xml" Id="R79c454a4f6094650" /><Relationship Type="http://schemas.openxmlformats.org/officeDocument/2006/relationships/chart" Target="/ppt/slides/charts/chart8f.xml" Id="rId3" /><Relationship Type="http://schemas.openxmlformats.org/officeDocument/2006/relationships/notesSlide" Target="/ppt/notesSlides/notesSlide8f.xml" Id="Rbccfe895172c422a"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a2c432ab66304ba9" /><Relationship Type="http://schemas.openxmlformats.org/officeDocument/2006/relationships/chart" Target="/ppt/slides/charts/chart9.xml" Id="rId3" /><Relationship Type="http://schemas.openxmlformats.org/officeDocument/2006/relationships/notesSlide" Target="/ppt/notesSlides/notesSlide9.xml" Id="R497abaa3e65f4e38" /></Relationships>
</file>

<file path=ppt/slides/_rels/slide90.xml.rels>&#65279;<?xml version="1.0" encoding="utf-8"?><Relationships xmlns="http://schemas.openxmlformats.org/package/2006/relationships"><Relationship Type="http://schemas.openxmlformats.org/officeDocument/2006/relationships/slideLayout" Target="/ppt/slideLayouts/slideLayout12.xml" Id="R08da911c05774e3c" /><Relationship Type="http://schemas.openxmlformats.org/officeDocument/2006/relationships/chart" Target="/ppt/slides/charts/chart90.xml" Id="rId3" /><Relationship Type="http://schemas.openxmlformats.org/officeDocument/2006/relationships/notesSlide" Target="/ppt/notesSlides/notesSlide90.xml" Id="Rf49a0ea9550a4ea3" /></Relationships>
</file>

<file path=ppt/slides/_rels/slide91.xml.rels>&#65279;<?xml version="1.0" encoding="utf-8"?><Relationships xmlns="http://schemas.openxmlformats.org/package/2006/relationships"><Relationship Type="http://schemas.openxmlformats.org/officeDocument/2006/relationships/slideLayout" Target="/ppt/slideLayouts/slideLayout12.xml" Id="R011ff9f40bbc476a" /><Relationship Type="http://schemas.openxmlformats.org/officeDocument/2006/relationships/chart" Target="/ppt/slides/charts/chart91.xml" Id="rId3" /><Relationship Type="http://schemas.openxmlformats.org/officeDocument/2006/relationships/notesSlide" Target="/ppt/notesSlides/notesSlide91.xml" Id="R2afcb80c89b54634" /></Relationships>
</file>

<file path=ppt/slides/_rels/slide92.xml.rels>&#65279;<?xml version="1.0" encoding="utf-8"?><Relationships xmlns="http://schemas.openxmlformats.org/package/2006/relationships"><Relationship Type="http://schemas.openxmlformats.org/officeDocument/2006/relationships/slideLayout" Target="/ppt/slideLayouts/slideLayout12.xml" Id="Ra04e71ac284e4e3a" /><Relationship Type="http://schemas.openxmlformats.org/officeDocument/2006/relationships/chart" Target="/ppt/slides/charts/chart92.xml" Id="rId3" /><Relationship Type="http://schemas.openxmlformats.org/officeDocument/2006/relationships/notesSlide" Target="/ppt/notesSlides/notesSlide92.xml" Id="R3a38789014a64c00" /></Relationships>
</file>

<file path=ppt/slides/_rels/slide93.xml.rels>&#65279;<?xml version="1.0" encoding="utf-8"?><Relationships xmlns="http://schemas.openxmlformats.org/package/2006/relationships"><Relationship Type="http://schemas.openxmlformats.org/officeDocument/2006/relationships/slideLayout" Target="/ppt/slideLayouts/slideLayout12.xml" Id="R90f23b4ec2b04633" /><Relationship Type="http://schemas.openxmlformats.org/officeDocument/2006/relationships/chart" Target="/ppt/slides/charts/chart93.xml" Id="rId3" /><Relationship Type="http://schemas.openxmlformats.org/officeDocument/2006/relationships/notesSlide" Target="/ppt/notesSlides/notesSlide93.xml" Id="Rad8487b3b15c48da" /></Relationships>
</file>

<file path=ppt/slides/_rels/slide94.xml.rels>&#65279;<?xml version="1.0" encoding="utf-8"?><Relationships xmlns="http://schemas.openxmlformats.org/package/2006/relationships"><Relationship Type="http://schemas.openxmlformats.org/officeDocument/2006/relationships/slideLayout" Target="/ppt/slideLayouts/slideLayout12.xml" Id="R1572d6d8955949b6" /><Relationship Type="http://schemas.openxmlformats.org/officeDocument/2006/relationships/chart" Target="/ppt/slides/charts/chart94.xml" Id="rId3" /><Relationship Type="http://schemas.openxmlformats.org/officeDocument/2006/relationships/notesSlide" Target="/ppt/notesSlides/notesSlide94.xml" Id="R870c41613ecc45d0" /></Relationships>
</file>

<file path=ppt/slides/_rels/slide95.xml.rels>&#65279;<?xml version="1.0" encoding="utf-8"?><Relationships xmlns="http://schemas.openxmlformats.org/package/2006/relationships"><Relationship Type="http://schemas.openxmlformats.org/officeDocument/2006/relationships/slideLayout" Target="/ppt/slideLayouts/slideLayout12.xml" Id="R4581647f49944596" /><Relationship Type="http://schemas.openxmlformats.org/officeDocument/2006/relationships/chart" Target="/ppt/slides/charts/chart95.xml" Id="rId3" /><Relationship Type="http://schemas.openxmlformats.org/officeDocument/2006/relationships/notesSlide" Target="/ppt/notesSlides/notesSlide95.xml" Id="R9169617e8b1b4744" /></Relationships>
</file>

<file path=ppt/slides/_rels/slide96.xml.rels>&#65279;<?xml version="1.0" encoding="utf-8"?><Relationships xmlns="http://schemas.openxmlformats.org/package/2006/relationships"><Relationship Type="http://schemas.openxmlformats.org/officeDocument/2006/relationships/slideLayout" Target="/ppt/slideLayouts/slideLayout12.xml" Id="R213633d0b5db486e" /><Relationship Type="http://schemas.openxmlformats.org/officeDocument/2006/relationships/chart" Target="/ppt/slides/charts/chart96.xml" Id="rId3" /><Relationship Type="http://schemas.openxmlformats.org/officeDocument/2006/relationships/notesSlide" Target="/ppt/notesSlides/notesSlide96.xml" Id="R3200fa12d26741a0" /></Relationships>
</file>

<file path=ppt/slides/_rels/slide97.xml.rels>&#65279;<?xml version="1.0" encoding="utf-8"?><Relationships xmlns="http://schemas.openxmlformats.org/package/2006/relationships"><Relationship Type="http://schemas.openxmlformats.org/officeDocument/2006/relationships/slideLayout" Target="/ppt/slideLayouts/slideLayout12.xml" Id="R64a3f177a8514167" /><Relationship Type="http://schemas.openxmlformats.org/officeDocument/2006/relationships/chart" Target="/ppt/slides/charts/chart97.xml" Id="rId3" /><Relationship Type="http://schemas.openxmlformats.org/officeDocument/2006/relationships/notesSlide" Target="/ppt/notesSlides/notesSlide97.xml" Id="R0d25d6fae4914177" /></Relationships>
</file>

<file path=ppt/slides/_rels/slide98.xml.rels>&#65279;<?xml version="1.0" encoding="utf-8"?><Relationships xmlns="http://schemas.openxmlformats.org/package/2006/relationships"><Relationship Type="http://schemas.openxmlformats.org/officeDocument/2006/relationships/slideLayout" Target="/ppt/slideLayouts/slideLayout12.xml" Id="R0dca9fbc7db54b8b" /><Relationship Type="http://schemas.openxmlformats.org/officeDocument/2006/relationships/chart" Target="/ppt/slides/charts/chart98.xml" Id="rId3" /><Relationship Type="http://schemas.openxmlformats.org/officeDocument/2006/relationships/notesSlide" Target="/ppt/notesSlides/notesSlide98.xml" Id="R2e60eac61eb24a85" /></Relationships>
</file>

<file path=ppt/slides/_rels/slide99.xml.rels>&#65279;<?xml version="1.0" encoding="utf-8"?><Relationships xmlns="http://schemas.openxmlformats.org/package/2006/relationships"><Relationship Type="http://schemas.openxmlformats.org/officeDocument/2006/relationships/slideLayout" Target="/ppt/slideLayouts/slideLayout12.xml" Id="Rc10ae8a1ba8742c6" /><Relationship Type="http://schemas.openxmlformats.org/officeDocument/2006/relationships/chart" Target="/ppt/slides/charts/chart99.xml" Id="rId3" /><Relationship Type="http://schemas.openxmlformats.org/officeDocument/2006/relationships/notesSlide" Target="/ppt/notesSlides/notesSlide99.xml" Id="Re5d5be8d25bb405d" /></Relationships>
</file>

<file path=ppt/slides/_rels/slide9a.xml.rels>&#65279;<?xml version="1.0" encoding="utf-8"?><Relationships xmlns="http://schemas.openxmlformats.org/package/2006/relationships"><Relationship Type="http://schemas.openxmlformats.org/officeDocument/2006/relationships/slideLayout" Target="/ppt/slideLayouts/slideLayout12.xml" Id="R16710a8f25bd4155" /><Relationship Type="http://schemas.openxmlformats.org/officeDocument/2006/relationships/chart" Target="/ppt/slides/charts/chart9a.xml" Id="rId3" /><Relationship Type="http://schemas.openxmlformats.org/officeDocument/2006/relationships/notesSlide" Target="/ppt/notesSlides/notesSlide9a.xml" Id="R59156089bfb64f2c" /></Relationships>
</file>

<file path=ppt/slides/_rels/slide9b.xml.rels>&#65279;<?xml version="1.0" encoding="utf-8"?><Relationships xmlns="http://schemas.openxmlformats.org/package/2006/relationships"><Relationship Type="http://schemas.openxmlformats.org/officeDocument/2006/relationships/slideLayout" Target="/ppt/slideLayouts/slideLayout12.xml" Id="Rd5731076b83347e5" /><Relationship Type="http://schemas.openxmlformats.org/officeDocument/2006/relationships/chart" Target="/ppt/slides/charts/chart9b.xml" Id="rId3" /><Relationship Type="http://schemas.openxmlformats.org/officeDocument/2006/relationships/notesSlide" Target="/ppt/notesSlides/notesSlide9b.xml" Id="R91fd15b973f24b3e" /></Relationships>
</file>

<file path=ppt/slides/_rels/slide9c.xml.rels>&#65279;<?xml version="1.0" encoding="utf-8"?><Relationships xmlns="http://schemas.openxmlformats.org/package/2006/relationships"><Relationship Type="http://schemas.openxmlformats.org/officeDocument/2006/relationships/slideLayout" Target="/ppt/slideLayouts/slideLayout12.xml" Id="R13d248d89f8e4f1f" /><Relationship Type="http://schemas.openxmlformats.org/officeDocument/2006/relationships/chart" Target="/ppt/slides/charts/chart9c.xml" Id="rId3" /><Relationship Type="http://schemas.openxmlformats.org/officeDocument/2006/relationships/notesSlide" Target="/ppt/notesSlides/notesSlide9c.xml" Id="Rbf67d7b19dc54f81" /></Relationships>
</file>

<file path=ppt/slides/_rels/slide9d.xml.rels>&#65279;<?xml version="1.0" encoding="utf-8"?><Relationships xmlns="http://schemas.openxmlformats.org/package/2006/relationships"><Relationship Type="http://schemas.openxmlformats.org/officeDocument/2006/relationships/slideLayout" Target="/ppt/slideLayouts/slideLayout12.xml" Id="R2517be5f1c6a48a8" /><Relationship Type="http://schemas.openxmlformats.org/officeDocument/2006/relationships/chart" Target="/ppt/slides/charts/chart9d.xml" Id="rId3" /><Relationship Type="http://schemas.openxmlformats.org/officeDocument/2006/relationships/notesSlide" Target="/ppt/notesSlides/notesSlide9d.xml" Id="R8fd60fd17f394701" /></Relationships>
</file>

<file path=ppt/slides/_rels/slide9e.xml.rels>&#65279;<?xml version="1.0" encoding="utf-8"?><Relationships xmlns="http://schemas.openxmlformats.org/package/2006/relationships"><Relationship Type="http://schemas.openxmlformats.org/officeDocument/2006/relationships/slideLayout" Target="/ppt/slideLayouts/slideLayout12.xml" Id="R426167c67d374467" /><Relationship Type="http://schemas.openxmlformats.org/officeDocument/2006/relationships/chart" Target="/ppt/slides/charts/chart9e.xml" Id="rId3" /><Relationship Type="http://schemas.openxmlformats.org/officeDocument/2006/relationships/notesSlide" Target="/ppt/notesSlides/notesSlide9e.xml" Id="R238f96c881e24442" /></Relationships>
</file>

<file path=ppt/slides/_rels/slide9f.xml.rels>&#65279;<?xml version="1.0" encoding="utf-8"?><Relationships xmlns="http://schemas.openxmlformats.org/package/2006/relationships"><Relationship Type="http://schemas.openxmlformats.org/officeDocument/2006/relationships/slideLayout" Target="/ppt/slideLayouts/slideLayout12.xml" Id="R07508f4d75254fa7" /><Relationship Type="http://schemas.openxmlformats.org/officeDocument/2006/relationships/chart" Target="/ppt/slides/charts/chart9f.xml" Id="rId3" /><Relationship Type="http://schemas.openxmlformats.org/officeDocument/2006/relationships/notesSlide" Target="/ppt/notesSlides/notesSlide9f.xml" Id="Rf674c081de7f41a8"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57037031e8a045e8" /><Relationship Type="http://schemas.openxmlformats.org/officeDocument/2006/relationships/chart" Target="/ppt/slides/charts/charta.xml" Id="rId3" /><Relationship Type="http://schemas.openxmlformats.org/officeDocument/2006/relationships/notesSlide" Target="/ppt/notesSlides/notesSlidea.xml" Id="Rfe75af1add244651" /></Relationships>
</file>

<file path=ppt/slides/_rels/slidea0.xml.rels>&#65279;<?xml version="1.0" encoding="utf-8"?><Relationships xmlns="http://schemas.openxmlformats.org/package/2006/relationships"><Relationship Type="http://schemas.openxmlformats.org/officeDocument/2006/relationships/slideLayout" Target="/ppt/slideLayouts/slideLayout12.xml" Id="R43471a54781b4e69" /><Relationship Type="http://schemas.openxmlformats.org/officeDocument/2006/relationships/chart" Target="/ppt/slides/charts/charta0.xml" Id="rId3" /><Relationship Type="http://schemas.openxmlformats.org/officeDocument/2006/relationships/notesSlide" Target="/ppt/notesSlides/notesSlidea0.xml" Id="R05bb5a5ebe3e41bc" /></Relationships>
</file>

<file path=ppt/slides/_rels/slidea1.xml.rels>&#65279;<?xml version="1.0" encoding="utf-8"?><Relationships xmlns="http://schemas.openxmlformats.org/package/2006/relationships"><Relationship Type="http://schemas.openxmlformats.org/officeDocument/2006/relationships/slideLayout" Target="/ppt/slideLayouts/slideLayout12.xml" Id="Rba5d41272267430f" /><Relationship Type="http://schemas.openxmlformats.org/officeDocument/2006/relationships/chart" Target="/ppt/slides/charts/charta1.xml" Id="rId3" /><Relationship Type="http://schemas.openxmlformats.org/officeDocument/2006/relationships/notesSlide" Target="/ppt/notesSlides/notesSlidea1.xml" Id="R56f2cc9f2cc8448c" /></Relationships>
</file>

<file path=ppt/slides/_rels/slidea2.xml.rels>&#65279;<?xml version="1.0" encoding="utf-8"?><Relationships xmlns="http://schemas.openxmlformats.org/package/2006/relationships"><Relationship Type="http://schemas.openxmlformats.org/officeDocument/2006/relationships/slideLayout" Target="/ppt/slideLayouts/slideLayout12.xml" Id="R93930f2ba2c34c66" /><Relationship Type="http://schemas.openxmlformats.org/officeDocument/2006/relationships/chart" Target="/ppt/slides/charts/charta2.xml" Id="rId3" /><Relationship Type="http://schemas.openxmlformats.org/officeDocument/2006/relationships/notesSlide" Target="/ppt/notesSlides/notesSlidea2.xml" Id="Rf187defdc9924426" /></Relationships>
</file>

<file path=ppt/slides/_rels/slidea3.xml.rels>&#65279;<?xml version="1.0" encoding="utf-8"?><Relationships xmlns="http://schemas.openxmlformats.org/package/2006/relationships"><Relationship Type="http://schemas.openxmlformats.org/officeDocument/2006/relationships/slideLayout" Target="/ppt/slideLayouts/slideLayout12.xml" Id="Rff8b0b07cced4b92" /><Relationship Type="http://schemas.openxmlformats.org/officeDocument/2006/relationships/chart" Target="/ppt/slides/charts/charta3.xml" Id="rId3" /><Relationship Type="http://schemas.openxmlformats.org/officeDocument/2006/relationships/notesSlide" Target="/ppt/notesSlides/notesSlidea3.xml" Id="R2cada944d390441b" /></Relationships>
</file>

<file path=ppt/slides/_rels/slidea4.xml.rels>&#65279;<?xml version="1.0" encoding="utf-8"?><Relationships xmlns="http://schemas.openxmlformats.org/package/2006/relationships"><Relationship Type="http://schemas.openxmlformats.org/officeDocument/2006/relationships/slideLayout" Target="/ppt/slideLayouts/slideLayout12.xml" Id="Re2b82d5e096f45f9" /><Relationship Type="http://schemas.openxmlformats.org/officeDocument/2006/relationships/chart" Target="/ppt/slides/charts/charta4.xml" Id="rId3" /><Relationship Type="http://schemas.openxmlformats.org/officeDocument/2006/relationships/notesSlide" Target="/ppt/notesSlides/notesSlidea4.xml" Id="Rd075f7c7e70c45b0" /></Relationships>
</file>

<file path=ppt/slides/_rels/slidea5.xml.rels>&#65279;<?xml version="1.0" encoding="utf-8"?><Relationships xmlns="http://schemas.openxmlformats.org/package/2006/relationships"><Relationship Type="http://schemas.openxmlformats.org/officeDocument/2006/relationships/slideLayout" Target="/ppt/slideLayouts/slideLayout12.xml" Id="Rc5c2d78bd0794770" /><Relationship Type="http://schemas.openxmlformats.org/officeDocument/2006/relationships/chart" Target="/ppt/slides/charts/charta5.xml" Id="rId3" /><Relationship Type="http://schemas.openxmlformats.org/officeDocument/2006/relationships/notesSlide" Target="/ppt/notesSlides/notesSlidea5.xml" Id="R026afa0a90f94724" /></Relationships>
</file>

<file path=ppt/slides/_rels/slidea6.xml.rels>&#65279;<?xml version="1.0" encoding="utf-8"?><Relationships xmlns="http://schemas.openxmlformats.org/package/2006/relationships"><Relationship Type="http://schemas.openxmlformats.org/officeDocument/2006/relationships/slideLayout" Target="/ppt/slideLayouts/slideLayout12.xml" Id="R6918050870e44a3b" /><Relationship Type="http://schemas.openxmlformats.org/officeDocument/2006/relationships/chart" Target="/ppt/slides/charts/charta6.xml" Id="rId3" /><Relationship Type="http://schemas.openxmlformats.org/officeDocument/2006/relationships/notesSlide" Target="/ppt/notesSlides/notesSlidea6.xml" Id="R9c141faa81ae4e63" /></Relationships>
</file>

<file path=ppt/slides/_rels/slidea7.xml.rels>&#65279;<?xml version="1.0" encoding="utf-8"?><Relationships xmlns="http://schemas.openxmlformats.org/package/2006/relationships"><Relationship Type="http://schemas.openxmlformats.org/officeDocument/2006/relationships/slideLayout" Target="/ppt/slideLayouts/slideLayout12.xml" Id="Rf38037edf3724962" /><Relationship Type="http://schemas.openxmlformats.org/officeDocument/2006/relationships/chart" Target="/ppt/slides/charts/charta7.xml" Id="rId3" /><Relationship Type="http://schemas.openxmlformats.org/officeDocument/2006/relationships/notesSlide" Target="/ppt/notesSlides/notesSlidea7.xml" Id="R54ecd00bbed74d3d" /></Relationships>
</file>

<file path=ppt/slides/_rels/slidea8.xml.rels>&#65279;<?xml version="1.0" encoding="utf-8"?><Relationships xmlns="http://schemas.openxmlformats.org/package/2006/relationships"><Relationship Type="http://schemas.openxmlformats.org/officeDocument/2006/relationships/slideLayout" Target="/ppt/slideLayouts/slideLayout12.xml" Id="R41503e3160f44070" /><Relationship Type="http://schemas.openxmlformats.org/officeDocument/2006/relationships/chart" Target="/ppt/slides/charts/charta8.xml" Id="rId3" /><Relationship Type="http://schemas.openxmlformats.org/officeDocument/2006/relationships/notesSlide" Target="/ppt/notesSlides/notesSlidea8.xml" Id="Raf246677c0b54ea3" /></Relationships>
</file>

<file path=ppt/slides/_rels/slidea9.xml.rels>&#65279;<?xml version="1.0" encoding="utf-8"?><Relationships xmlns="http://schemas.openxmlformats.org/package/2006/relationships"><Relationship Type="http://schemas.openxmlformats.org/officeDocument/2006/relationships/slideLayout" Target="/ppt/slideLayouts/slideLayout12.xml" Id="Rf489882a8ba0469f" /><Relationship Type="http://schemas.openxmlformats.org/officeDocument/2006/relationships/chart" Target="/ppt/slides/charts/charta9.xml" Id="rId3" /><Relationship Type="http://schemas.openxmlformats.org/officeDocument/2006/relationships/notesSlide" Target="/ppt/notesSlides/notesSlidea9.xml" Id="R9824a2e7f5df4939" /></Relationships>
</file>

<file path=ppt/slides/_rels/slideaa.xml.rels>&#65279;<?xml version="1.0" encoding="utf-8"?><Relationships xmlns="http://schemas.openxmlformats.org/package/2006/relationships"><Relationship Type="http://schemas.openxmlformats.org/officeDocument/2006/relationships/slideLayout" Target="/ppt/slideLayouts/slideLayout12.xml" Id="Rcb8ec7cc363e4a7f" /><Relationship Type="http://schemas.openxmlformats.org/officeDocument/2006/relationships/chart" Target="/ppt/slides/charts/chartaa.xml" Id="rId3" /><Relationship Type="http://schemas.openxmlformats.org/officeDocument/2006/relationships/notesSlide" Target="/ppt/notesSlides/notesSlideaa.xml" Id="R6487ef3cc0104684" /></Relationships>
</file>

<file path=ppt/slides/_rels/slideab.xml.rels>&#65279;<?xml version="1.0" encoding="utf-8"?><Relationships xmlns="http://schemas.openxmlformats.org/package/2006/relationships"><Relationship Type="http://schemas.openxmlformats.org/officeDocument/2006/relationships/slideLayout" Target="/ppt/slideLayouts/slideLayout12.xml" Id="Rf1e05748783f421e" /><Relationship Type="http://schemas.openxmlformats.org/officeDocument/2006/relationships/chart" Target="/ppt/slides/charts/chartab.xml" Id="rId3" /><Relationship Type="http://schemas.openxmlformats.org/officeDocument/2006/relationships/notesSlide" Target="/ppt/notesSlides/notesSlideab.xml" Id="R5e9fd141654b42b0" /></Relationships>
</file>

<file path=ppt/slides/_rels/slideac.xml.rels>&#65279;<?xml version="1.0" encoding="utf-8"?><Relationships xmlns="http://schemas.openxmlformats.org/package/2006/relationships"><Relationship Type="http://schemas.openxmlformats.org/officeDocument/2006/relationships/slideLayout" Target="/ppt/slideLayouts/slideLayout12.xml" Id="Rf291a0c8a56246f9" /><Relationship Type="http://schemas.openxmlformats.org/officeDocument/2006/relationships/chart" Target="/ppt/slides/charts/chartac.xml" Id="rId3" /><Relationship Type="http://schemas.openxmlformats.org/officeDocument/2006/relationships/notesSlide" Target="/ppt/notesSlides/notesSlideac.xml" Id="Rc7d6916178b44596" /></Relationships>
</file>

<file path=ppt/slides/_rels/slidead.xml.rels>&#65279;<?xml version="1.0" encoding="utf-8"?><Relationships xmlns="http://schemas.openxmlformats.org/package/2006/relationships"><Relationship Type="http://schemas.openxmlformats.org/officeDocument/2006/relationships/slideLayout" Target="/ppt/slideLayouts/slideLayout12.xml" Id="Rc8d8c2fc8d274cd4" /><Relationship Type="http://schemas.openxmlformats.org/officeDocument/2006/relationships/chart" Target="/ppt/slides/charts/chartad.xml" Id="rId3" /><Relationship Type="http://schemas.openxmlformats.org/officeDocument/2006/relationships/notesSlide" Target="/ppt/notesSlides/notesSlidead.xml" Id="R37eccd6ba7114021" /></Relationships>
</file>

<file path=ppt/slides/_rels/slideae.xml.rels>&#65279;<?xml version="1.0" encoding="utf-8"?><Relationships xmlns="http://schemas.openxmlformats.org/package/2006/relationships"><Relationship Type="http://schemas.openxmlformats.org/officeDocument/2006/relationships/slideLayout" Target="/ppt/slideLayouts/slideLayout12.xml" Id="R3e821a9f11ea4bed" /><Relationship Type="http://schemas.openxmlformats.org/officeDocument/2006/relationships/chart" Target="/ppt/slides/charts/chartae.xml" Id="rId3" /><Relationship Type="http://schemas.openxmlformats.org/officeDocument/2006/relationships/notesSlide" Target="/ppt/notesSlides/notesSlideae.xml" Id="Rfaf6e947557c48ae" /></Relationships>
</file>

<file path=ppt/slides/_rels/slideaf.xml.rels>&#65279;<?xml version="1.0" encoding="utf-8"?><Relationships xmlns="http://schemas.openxmlformats.org/package/2006/relationships"><Relationship Type="http://schemas.openxmlformats.org/officeDocument/2006/relationships/slideLayout" Target="/ppt/slideLayouts/slideLayout12.xml" Id="Ra353d4cf707c4ad9" /><Relationship Type="http://schemas.openxmlformats.org/officeDocument/2006/relationships/chart" Target="/ppt/slides/charts/chartaf.xml" Id="rId3" /><Relationship Type="http://schemas.openxmlformats.org/officeDocument/2006/relationships/notesSlide" Target="/ppt/notesSlides/notesSlideaf.xml" Id="R96913eff9b704c7a"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f53ddcce0fe34df7" /><Relationship Type="http://schemas.openxmlformats.org/officeDocument/2006/relationships/chart" Target="/ppt/slides/charts/chartb.xml" Id="rId3" /><Relationship Type="http://schemas.openxmlformats.org/officeDocument/2006/relationships/notesSlide" Target="/ppt/notesSlides/notesSlideb.xml" Id="R2c2ce02e9fef4d80" /></Relationships>
</file>

<file path=ppt/slides/_rels/slideb0.xml.rels>&#65279;<?xml version="1.0" encoding="utf-8"?><Relationships xmlns="http://schemas.openxmlformats.org/package/2006/relationships"><Relationship Type="http://schemas.openxmlformats.org/officeDocument/2006/relationships/slideLayout" Target="/ppt/slideLayouts/slideLayout12.xml" Id="Rf79a9c2760d846b6" /><Relationship Type="http://schemas.openxmlformats.org/officeDocument/2006/relationships/chart" Target="/ppt/slides/charts/chartb0.xml" Id="rId3" /><Relationship Type="http://schemas.openxmlformats.org/officeDocument/2006/relationships/notesSlide" Target="/ppt/notesSlides/notesSlideb0.xml" Id="R813e4da620264564" /></Relationships>
</file>

<file path=ppt/slides/_rels/slideb1.xml.rels>&#65279;<?xml version="1.0" encoding="utf-8"?><Relationships xmlns="http://schemas.openxmlformats.org/package/2006/relationships"><Relationship Type="http://schemas.openxmlformats.org/officeDocument/2006/relationships/slideLayout" Target="/ppt/slideLayouts/slideLayout12.xml" Id="R6c72a0c34af3454c" /><Relationship Type="http://schemas.openxmlformats.org/officeDocument/2006/relationships/chart" Target="/ppt/slides/charts/chartb1.xml" Id="rId3" /><Relationship Type="http://schemas.openxmlformats.org/officeDocument/2006/relationships/notesSlide" Target="/ppt/notesSlides/notesSlideb1.xml" Id="Rdd913d60653942c7" /></Relationships>
</file>

<file path=ppt/slides/_rels/slideb2.xml.rels>&#65279;<?xml version="1.0" encoding="utf-8"?><Relationships xmlns="http://schemas.openxmlformats.org/package/2006/relationships"><Relationship Type="http://schemas.openxmlformats.org/officeDocument/2006/relationships/slideLayout" Target="/ppt/slideLayouts/slideLayout12.xml" Id="R004f5e5b46e1418d" /><Relationship Type="http://schemas.openxmlformats.org/officeDocument/2006/relationships/chart" Target="/ppt/slides/charts/chartb2.xml" Id="rId3" /><Relationship Type="http://schemas.openxmlformats.org/officeDocument/2006/relationships/notesSlide" Target="/ppt/notesSlides/notesSlideb2.xml" Id="Rae5bedea91234910" /></Relationships>
</file>

<file path=ppt/slides/_rels/slideb3.xml.rels>&#65279;<?xml version="1.0" encoding="utf-8"?><Relationships xmlns="http://schemas.openxmlformats.org/package/2006/relationships"><Relationship Type="http://schemas.openxmlformats.org/officeDocument/2006/relationships/slideLayout" Target="/ppt/slideLayouts/slideLayout12.xml" Id="R64ca03b0a388448c" /><Relationship Type="http://schemas.openxmlformats.org/officeDocument/2006/relationships/chart" Target="/ppt/slides/charts/chartb3.xml" Id="rId3" /><Relationship Type="http://schemas.openxmlformats.org/officeDocument/2006/relationships/notesSlide" Target="/ppt/notesSlides/notesSlideb3.xml" Id="R4a8c5d2c69f0444b" /></Relationships>
</file>

<file path=ppt/slides/_rels/slideb4.xml.rels>&#65279;<?xml version="1.0" encoding="utf-8"?><Relationships xmlns="http://schemas.openxmlformats.org/package/2006/relationships"><Relationship Type="http://schemas.openxmlformats.org/officeDocument/2006/relationships/slideLayout" Target="/ppt/slideLayouts/slideLayout12.xml" Id="R699a41e148054599" /><Relationship Type="http://schemas.openxmlformats.org/officeDocument/2006/relationships/chart" Target="/ppt/slides/charts/chartb4.xml" Id="rId3" /><Relationship Type="http://schemas.openxmlformats.org/officeDocument/2006/relationships/notesSlide" Target="/ppt/notesSlides/notesSlideb4.xml" Id="R000a1956407844bd" /></Relationships>
</file>

<file path=ppt/slides/_rels/slideb5.xml.rels>&#65279;<?xml version="1.0" encoding="utf-8"?><Relationships xmlns="http://schemas.openxmlformats.org/package/2006/relationships"><Relationship Type="http://schemas.openxmlformats.org/officeDocument/2006/relationships/slideLayout" Target="/ppt/slideLayouts/slideLayout12.xml" Id="Rd86fe7673fa149b8" /><Relationship Type="http://schemas.openxmlformats.org/officeDocument/2006/relationships/chart" Target="/ppt/slides/charts/chartb5.xml" Id="rId3" /><Relationship Type="http://schemas.openxmlformats.org/officeDocument/2006/relationships/notesSlide" Target="/ppt/notesSlides/notesSlideb5.xml" Id="Rd374c133c8b343f1" /></Relationships>
</file>

<file path=ppt/slides/_rels/slideb6.xml.rels>&#65279;<?xml version="1.0" encoding="utf-8"?><Relationships xmlns="http://schemas.openxmlformats.org/package/2006/relationships"><Relationship Type="http://schemas.openxmlformats.org/officeDocument/2006/relationships/slideLayout" Target="/ppt/slideLayouts/slideLayout12.xml" Id="Rc94fb6007e6e43b8" /><Relationship Type="http://schemas.openxmlformats.org/officeDocument/2006/relationships/chart" Target="/ppt/slides/charts/chartb6.xml" Id="rId3" /><Relationship Type="http://schemas.openxmlformats.org/officeDocument/2006/relationships/notesSlide" Target="/ppt/notesSlides/notesSlideb6.xml" Id="R8dfa174df43248b4" /></Relationships>
</file>

<file path=ppt/slides/_rels/slideb7.xml.rels>&#65279;<?xml version="1.0" encoding="utf-8"?><Relationships xmlns="http://schemas.openxmlformats.org/package/2006/relationships"><Relationship Type="http://schemas.openxmlformats.org/officeDocument/2006/relationships/slideLayout" Target="/ppt/slideLayouts/slideLayout12.xml" Id="R15697b1d2cf64af9" /><Relationship Type="http://schemas.openxmlformats.org/officeDocument/2006/relationships/chart" Target="/ppt/slides/charts/chartb7.xml" Id="rId3" /><Relationship Type="http://schemas.openxmlformats.org/officeDocument/2006/relationships/notesSlide" Target="/ppt/notesSlides/notesSlideb7.xml" Id="R9fadd7c1d4a9410a" /></Relationships>
</file>

<file path=ppt/slides/_rels/slideb8.xml.rels>&#65279;<?xml version="1.0" encoding="utf-8"?><Relationships xmlns="http://schemas.openxmlformats.org/package/2006/relationships"><Relationship Type="http://schemas.openxmlformats.org/officeDocument/2006/relationships/slideLayout" Target="/ppt/slideLayouts/slideLayout12.xml" Id="R6c9b7b7bd0b648f5" /><Relationship Type="http://schemas.openxmlformats.org/officeDocument/2006/relationships/chart" Target="/ppt/slides/charts/chartb8.xml" Id="rId3" /><Relationship Type="http://schemas.openxmlformats.org/officeDocument/2006/relationships/notesSlide" Target="/ppt/notesSlides/notesSlideb8.xml" Id="R95eda78e5f134391" /></Relationships>
</file>

<file path=ppt/slides/_rels/slideb9.xml.rels>&#65279;<?xml version="1.0" encoding="utf-8"?><Relationships xmlns="http://schemas.openxmlformats.org/package/2006/relationships"><Relationship Type="http://schemas.openxmlformats.org/officeDocument/2006/relationships/slideLayout" Target="/ppt/slideLayouts/slideLayout12.xml" Id="Rd6ad9ca0e0764689" /><Relationship Type="http://schemas.openxmlformats.org/officeDocument/2006/relationships/chart" Target="/ppt/slides/charts/chartb9.xml" Id="rId3" /><Relationship Type="http://schemas.openxmlformats.org/officeDocument/2006/relationships/notesSlide" Target="/ppt/notesSlides/notesSlideb9.xml" Id="R78d9034b6dbb45bf" /></Relationships>
</file>

<file path=ppt/slides/_rels/slideba.xml.rels>&#65279;<?xml version="1.0" encoding="utf-8"?><Relationships xmlns="http://schemas.openxmlformats.org/package/2006/relationships"><Relationship Type="http://schemas.openxmlformats.org/officeDocument/2006/relationships/slideLayout" Target="/ppt/slideLayouts/slideLayout12.xml" Id="R474b17d11b8045bd" /><Relationship Type="http://schemas.openxmlformats.org/officeDocument/2006/relationships/chart" Target="/ppt/slides/charts/chartba.xml" Id="rId3" /><Relationship Type="http://schemas.openxmlformats.org/officeDocument/2006/relationships/notesSlide" Target="/ppt/notesSlides/notesSlideba.xml" Id="Rfb1af04e2eb240a4" /></Relationships>
</file>

<file path=ppt/slides/_rels/slidebb.xml.rels>&#65279;<?xml version="1.0" encoding="utf-8"?><Relationships xmlns="http://schemas.openxmlformats.org/package/2006/relationships"><Relationship Type="http://schemas.openxmlformats.org/officeDocument/2006/relationships/slideLayout" Target="/ppt/slideLayouts/slideLayout12.xml" Id="R23496aa19c774126" /><Relationship Type="http://schemas.openxmlformats.org/officeDocument/2006/relationships/chart" Target="/ppt/slides/charts/chartbb.xml" Id="rId3" /><Relationship Type="http://schemas.openxmlformats.org/officeDocument/2006/relationships/notesSlide" Target="/ppt/notesSlides/notesSlidebb.xml" Id="R6f03b940533d4c79" /></Relationships>
</file>

<file path=ppt/slides/_rels/slidebc.xml.rels>&#65279;<?xml version="1.0" encoding="utf-8"?><Relationships xmlns="http://schemas.openxmlformats.org/package/2006/relationships"><Relationship Type="http://schemas.openxmlformats.org/officeDocument/2006/relationships/slideLayout" Target="/ppt/slideLayouts/slideLayout12.xml" Id="Rdb393cfcf4a14f51" /><Relationship Type="http://schemas.openxmlformats.org/officeDocument/2006/relationships/chart" Target="/ppt/slides/charts/chartbc.xml" Id="rId3" /><Relationship Type="http://schemas.openxmlformats.org/officeDocument/2006/relationships/notesSlide" Target="/ppt/notesSlides/notesSlidebc.xml" Id="R909d3825605d4fdb" /></Relationships>
</file>

<file path=ppt/slides/_rels/slidebd.xml.rels>&#65279;<?xml version="1.0" encoding="utf-8"?><Relationships xmlns="http://schemas.openxmlformats.org/package/2006/relationships"><Relationship Type="http://schemas.openxmlformats.org/officeDocument/2006/relationships/slideLayout" Target="/ppt/slideLayouts/slideLayout12.xml" Id="R218cdd3e9c314a8b" /><Relationship Type="http://schemas.openxmlformats.org/officeDocument/2006/relationships/chart" Target="/ppt/slides/charts/chartbd.xml" Id="rId3" /><Relationship Type="http://schemas.openxmlformats.org/officeDocument/2006/relationships/notesSlide" Target="/ppt/notesSlides/notesSlidebd.xml" Id="Rdf40ce8b4f854da1" /></Relationships>
</file>

<file path=ppt/slides/_rels/slidebe.xml.rels>&#65279;<?xml version="1.0" encoding="utf-8"?><Relationships xmlns="http://schemas.openxmlformats.org/package/2006/relationships"><Relationship Type="http://schemas.openxmlformats.org/officeDocument/2006/relationships/slideLayout" Target="/ppt/slideLayouts/slideLayout12.xml" Id="Rc46a0a689e0e404d" /><Relationship Type="http://schemas.openxmlformats.org/officeDocument/2006/relationships/chart" Target="/ppt/slides/charts/chartbe.xml" Id="rId3" /><Relationship Type="http://schemas.openxmlformats.org/officeDocument/2006/relationships/notesSlide" Target="/ppt/notesSlides/notesSlidebe.xml" Id="R04e654da1bb045b4" /></Relationships>
</file>

<file path=ppt/slides/_rels/slidebf.xml.rels>&#65279;<?xml version="1.0" encoding="utf-8"?><Relationships xmlns="http://schemas.openxmlformats.org/package/2006/relationships"><Relationship Type="http://schemas.openxmlformats.org/officeDocument/2006/relationships/slideLayout" Target="/ppt/slideLayouts/slideLayout12.xml" Id="Rca97d9e3c0ed4d82" /><Relationship Type="http://schemas.openxmlformats.org/officeDocument/2006/relationships/chart" Target="/ppt/slides/charts/chartbf.xml" Id="rId3" /><Relationship Type="http://schemas.openxmlformats.org/officeDocument/2006/relationships/notesSlide" Target="/ppt/notesSlides/notesSlidebf.xml" Id="R0783dc85b98348ca"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906b72c911f54dd0" /><Relationship Type="http://schemas.openxmlformats.org/officeDocument/2006/relationships/chart" Target="/ppt/slides/charts/chartc.xml" Id="rId3" /><Relationship Type="http://schemas.openxmlformats.org/officeDocument/2006/relationships/notesSlide" Target="/ppt/notesSlides/notesSlidec.xml" Id="Ra2335927ad414fb2" /></Relationships>
</file>

<file path=ppt/slides/_rels/slidec0.xml.rels>&#65279;<?xml version="1.0" encoding="utf-8"?><Relationships xmlns="http://schemas.openxmlformats.org/package/2006/relationships"><Relationship Type="http://schemas.openxmlformats.org/officeDocument/2006/relationships/slideLayout" Target="/ppt/slideLayouts/slideLayout12.xml" Id="R3c58a44818e44dd3" /><Relationship Type="http://schemas.openxmlformats.org/officeDocument/2006/relationships/chart" Target="/ppt/slides/charts/chartc0.xml" Id="rId3" /><Relationship Type="http://schemas.openxmlformats.org/officeDocument/2006/relationships/notesSlide" Target="/ppt/notesSlides/notesSlidec0.xml" Id="R99c8c0600e8f4495" /></Relationships>
</file>

<file path=ppt/slides/_rels/slidec1.xml.rels>&#65279;<?xml version="1.0" encoding="utf-8"?><Relationships xmlns="http://schemas.openxmlformats.org/package/2006/relationships"><Relationship Type="http://schemas.openxmlformats.org/officeDocument/2006/relationships/slideLayout" Target="/ppt/slideLayouts/slideLayout12.xml" Id="Rd256567095f041c9" /><Relationship Type="http://schemas.openxmlformats.org/officeDocument/2006/relationships/chart" Target="/ppt/slides/charts/chartc1.xml" Id="rId3" /><Relationship Type="http://schemas.openxmlformats.org/officeDocument/2006/relationships/notesSlide" Target="/ppt/notesSlides/notesSlidec1.xml" Id="R2ebd2b2a4d1247f0" /></Relationships>
</file>

<file path=ppt/slides/_rels/slidec2.xml.rels>&#65279;<?xml version="1.0" encoding="utf-8"?><Relationships xmlns="http://schemas.openxmlformats.org/package/2006/relationships"><Relationship Type="http://schemas.openxmlformats.org/officeDocument/2006/relationships/slideLayout" Target="/ppt/slideLayouts/slideLayout12.xml" Id="Rbf2d7965191c421b" /><Relationship Type="http://schemas.openxmlformats.org/officeDocument/2006/relationships/chart" Target="/ppt/slides/charts/chartc2.xml" Id="rId3" /><Relationship Type="http://schemas.openxmlformats.org/officeDocument/2006/relationships/notesSlide" Target="/ppt/notesSlides/notesSlidec2.xml" Id="Re8a44455ae7c4dcd" /></Relationships>
</file>

<file path=ppt/slides/_rels/slidec3.xml.rels>&#65279;<?xml version="1.0" encoding="utf-8"?><Relationships xmlns="http://schemas.openxmlformats.org/package/2006/relationships"><Relationship Type="http://schemas.openxmlformats.org/officeDocument/2006/relationships/slideLayout" Target="/ppt/slideLayouts/slideLayout12.xml" Id="R1fcf8bf225994da2" /><Relationship Type="http://schemas.openxmlformats.org/officeDocument/2006/relationships/chart" Target="/ppt/slides/charts/chartc3.xml" Id="rId3" /><Relationship Type="http://schemas.openxmlformats.org/officeDocument/2006/relationships/notesSlide" Target="/ppt/notesSlides/notesSlidec3.xml" Id="R943b9ff2131044da" /></Relationships>
</file>

<file path=ppt/slides/_rels/slidec4.xml.rels>&#65279;<?xml version="1.0" encoding="utf-8"?><Relationships xmlns="http://schemas.openxmlformats.org/package/2006/relationships"><Relationship Type="http://schemas.openxmlformats.org/officeDocument/2006/relationships/slideLayout" Target="/ppt/slideLayouts/slideLayout12.xml" Id="R44c4de6ef40e4b74" /><Relationship Type="http://schemas.openxmlformats.org/officeDocument/2006/relationships/chart" Target="/ppt/slides/charts/chartc4.xml" Id="rId3" /><Relationship Type="http://schemas.openxmlformats.org/officeDocument/2006/relationships/notesSlide" Target="/ppt/notesSlides/notesSlidec4.xml" Id="R440d1c47edab4e9c" /></Relationships>
</file>

<file path=ppt/slides/_rels/slidec5.xml.rels>&#65279;<?xml version="1.0" encoding="utf-8"?><Relationships xmlns="http://schemas.openxmlformats.org/package/2006/relationships"><Relationship Type="http://schemas.openxmlformats.org/officeDocument/2006/relationships/slideLayout" Target="/ppt/slideLayouts/slideLayout12.xml" Id="R98a46cdfaca34302" /><Relationship Type="http://schemas.openxmlformats.org/officeDocument/2006/relationships/chart" Target="/ppt/slides/charts/chartc5.xml" Id="rId3" /><Relationship Type="http://schemas.openxmlformats.org/officeDocument/2006/relationships/notesSlide" Target="/ppt/notesSlides/notesSlidec5.xml" Id="Rc728ab39c12b4ca4" /></Relationships>
</file>

<file path=ppt/slides/_rels/slidec6.xml.rels>&#65279;<?xml version="1.0" encoding="utf-8"?><Relationships xmlns="http://schemas.openxmlformats.org/package/2006/relationships"><Relationship Type="http://schemas.openxmlformats.org/officeDocument/2006/relationships/slideLayout" Target="/ppt/slideLayouts/slideLayout12.xml" Id="R947b2c582d174f6f" /><Relationship Type="http://schemas.openxmlformats.org/officeDocument/2006/relationships/chart" Target="/ppt/slides/charts/chartc6.xml" Id="rId3" /><Relationship Type="http://schemas.openxmlformats.org/officeDocument/2006/relationships/notesSlide" Target="/ppt/notesSlides/notesSlidec6.xml" Id="Rdaa8b8dc2ab94076" /></Relationships>
</file>

<file path=ppt/slides/_rels/slidec7.xml.rels>&#65279;<?xml version="1.0" encoding="utf-8"?><Relationships xmlns="http://schemas.openxmlformats.org/package/2006/relationships"><Relationship Type="http://schemas.openxmlformats.org/officeDocument/2006/relationships/slideLayout" Target="/ppt/slideLayouts/slideLayout12.xml" Id="R0e1af28b1a9344a9" /><Relationship Type="http://schemas.openxmlformats.org/officeDocument/2006/relationships/chart" Target="/ppt/slides/charts/chartc7.xml" Id="rId3" /><Relationship Type="http://schemas.openxmlformats.org/officeDocument/2006/relationships/notesSlide" Target="/ppt/notesSlides/notesSlidec7.xml" Id="R5873bf069a8d49fb" /></Relationships>
</file>

<file path=ppt/slides/_rels/slidec8.xml.rels>&#65279;<?xml version="1.0" encoding="utf-8"?><Relationships xmlns="http://schemas.openxmlformats.org/package/2006/relationships"><Relationship Type="http://schemas.openxmlformats.org/officeDocument/2006/relationships/slideLayout" Target="/ppt/slideLayouts/slideLayout12.xml" Id="R31189a58dbef4fff" /><Relationship Type="http://schemas.openxmlformats.org/officeDocument/2006/relationships/chart" Target="/ppt/slides/charts/chartc8.xml" Id="rId3" /><Relationship Type="http://schemas.openxmlformats.org/officeDocument/2006/relationships/notesSlide" Target="/ppt/notesSlides/notesSlidec8.xml" Id="R24d86c2ad1194329" /></Relationships>
</file>

<file path=ppt/slides/_rels/slidec9.xml.rels>&#65279;<?xml version="1.0" encoding="utf-8"?><Relationships xmlns="http://schemas.openxmlformats.org/package/2006/relationships"><Relationship Type="http://schemas.openxmlformats.org/officeDocument/2006/relationships/slideLayout" Target="/ppt/slideLayouts/slideLayout12.xml" Id="Ref95a86471a246ea" /><Relationship Type="http://schemas.openxmlformats.org/officeDocument/2006/relationships/chart" Target="/ppt/slides/charts/chartc9.xml" Id="rId3" /><Relationship Type="http://schemas.openxmlformats.org/officeDocument/2006/relationships/notesSlide" Target="/ppt/notesSlides/notesSlidec9.xml" Id="R879d20aaca3d4bd4" /></Relationships>
</file>

<file path=ppt/slides/_rels/slideca.xml.rels>&#65279;<?xml version="1.0" encoding="utf-8"?><Relationships xmlns="http://schemas.openxmlformats.org/package/2006/relationships"><Relationship Type="http://schemas.openxmlformats.org/officeDocument/2006/relationships/slideLayout" Target="/ppt/slideLayouts/slideLayout12.xml" Id="R10a76f4649a14210" /><Relationship Type="http://schemas.openxmlformats.org/officeDocument/2006/relationships/chart" Target="/ppt/slides/charts/chartca.xml" Id="rId3" /><Relationship Type="http://schemas.openxmlformats.org/officeDocument/2006/relationships/notesSlide" Target="/ppt/notesSlides/notesSlideca.xml" Id="R4d2e992809d742e8" /></Relationships>
</file>

<file path=ppt/slides/_rels/slidecb.xml.rels>&#65279;<?xml version="1.0" encoding="utf-8"?><Relationships xmlns="http://schemas.openxmlformats.org/package/2006/relationships"><Relationship Type="http://schemas.openxmlformats.org/officeDocument/2006/relationships/slideLayout" Target="/ppt/slideLayouts/slideLayout12.xml" Id="R1ce26906cf5e47d9" /><Relationship Type="http://schemas.openxmlformats.org/officeDocument/2006/relationships/chart" Target="/ppt/slides/charts/chartcb.xml" Id="rId3" /><Relationship Type="http://schemas.openxmlformats.org/officeDocument/2006/relationships/notesSlide" Target="/ppt/notesSlides/notesSlidecb.xml" Id="R16e9bd12ac874fec" /></Relationships>
</file>

<file path=ppt/slides/_rels/slidecc.xml.rels>&#65279;<?xml version="1.0" encoding="utf-8"?><Relationships xmlns="http://schemas.openxmlformats.org/package/2006/relationships"><Relationship Type="http://schemas.openxmlformats.org/officeDocument/2006/relationships/slideLayout" Target="/ppt/slideLayouts/slideLayout12.xml" Id="R6288eddbef0144bd" /><Relationship Type="http://schemas.openxmlformats.org/officeDocument/2006/relationships/chart" Target="/ppt/slides/charts/chartcc.xml" Id="rId3" /><Relationship Type="http://schemas.openxmlformats.org/officeDocument/2006/relationships/notesSlide" Target="/ppt/notesSlides/notesSlidecc.xml" Id="R235355edc95b4659" /></Relationships>
</file>

<file path=ppt/slides/_rels/slidecd.xml.rels>&#65279;<?xml version="1.0" encoding="utf-8"?><Relationships xmlns="http://schemas.openxmlformats.org/package/2006/relationships"><Relationship Type="http://schemas.openxmlformats.org/officeDocument/2006/relationships/slideLayout" Target="/ppt/slideLayouts/slideLayout12.xml" Id="Rd989b2bc3e0042df" /><Relationship Type="http://schemas.openxmlformats.org/officeDocument/2006/relationships/chart" Target="/ppt/slides/charts/chartcd.xml" Id="rId3" /><Relationship Type="http://schemas.openxmlformats.org/officeDocument/2006/relationships/notesSlide" Target="/ppt/notesSlides/notesSlidecd.xml" Id="R4982f510aa674d5a" /></Relationships>
</file>

<file path=ppt/slides/_rels/slidece.xml.rels>&#65279;<?xml version="1.0" encoding="utf-8"?><Relationships xmlns="http://schemas.openxmlformats.org/package/2006/relationships"><Relationship Type="http://schemas.openxmlformats.org/officeDocument/2006/relationships/slideLayout" Target="/ppt/slideLayouts/slideLayout12.xml" Id="Rc8e04de4c6354c38" /><Relationship Type="http://schemas.openxmlformats.org/officeDocument/2006/relationships/chart" Target="/ppt/slides/charts/chartce.xml" Id="rId3" /><Relationship Type="http://schemas.openxmlformats.org/officeDocument/2006/relationships/notesSlide" Target="/ppt/notesSlides/notesSlidece.xml" Id="R4879fe768ee649c5" /></Relationships>
</file>

<file path=ppt/slides/_rels/slidecf.xml.rels>&#65279;<?xml version="1.0" encoding="utf-8"?><Relationships xmlns="http://schemas.openxmlformats.org/package/2006/relationships"><Relationship Type="http://schemas.openxmlformats.org/officeDocument/2006/relationships/slideLayout" Target="/ppt/slideLayouts/slideLayout12.xml" Id="R62af74de83244382" /><Relationship Type="http://schemas.openxmlformats.org/officeDocument/2006/relationships/chart" Target="/ppt/slides/charts/chartcf.xml" Id="rId3" /><Relationship Type="http://schemas.openxmlformats.org/officeDocument/2006/relationships/notesSlide" Target="/ppt/notesSlides/notesSlidecf.xml" Id="R0d6fc39171024357"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11826752c9d0488f" /><Relationship Type="http://schemas.openxmlformats.org/officeDocument/2006/relationships/chart" Target="/ppt/slides/charts/chartd.xml" Id="rId3" /><Relationship Type="http://schemas.openxmlformats.org/officeDocument/2006/relationships/notesSlide" Target="/ppt/notesSlides/notesSlided.xml" Id="R1b4966f037e64958" /></Relationships>
</file>

<file path=ppt/slides/_rels/slided0.xml.rels>&#65279;<?xml version="1.0" encoding="utf-8"?><Relationships xmlns="http://schemas.openxmlformats.org/package/2006/relationships"><Relationship Type="http://schemas.openxmlformats.org/officeDocument/2006/relationships/slideLayout" Target="/ppt/slideLayouts/slideLayout12.xml" Id="Rfd833a61891e445c" /><Relationship Type="http://schemas.openxmlformats.org/officeDocument/2006/relationships/chart" Target="/ppt/slides/charts/chartd0.xml" Id="rId3" /><Relationship Type="http://schemas.openxmlformats.org/officeDocument/2006/relationships/notesSlide" Target="/ppt/notesSlides/notesSlided0.xml" Id="R8c7137ff56704c20" /></Relationships>
</file>

<file path=ppt/slides/_rels/slided1.xml.rels>&#65279;<?xml version="1.0" encoding="utf-8"?><Relationships xmlns="http://schemas.openxmlformats.org/package/2006/relationships"><Relationship Type="http://schemas.openxmlformats.org/officeDocument/2006/relationships/slideLayout" Target="/ppt/slideLayouts/slideLayout12.xml" Id="Ref07b282edc64dac" /><Relationship Type="http://schemas.openxmlformats.org/officeDocument/2006/relationships/chart" Target="/ppt/slides/charts/chartd1.xml" Id="rId3" /><Relationship Type="http://schemas.openxmlformats.org/officeDocument/2006/relationships/notesSlide" Target="/ppt/notesSlides/notesSlided1.xml" Id="R6de04b6395b84804" /></Relationships>
</file>

<file path=ppt/slides/_rels/slided2.xml.rels>&#65279;<?xml version="1.0" encoding="utf-8"?><Relationships xmlns="http://schemas.openxmlformats.org/package/2006/relationships"><Relationship Type="http://schemas.openxmlformats.org/officeDocument/2006/relationships/slideLayout" Target="/ppt/slideLayouts/slideLayout12.xml" Id="R3f1927a5e1124dcc" /><Relationship Type="http://schemas.openxmlformats.org/officeDocument/2006/relationships/chart" Target="/ppt/slides/charts/chartd2.xml" Id="rId3" /><Relationship Type="http://schemas.openxmlformats.org/officeDocument/2006/relationships/notesSlide" Target="/ppt/notesSlides/notesSlided2.xml" Id="R2925a46c27a14abc" /></Relationships>
</file>

<file path=ppt/slides/_rels/slided3.xml.rels>&#65279;<?xml version="1.0" encoding="utf-8"?><Relationships xmlns="http://schemas.openxmlformats.org/package/2006/relationships"><Relationship Type="http://schemas.openxmlformats.org/officeDocument/2006/relationships/slideLayout" Target="/ppt/slideLayouts/slideLayout12.xml" Id="R33b5705d48fb4e9a" /><Relationship Type="http://schemas.openxmlformats.org/officeDocument/2006/relationships/chart" Target="/ppt/slides/charts/chartd3.xml" Id="rId3" /><Relationship Type="http://schemas.openxmlformats.org/officeDocument/2006/relationships/notesSlide" Target="/ppt/notesSlides/notesSlided3.xml" Id="R3c58c468957c4084" /></Relationships>
</file>

<file path=ppt/slides/_rels/slided4.xml.rels>&#65279;<?xml version="1.0" encoding="utf-8"?><Relationships xmlns="http://schemas.openxmlformats.org/package/2006/relationships"><Relationship Type="http://schemas.openxmlformats.org/officeDocument/2006/relationships/slideLayout" Target="/ppt/slideLayouts/slideLayout12.xml" Id="Rc4b2125bfd6641f4" /><Relationship Type="http://schemas.openxmlformats.org/officeDocument/2006/relationships/chart" Target="/ppt/slides/charts/chartd4.xml" Id="rId3" /><Relationship Type="http://schemas.openxmlformats.org/officeDocument/2006/relationships/notesSlide" Target="/ppt/notesSlides/notesSlided4.xml" Id="R3c64b5d7de2d4871" /></Relationships>
</file>

<file path=ppt/slides/_rels/slided5.xml.rels>&#65279;<?xml version="1.0" encoding="utf-8"?><Relationships xmlns="http://schemas.openxmlformats.org/package/2006/relationships"><Relationship Type="http://schemas.openxmlformats.org/officeDocument/2006/relationships/slideLayout" Target="/ppt/slideLayouts/slideLayout12.xml" Id="R875cede593e34f23" /><Relationship Type="http://schemas.openxmlformats.org/officeDocument/2006/relationships/chart" Target="/ppt/slides/charts/chartd5.xml" Id="rId3" /><Relationship Type="http://schemas.openxmlformats.org/officeDocument/2006/relationships/notesSlide" Target="/ppt/notesSlides/notesSlided5.xml" Id="Re47339535f3c43ce" /></Relationships>
</file>

<file path=ppt/slides/_rels/slided6.xml.rels>&#65279;<?xml version="1.0" encoding="utf-8"?><Relationships xmlns="http://schemas.openxmlformats.org/package/2006/relationships"><Relationship Type="http://schemas.openxmlformats.org/officeDocument/2006/relationships/slideLayout" Target="/ppt/slideLayouts/slideLayout12.xml" Id="Rd8b9212912104693" /><Relationship Type="http://schemas.openxmlformats.org/officeDocument/2006/relationships/chart" Target="/ppt/slides/charts/chartd6.xml" Id="rId3" /><Relationship Type="http://schemas.openxmlformats.org/officeDocument/2006/relationships/notesSlide" Target="/ppt/notesSlides/notesSlided6.xml" Id="R6a17189a20f447b9" /></Relationships>
</file>

<file path=ppt/slides/_rels/slided7.xml.rels>&#65279;<?xml version="1.0" encoding="utf-8"?><Relationships xmlns="http://schemas.openxmlformats.org/package/2006/relationships"><Relationship Type="http://schemas.openxmlformats.org/officeDocument/2006/relationships/slideLayout" Target="/ppt/slideLayouts/slideLayout12.xml" Id="R8a0a258383bd410c" /><Relationship Type="http://schemas.openxmlformats.org/officeDocument/2006/relationships/chart" Target="/ppt/slides/charts/chartd7.xml" Id="rId3" /><Relationship Type="http://schemas.openxmlformats.org/officeDocument/2006/relationships/notesSlide" Target="/ppt/notesSlides/notesSlided7.xml" Id="R669ddcf014de4163" /></Relationships>
</file>

<file path=ppt/slides/_rels/slided8.xml.rels>&#65279;<?xml version="1.0" encoding="utf-8"?><Relationships xmlns="http://schemas.openxmlformats.org/package/2006/relationships"><Relationship Type="http://schemas.openxmlformats.org/officeDocument/2006/relationships/slideLayout" Target="/ppt/slideLayouts/slideLayout12.xml" Id="R45c6c4c21e354de9" /><Relationship Type="http://schemas.openxmlformats.org/officeDocument/2006/relationships/chart" Target="/ppt/slides/charts/chartd8.xml" Id="rId3" /><Relationship Type="http://schemas.openxmlformats.org/officeDocument/2006/relationships/notesSlide" Target="/ppt/notesSlides/notesSlided8.xml" Id="Rc334d37c760b425f" /></Relationships>
</file>

<file path=ppt/slides/_rels/slided9.xml.rels>&#65279;<?xml version="1.0" encoding="utf-8"?><Relationships xmlns="http://schemas.openxmlformats.org/package/2006/relationships"><Relationship Type="http://schemas.openxmlformats.org/officeDocument/2006/relationships/slideLayout" Target="/ppt/slideLayouts/slideLayout12.xml" Id="Re73abe1f64664e37" /><Relationship Type="http://schemas.openxmlformats.org/officeDocument/2006/relationships/chart" Target="/ppt/slides/charts/chartd9.xml" Id="rId3" /><Relationship Type="http://schemas.openxmlformats.org/officeDocument/2006/relationships/notesSlide" Target="/ppt/notesSlides/notesSlided9.xml" Id="R25de11ca5da44789" /></Relationships>
</file>

<file path=ppt/slides/_rels/slideda.xml.rels>&#65279;<?xml version="1.0" encoding="utf-8"?><Relationships xmlns="http://schemas.openxmlformats.org/package/2006/relationships"><Relationship Type="http://schemas.openxmlformats.org/officeDocument/2006/relationships/slideLayout" Target="/ppt/slideLayouts/slideLayout12.xml" Id="R7773e7cd58b64492" /><Relationship Type="http://schemas.openxmlformats.org/officeDocument/2006/relationships/chart" Target="/ppt/slides/charts/chartda.xml" Id="rId3" /><Relationship Type="http://schemas.openxmlformats.org/officeDocument/2006/relationships/notesSlide" Target="/ppt/notesSlides/notesSlideda.xml" Id="R3388b433cd7b4f7b" /></Relationships>
</file>

<file path=ppt/slides/_rels/slidedb.xml.rels>&#65279;<?xml version="1.0" encoding="utf-8"?><Relationships xmlns="http://schemas.openxmlformats.org/package/2006/relationships"><Relationship Type="http://schemas.openxmlformats.org/officeDocument/2006/relationships/slideLayout" Target="/ppt/slideLayouts/slideLayout12.xml" Id="Rd9c3f54d752a42ef" /><Relationship Type="http://schemas.openxmlformats.org/officeDocument/2006/relationships/chart" Target="/ppt/slides/charts/chartdb.xml" Id="rId3" /><Relationship Type="http://schemas.openxmlformats.org/officeDocument/2006/relationships/notesSlide" Target="/ppt/notesSlides/notesSlidedb.xml" Id="R35c2374f5c59430a" /></Relationships>
</file>

<file path=ppt/slides/_rels/slidedc.xml.rels>&#65279;<?xml version="1.0" encoding="utf-8"?><Relationships xmlns="http://schemas.openxmlformats.org/package/2006/relationships"><Relationship Type="http://schemas.openxmlformats.org/officeDocument/2006/relationships/slideLayout" Target="/ppt/slideLayouts/slideLayout12.xml" Id="R68a37fa50f6a4076" /><Relationship Type="http://schemas.openxmlformats.org/officeDocument/2006/relationships/chart" Target="/ppt/slides/charts/chartdc.xml" Id="rId3" /><Relationship Type="http://schemas.openxmlformats.org/officeDocument/2006/relationships/notesSlide" Target="/ppt/notesSlides/notesSlidedc.xml" Id="R4da7c3e117ba4177" /></Relationships>
</file>

<file path=ppt/slides/_rels/slidedd.xml.rels>&#65279;<?xml version="1.0" encoding="utf-8"?><Relationships xmlns="http://schemas.openxmlformats.org/package/2006/relationships"><Relationship Type="http://schemas.openxmlformats.org/officeDocument/2006/relationships/slideLayout" Target="/ppt/slideLayouts/slideLayout12.xml" Id="Rc16356a1c72b4662" /><Relationship Type="http://schemas.openxmlformats.org/officeDocument/2006/relationships/chart" Target="/ppt/slides/charts/chartdd.xml" Id="rId3" /><Relationship Type="http://schemas.openxmlformats.org/officeDocument/2006/relationships/notesSlide" Target="/ppt/notesSlides/notesSlidedd.xml" Id="Ra62c677e0fcd4f5a" /></Relationships>
</file>

<file path=ppt/slides/_rels/slidede.xml.rels>&#65279;<?xml version="1.0" encoding="utf-8"?><Relationships xmlns="http://schemas.openxmlformats.org/package/2006/relationships"><Relationship Type="http://schemas.openxmlformats.org/officeDocument/2006/relationships/slideLayout" Target="/ppt/slideLayouts/slideLayout12.xml" Id="R19e80be54e9443ac" /><Relationship Type="http://schemas.openxmlformats.org/officeDocument/2006/relationships/chart" Target="/ppt/slides/charts/chartde.xml" Id="rId3" /><Relationship Type="http://schemas.openxmlformats.org/officeDocument/2006/relationships/notesSlide" Target="/ppt/notesSlides/notesSlidede.xml" Id="Re0ad28451d534cb1" /></Relationships>
</file>

<file path=ppt/slides/_rels/slidedf.xml.rels>&#65279;<?xml version="1.0" encoding="utf-8"?><Relationships xmlns="http://schemas.openxmlformats.org/package/2006/relationships"><Relationship Type="http://schemas.openxmlformats.org/officeDocument/2006/relationships/slideLayout" Target="/ppt/slideLayouts/slideLayout12.xml" Id="Ra3b62108bc0b4195" /><Relationship Type="http://schemas.openxmlformats.org/officeDocument/2006/relationships/chart" Target="/ppt/slides/charts/chartdf.xml" Id="rId3" /><Relationship Type="http://schemas.openxmlformats.org/officeDocument/2006/relationships/notesSlide" Target="/ppt/notesSlides/notesSlidedf.xml" Id="Rb3f8818b01cc4741"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2444de59ecf64c1d" /><Relationship Type="http://schemas.openxmlformats.org/officeDocument/2006/relationships/chart" Target="/ppt/slides/charts/charte.xml" Id="rId3" /><Relationship Type="http://schemas.openxmlformats.org/officeDocument/2006/relationships/notesSlide" Target="/ppt/notesSlides/notesSlidee.xml" Id="R15da65f467794afc" /></Relationships>
</file>

<file path=ppt/slides/_rels/slidee0.xml.rels>&#65279;<?xml version="1.0" encoding="utf-8"?><Relationships xmlns="http://schemas.openxmlformats.org/package/2006/relationships"><Relationship Type="http://schemas.openxmlformats.org/officeDocument/2006/relationships/slideLayout" Target="/ppt/slideLayouts/slideLayout12.xml" Id="R1bf7ffc754544efa" /><Relationship Type="http://schemas.openxmlformats.org/officeDocument/2006/relationships/chart" Target="/ppt/slides/charts/charte0.xml" Id="rId3" /><Relationship Type="http://schemas.openxmlformats.org/officeDocument/2006/relationships/notesSlide" Target="/ppt/notesSlides/notesSlidee0.xml" Id="R4374990766ab4fbd" /></Relationships>
</file>

<file path=ppt/slides/_rels/slidee1.xml.rels>&#65279;<?xml version="1.0" encoding="utf-8"?><Relationships xmlns="http://schemas.openxmlformats.org/package/2006/relationships"><Relationship Type="http://schemas.openxmlformats.org/officeDocument/2006/relationships/slideLayout" Target="/ppt/slideLayouts/slideLayout12.xml" Id="Ra6e1b6906005458c" /><Relationship Type="http://schemas.openxmlformats.org/officeDocument/2006/relationships/chart" Target="/ppt/slides/charts/charte1.xml" Id="rId3" /><Relationship Type="http://schemas.openxmlformats.org/officeDocument/2006/relationships/notesSlide" Target="/ppt/notesSlides/notesSlidee1.xml" Id="Rd7ab5e19b4f144c4" /></Relationships>
</file>

<file path=ppt/slides/_rels/slidee2.xml.rels>&#65279;<?xml version="1.0" encoding="utf-8"?><Relationships xmlns="http://schemas.openxmlformats.org/package/2006/relationships"><Relationship Type="http://schemas.openxmlformats.org/officeDocument/2006/relationships/slideLayout" Target="/ppt/slideLayouts/slideLayout12.xml" Id="R98e802b8577043d7" /><Relationship Type="http://schemas.openxmlformats.org/officeDocument/2006/relationships/chart" Target="/ppt/slides/charts/charte2.xml" Id="rId3" /><Relationship Type="http://schemas.openxmlformats.org/officeDocument/2006/relationships/notesSlide" Target="/ppt/notesSlides/notesSlidee2.xml" Id="R1dd5ef836a934026" /></Relationships>
</file>

<file path=ppt/slides/_rels/slidee3.xml.rels>&#65279;<?xml version="1.0" encoding="utf-8"?><Relationships xmlns="http://schemas.openxmlformats.org/package/2006/relationships"><Relationship Type="http://schemas.openxmlformats.org/officeDocument/2006/relationships/slideLayout" Target="/ppt/slideLayouts/slideLayout12.xml" Id="Ra5e369b83eef4184" /><Relationship Type="http://schemas.openxmlformats.org/officeDocument/2006/relationships/chart" Target="/ppt/slides/charts/charte3.xml" Id="rId3" /><Relationship Type="http://schemas.openxmlformats.org/officeDocument/2006/relationships/notesSlide" Target="/ppt/notesSlides/notesSlidee3.xml" Id="R4bf7e4a923ea419b"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09267f3a3d4c4ecf" /><Relationship Type="http://schemas.openxmlformats.org/officeDocument/2006/relationships/chart" Target="/ppt/slides/charts/chartf.xml" Id="rId3" /><Relationship Type="http://schemas.openxmlformats.org/officeDocument/2006/relationships/notesSlide" Target="/ppt/notesSlides/notesSlidef.xml" Id="Rc2dcd5b00bc546ef"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86.xml.rels>&#65279;<?xml version="1.0" encoding="utf-8"?><Relationships xmlns="http://schemas.openxmlformats.org/package/2006/relationships"><Relationship Type="http://schemas.openxmlformats.org/officeDocument/2006/relationships/package" Target="/ppt/slides/charts/embeddings/package86.bin" Id="rId1" /></Relationships>
</file>

<file path=ppt/slides/charts/_rels/chart87.xml.rels>&#65279;<?xml version="1.0" encoding="utf-8"?><Relationships xmlns="http://schemas.openxmlformats.org/package/2006/relationships"><Relationship Type="http://schemas.openxmlformats.org/officeDocument/2006/relationships/package" Target="/ppt/slides/charts/embeddings/package87.bin" Id="rId1" /></Relationships>
</file>

<file path=ppt/slides/charts/_rels/chart88.xml.rels>&#65279;<?xml version="1.0" encoding="utf-8"?><Relationships xmlns="http://schemas.openxmlformats.org/package/2006/relationships"><Relationship Type="http://schemas.openxmlformats.org/officeDocument/2006/relationships/package" Target="/ppt/slides/charts/embeddings/package88.bin" Id="rId1" /></Relationships>
</file>

<file path=ppt/slides/charts/_rels/chart89.xml.rels>&#65279;<?xml version="1.0" encoding="utf-8"?><Relationships xmlns="http://schemas.openxmlformats.org/package/2006/relationships"><Relationship Type="http://schemas.openxmlformats.org/officeDocument/2006/relationships/package" Target="/ppt/slides/charts/embeddings/package89.bin" Id="rId1" /></Relationships>
</file>

<file path=ppt/slides/charts/_rels/chart8a.xml.rels>&#65279;<?xml version="1.0" encoding="utf-8"?><Relationships xmlns="http://schemas.openxmlformats.org/package/2006/relationships"><Relationship Type="http://schemas.openxmlformats.org/officeDocument/2006/relationships/package" Target="/ppt/slides/charts/embeddings/package8a.bin" Id="rId1" /></Relationships>
</file>

<file path=ppt/slides/charts/_rels/chart8b.xml.rels>&#65279;<?xml version="1.0" encoding="utf-8"?><Relationships xmlns="http://schemas.openxmlformats.org/package/2006/relationships"><Relationship Type="http://schemas.openxmlformats.org/officeDocument/2006/relationships/package" Target="/ppt/slides/charts/embeddings/package8b.bin" Id="rId1" /></Relationships>
</file>

<file path=ppt/slides/charts/_rels/chart8c.xml.rels>&#65279;<?xml version="1.0" encoding="utf-8"?><Relationships xmlns="http://schemas.openxmlformats.org/package/2006/relationships"><Relationship Type="http://schemas.openxmlformats.org/officeDocument/2006/relationships/package" Target="/ppt/slides/charts/embeddings/package8c.bin" Id="rId1" /></Relationships>
</file>

<file path=ppt/slides/charts/_rels/chart8d.xml.rels>&#65279;<?xml version="1.0" encoding="utf-8"?><Relationships xmlns="http://schemas.openxmlformats.org/package/2006/relationships"><Relationship Type="http://schemas.openxmlformats.org/officeDocument/2006/relationships/package" Target="/ppt/slides/charts/embeddings/package8d.bin" Id="rId1" /></Relationships>
</file>

<file path=ppt/slides/charts/_rels/chart8e.xml.rels>&#65279;<?xml version="1.0" encoding="utf-8"?><Relationships xmlns="http://schemas.openxmlformats.org/package/2006/relationships"><Relationship Type="http://schemas.openxmlformats.org/officeDocument/2006/relationships/package" Target="/ppt/slides/charts/embeddings/package8e.bin" Id="rId1" /></Relationships>
</file>

<file path=ppt/slides/charts/_rels/chart8f.xml.rels>&#65279;<?xml version="1.0" encoding="utf-8"?><Relationships xmlns="http://schemas.openxmlformats.org/package/2006/relationships"><Relationship Type="http://schemas.openxmlformats.org/officeDocument/2006/relationships/package" Target="/ppt/slides/charts/embeddings/package8f.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90.xml.rels>&#65279;<?xml version="1.0" encoding="utf-8"?><Relationships xmlns="http://schemas.openxmlformats.org/package/2006/relationships"><Relationship Type="http://schemas.openxmlformats.org/officeDocument/2006/relationships/package" Target="/ppt/slides/charts/embeddings/package90.bin" Id="rId1" /></Relationships>
</file>

<file path=ppt/slides/charts/_rels/chart91.xml.rels>&#65279;<?xml version="1.0" encoding="utf-8"?><Relationships xmlns="http://schemas.openxmlformats.org/package/2006/relationships"><Relationship Type="http://schemas.openxmlformats.org/officeDocument/2006/relationships/package" Target="/ppt/slides/charts/embeddings/package91.bin" Id="rId1" /></Relationships>
</file>

<file path=ppt/slides/charts/_rels/chart92.xml.rels>&#65279;<?xml version="1.0" encoding="utf-8"?><Relationships xmlns="http://schemas.openxmlformats.org/package/2006/relationships"><Relationship Type="http://schemas.openxmlformats.org/officeDocument/2006/relationships/package" Target="/ppt/slides/charts/embeddings/package92.bin" Id="rId1" /></Relationships>
</file>

<file path=ppt/slides/charts/_rels/chart93.xml.rels>&#65279;<?xml version="1.0" encoding="utf-8"?><Relationships xmlns="http://schemas.openxmlformats.org/package/2006/relationships"><Relationship Type="http://schemas.openxmlformats.org/officeDocument/2006/relationships/package" Target="/ppt/slides/charts/embeddings/package93.bin" Id="rId1" /></Relationships>
</file>

<file path=ppt/slides/charts/_rels/chart94.xml.rels>&#65279;<?xml version="1.0" encoding="utf-8"?><Relationships xmlns="http://schemas.openxmlformats.org/package/2006/relationships"><Relationship Type="http://schemas.openxmlformats.org/officeDocument/2006/relationships/package" Target="/ppt/slides/charts/embeddings/package94.bin" Id="rId1" /></Relationships>
</file>

<file path=ppt/slides/charts/_rels/chart95.xml.rels>&#65279;<?xml version="1.0" encoding="utf-8"?><Relationships xmlns="http://schemas.openxmlformats.org/package/2006/relationships"><Relationship Type="http://schemas.openxmlformats.org/officeDocument/2006/relationships/package" Target="/ppt/slides/charts/embeddings/package95.bin" Id="rId1" /></Relationships>
</file>

<file path=ppt/slides/charts/_rels/chart96.xml.rels>&#65279;<?xml version="1.0" encoding="utf-8"?><Relationships xmlns="http://schemas.openxmlformats.org/package/2006/relationships"><Relationship Type="http://schemas.openxmlformats.org/officeDocument/2006/relationships/package" Target="/ppt/slides/charts/embeddings/package96.bin" Id="rId1" /></Relationships>
</file>

<file path=ppt/slides/charts/_rels/chart97.xml.rels>&#65279;<?xml version="1.0" encoding="utf-8"?><Relationships xmlns="http://schemas.openxmlformats.org/package/2006/relationships"><Relationship Type="http://schemas.openxmlformats.org/officeDocument/2006/relationships/package" Target="/ppt/slides/charts/embeddings/package97.bin" Id="rId1" /></Relationships>
</file>

<file path=ppt/slides/charts/_rels/chart98.xml.rels>&#65279;<?xml version="1.0" encoding="utf-8"?><Relationships xmlns="http://schemas.openxmlformats.org/package/2006/relationships"><Relationship Type="http://schemas.openxmlformats.org/officeDocument/2006/relationships/package" Target="/ppt/slides/charts/embeddings/package98.bin" Id="rId1" /></Relationships>
</file>

<file path=ppt/slides/charts/_rels/chart99.xml.rels>&#65279;<?xml version="1.0" encoding="utf-8"?><Relationships xmlns="http://schemas.openxmlformats.org/package/2006/relationships"><Relationship Type="http://schemas.openxmlformats.org/officeDocument/2006/relationships/package" Target="/ppt/slides/charts/embeddings/package99.bin" Id="rId1" /></Relationships>
</file>

<file path=ppt/slides/charts/_rels/chart9a.xml.rels>&#65279;<?xml version="1.0" encoding="utf-8"?><Relationships xmlns="http://schemas.openxmlformats.org/package/2006/relationships"><Relationship Type="http://schemas.openxmlformats.org/officeDocument/2006/relationships/package" Target="/ppt/slides/charts/embeddings/package9a.bin" Id="rId1" /></Relationships>
</file>

<file path=ppt/slides/charts/_rels/chart9b.xml.rels>&#65279;<?xml version="1.0" encoding="utf-8"?><Relationships xmlns="http://schemas.openxmlformats.org/package/2006/relationships"><Relationship Type="http://schemas.openxmlformats.org/officeDocument/2006/relationships/package" Target="/ppt/slides/charts/embeddings/package9b.bin" Id="rId1" /></Relationships>
</file>

<file path=ppt/slides/charts/_rels/chart9c.xml.rels>&#65279;<?xml version="1.0" encoding="utf-8"?><Relationships xmlns="http://schemas.openxmlformats.org/package/2006/relationships"><Relationship Type="http://schemas.openxmlformats.org/officeDocument/2006/relationships/package" Target="/ppt/slides/charts/embeddings/package9c.bin" Id="rId1" /></Relationships>
</file>

<file path=ppt/slides/charts/_rels/chart9d.xml.rels>&#65279;<?xml version="1.0" encoding="utf-8"?><Relationships xmlns="http://schemas.openxmlformats.org/package/2006/relationships"><Relationship Type="http://schemas.openxmlformats.org/officeDocument/2006/relationships/package" Target="/ppt/slides/charts/embeddings/package9d.bin" Id="rId1" /></Relationships>
</file>

<file path=ppt/slides/charts/_rels/chart9e.xml.rels>&#65279;<?xml version="1.0" encoding="utf-8"?><Relationships xmlns="http://schemas.openxmlformats.org/package/2006/relationships"><Relationship Type="http://schemas.openxmlformats.org/officeDocument/2006/relationships/package" Target="/ppt/slides/charts/embeddings/package9e.bin" Id="rId1" /></Relationships>
</file>

<file path=ppt/slides/charts/_rels/chart9f.xml.rels>&#65279;<?xml version="1.0" encoding="utf-8"?><Relationships xmlns="http://schemas.openxmlformats.org/package/2006/relationships"><Relationship Type="http://schemas.openxmlformats.org/officeDocument/2006/relationships/package" Target="/ppt/slides/charts/embeddings/package9f.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a0.xml.rels>&#65279;<?xml version="1.0" encoding="utf-8"?><Relationships xmlns="http://schemas.openxmlformats.org/package/2006/relationships"><Relationship Type="http://schemas.openxmlformats.org/officeDocument/2006/relationships/package" Target="/ppt/slides/charts/embeddings/packagea0.bin" Id="rId1" /></Relationships>
</file>

<file path=ppt/slides/charts/_rels/charta1.xml.rels>&#65279;<?xml version="1.0" encoding="utf-8"?><Relationships xmlns="http://schemas.openxmlformats.org/package/2006/relationships"><Relationship Type="http://schemas.openxmlformats.org/officeDocument/2006/relationships/package" Target="/ppt/slides/charts/embeddings/packagea1.bin" Id="rId1" /></Relationships>
</file>

<file path=ppt/slides/charts/_rels/charta2.xml.rels>&#65279;<?xml version="1.0" encoding="utf-8"?><Relationships xmlns="http://schemas.openxmlformats.org/package/2006/relationships"><Relationship Type="http://schemas.openxmlformats.org/officeDocument/2006/relationships/package" Target="/ppt/slides/charts/embeddings/packagea2.bin" Id="rId1" /></Relationships>
</file>

<file path=ppt/slides/charts/_rels/charta3.xml.rels>&#65279;<?xml version="1.0" encoding="utf-8"?><Relationships xmlns="http://schemas.openxmlformats.org/package/2006/relationships"><Relationship Type="http://schemas.openxmlformats.org/officeDocument/2006/relationships/package" Target="/ppt/slides/charts/embeddings/packagea3.bin" Id="rId1" /></Relationships>
</file>

<file path=ppt/slides/charts/_rels/charta4.xml.rels>&#65279;<?xml version="1.0" encoding="utf-8"?><Relationships xmlns="http://schemas.openxmlformats.org/package/2006/relationships"><Relationship Type="http://schemas.openxmlformats.org/officeDocument/2006/relationships/package" Target="/ppt/slides/charts/embeddings/packagea4.bin" Id="rId1" /></Relationships>
</file>

<file path=ppt/slides/charts/_rels/charta5.xml.rels>&#65279;<?xml version="1.0" encoding="utf-8"?><Relationships xmlns="http://schemas.openxmlformats.org/package/2006/relationships"><Relationship Type="http://schemas.openxmlformats.org/officeDocument/2006/relationships/package" Target="/ppt/slides/charts/embeddings/packagea5.bin" Id="rId1" /></Relationships>
</file>

<file path=ppt/slides/charts/_rels/charta6.xml.rels>&#65279;<?xml version="1.0" encoding="utf-8"?><Relationships xmlns="http://schemas.openxmlformats.org/package/2006/relationships"><Relationship Type="http://schemas.openxmlformats.org/officeDocument/2006/relationships/package" Target="/ppt/slides/charts/embeddings/packagea6.bin" Id="rId1" /></Relationships>
</file>

<file path=ppt/slides/charts/_rels/charta7.xml.rels>&#65279;<?xml version="1.0" encoding="utf-8"?><Relationships xmlns="http://schemas.openxmlformats.org/package/2006/relationships"><Relationship Type="http://schemas.openxmlformats.org/officeDocument/2006/relationships/package" Target="/ppt/slides/charts/embeddings/packagea7.bin" Id="rId1" /></Relationships>
</file>

<file path=ppt/slides/charts/_rels/charta8.xml.rels>&#65279;<?xml version="1.0" encoding="utf-8"?><Relationships xmlns="http://schemas.openxmlformats.org/package/2006/relationships"><Relationship Type="http://schemas.openxmlformats.org/officeDocument/2006/relationships/package" Target="/ppt/slides/charts/embeddings/packagea8.bin" Id="rId1" /></Relationships>
</file>

<file path=ppt/slides/charts/_rels/charta9.xml.rels>&#65279;<?xml version="1.0" encoding="utf-8"?><Relationships xmlns="http://schemas.openxmlformats.org/package/2006/relationships"><Relationship Type="http://schemas.openxmlformats.org/officeDocument/2006/relationships/package" Target="/ppt/slides/charts/embeddings/packagea9.bin" Id="rId1" /></Relationships>
</file>

<file path=ppt/slides/charts/_rels/chartaa.xml.rels>&#65279;<?xml version="1.0" encoding="utf-8"?><Relationships xmlns="http://schemas.openxmlformats.org/package/2006/relationships"><Relationship Type="http://schemas.openxmlformats.org/officeDocument/2006/relationships/package" Target="/ppt/slides/charts/embeddings/packageaa.bin" Id="rId1" /></Relationships>
</file>

<file path=ppt/slides/charts/_rels/chartab.xml.rels>&#65279;<?xml version="1.0" encoding="utf-8"?><Relationships xmlns="http://schemas.openxmlformats.org/package/2006/relationships"><Relationship Type="http://schemas.openxmlformats.org/officeDocument/2006/relationships/package" Target="/ppt/slides/charts/embeddings/packageab.bin" Id="rId1" /></Relationships>
</file>

<file path=ppt/slides/charts/_rels/chartac.xml.rels>&#65279;<?xml version="1.0" encoding="utf-8"?><Relationships xmlns="http://schemas.openxmlformats.org/package/2006/relationships"><Relationship Type="http://schemas.openxmlformats.org/officeDocument/2006/relationships/package" Target="/ppt/slides/charts/embeddings/packageac.bin" Id="rId1" /></Relationships>
</file>

<file path=ppt/slides/charts/_rels/chartad.xml.rels>&#65279;<?xml version="1.0" encoding="utf-8"?><Relationships xmlns="http://schemas.openxmlformats.org/package/2006/relationships"><Relationship Type="http://schemas.openxmlformats.org/officeDocument/2006/relationships/package" Target="/ppt/slides/charts/embeddings/packagead.bin" Id="rId1" /></Relationships>
</file>

<file path=ppt/slides/charts/_rels/chartae.xml.rels>&#65279;<?xml version="1.0" encoding="utf-8"?><Relationships xmlns="http://schemas.openxmlformats.org/package/2006/relationships"><Relationship Type="http://schemas.openxmlformats.org/officeDocument/2006/relationships/package" Target="/ppt/slides/charts/embeddings/packageae.bin" Id="rId1" /></Relationships>
</file>

<file path=ppt/slides/charts/_rels/chartaf.xml.rels>&#65279;<?xml version="1.0" encoding="utf-8"?><Relationships xmlns="http://schemas.openxmlformats.org/package/2006/relationships"><Relationship Type="http://schemas.openxmlformats.org/officeDocument/2006/relationships/package" Target="/ppt/slides/charts/embeddings/packageaf.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b0.xml.rels>&#65279;<?xml version="1.0" encoding="utf-8"?><Relationships xmlns="http://schemas.openxmlformats.org/package/2006/relationships"><Relationship Type="http://schemas.openxmlformats.org/officeDocument/2006/relationships/package" Target="/ppt/slides/charts/embeddings/packageb0.bin" Id="rId1" /></Relationships>
</file>

<file path=ppt/slides/charts/_rels/chartb1.xml.rels>&#65279;<?xml version="1.0" encoding="utf-8"?><Relationships xmlns="http://schemas.openxmlformats.org/package/2006/relationships"><Relationship Type="http://schemas.openxmlformats.org/officeDocument/2006/relationships/package" Target="/ppt/slides/charts/embeddings/packageb1.bin" Id="rId1" /></Relationships>
</file>

<file path=ppt/slides/charts/_rels/chartb2.xml.rels>&#65279;<?xml version="1.0" encoding="utf-8"?><Relationships xmlns="http://schemas.openxmlformats.org/package/2006/relationships"><Relationship Type="http://schemas.openxmlformats.org/officeDocument/2006/relationships/package" Target="/ppt/slides/charts/embeddings/packageb2.bin" Id="rId1" /></Relationships>
</file>

<file path=ppt/slides/charts/_rels/chartb3.xml.rels>&#65279;<?xml version="1.0" encoding="utf-8"?><Relationships xmlns="http://schemas.openxmlformats.org/package/2006/relationships"><Relationship Type="http://schemas.openxmlformats.org/officeDocument/2006/relationships/package" Target="/ppt/slides/charts/embeddings/packageb3.bin" Id="rId1" /></Relationships>
</file>

<file path=ppt/slides/charts/_rels/chartb4.xml.rels>&#65279;<?xml version="1.0" encoding="utf-8"?><Relationships xmlns="http://schemas.openxmlformats.org/package/2006/relationships"><Relationship Type="http://schemas.openxmlformats.org/officeDocument/2006/relationships/package" Target="/ppt/slides/charts/embeddings/packageb4.bin" Id="rId1" /></Relationships>
</file>

<file path=ppt/slides/charts/_rels/chartb5.xml.rels>&#65279;<?xml version="1.0" encoding="utf-8"?><Relationships xmlns="http://schemas.openxmlformats.org/package/2006/relationships"><Relationship Type="http://schemas.openxmlformats.org/officeDocument/2006/relationships/package" Target="/ppt/slides/charts/embeddings/packageb5.bin" Id="rId1" /></Relationships>
</file>

<file path=ppt/slides/charts/_rels/chartb6.xml.rels>&#65279;<?xml version="1.0" encoding="utf-8"?><Relationships xmlns="http://schemas.openxmlformats.org/package/2006/relationships"><Relationship Type="http://schemas.openxmlformats.org/officeDocument/2006/relationships/package" Target="/ppt/slides/charts/embeddings/packageb6.bin" Id="rId1" /></Relationships>
</file>

<file path=ppt/slides/charts/_rels/chartb7.xml.rels>&#65279;<?xml version="1.0" encoding="utf-8"?><Relationships xmlns="http://schemas.openxmlformats.org/package/2006/relationships"><Relationship Type="http://schemas.openxmlformats.org/officeDocument/2006/relationships/package" Target="/ppt/slides/charts/embeddings/packageb7.bin" Id="rId1" /></Relationships>
</file>

<file path=ppt/slides/charts/_rels/chartb8.xml.rels>&#65279;<?xml version="1.0" encoding="utf-8"?><Relationships xmlns="http://schemas.openxmlformats.org/package/2006/relationships"><Relationship Type="http://schemas.openxmlformats.org/officeDocument/2006/relationships/package" Target="/ppt/slides/charts/embeddings/packageb8.bin" Id="rId1" /></Relationships>
</file>

<file path=ppt/slides/charts/_rels/chartb9.xml.rels>&#65279;<?xml version="1.0" encoding="utf-8"?><Relationships xmlns="http://schemas.openxmlformats.org/package/2006/relationships"><Relationship Type="http://schemas.openxmlformats.org/officeDocument/2006/relationships/package" Target="/ppt/slides/charts/embeddings/packageb9.bin" Id="rId1" /></Relationships>
</file>

<file path=ppt/slides/charts/_rels/chartba.xml.rels>&#65279;<?xml version="1.0" encoding="utf-8"?><Relationships xmlns="http://schemas.openxmlformats.org/package/2006/relationships"><Relationship Type="http://schemas.openxmlformats.org/officeDocument/2006/relationships/package" Target="/ppt/slides/charts/embeddings/packageba.bin" Id="rId1" /></Relationships>
</file>

<file path=ppt/slides/charts/_rels/chartbb.xml.rels>&#65279;<?xml version="1.0" encoding="utf-8"?><Relationships xmlns="http://schemas.openxmlformats.org/package/2006/relationships"><Relationship Type="http://schemas.openxmlformats.org/officeDocument/2006/relationships/package" Target="/ppt/slides/charts/embeddings/packagebb.bin" Id="rId1" /></Relationships>
</file>

<file path=ppt/slides/charts/_rels/chartbc.xml.rels>&#65279;<?xml version="1.0" encoding="utf-8"?><Relationships xmlns="http://schemas.openxmlformats.org/package/2006/relationships"><Relationship Type="http://schemas.openxmlformats.org/officeDocument/2006/relationships/package" Target="/ppt/slides/charts/embeddings/packagebc.bin" Id="rId1" /></Relationships>
</file>

<file path=ppt/slides/charts/_rels/chartbd.xml.rels>&#65279;<?xml version="1.0" encoding="utf-8"?><Relationships xmlns="http://schemas.openxmlformats.org/package/2006/relationships"><Relationship Type="http://schemas.openxmlformats.org/officeDocument/2006/relationships/package" Target="/ppt/slides/charts/embeddings/packagebd.bin" Id="rId1" /></Relationships>
</file>

<file path=ppt/slides/charts/_rels/chartbe.xml.rels>&#65279;<?xml version="1.0" encoding="utf-8"?><Relationships xmlns="http://schemas.openxmlformats.org/package/2006/relationships"><Relationship Type="http://schemas.openxmlformats.org/officeDocument/2006/relationships/package" Target="/ppt/slides/charts/embeddings/packagebe.bin" Id="rId1" /></Relationships>
</file>

<file path=ppt/slides/charts/_rels/chartbf.xml.rels>&#65279;<?xml version="1.0" encoding="utf-8"?><Relationships xmlns="http://schemas.openxmlformats.org/package/2006/relationships"><Relationship Type="http://schemas.openxmlformats.org/officeDocument/2006/relationships/package" Target="/ppt/slides/charts/embeddings/packagebf.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c0.xml.rels>&#65279;<?xml version="1.0" encoding="utf-8"?><Relationships xmlns="http://schemas.openxmlformats.org/package/2006/relationships"><Relationship Type="http://schemas.openxmlformats.org/officeDocument/2006/relationships/package" Target="/ppt/slides/charts/embeddings/packagec0.bin" Id="rId1" /></Relationships>
</file>

<file path=ppt/slides/charts/_rels/chartc1.xml.rels>&#65279;<?xml version="1.0" encoding="utf-8"?><Relationships xmlns="http://schemas.openxmlformats.org/package/2006/relationships"><Relationship Type="http://schemas.openxmlformats.org/officeDocument/2006/relationships/package" Target="/ppt/slides/charts/embeddings/packagec1.bin" Id="rId1" /></Relationships>
</file>

<file path=ppt/slides/charts/_rels/chartc2.xml.rels>&#65279;<?xml version="1.0" encoding="utf-8"?><Relationships xmlns="http://schemas.openxmlformats.org/package/2006/relationships"><Relationship Type="http://schemas.openxmlformats.org/officeDocument/2006/relationships/package" Target="/ppt/slides/charts/embeddings/packagec2.bin" Id="rId1" /></Relationships>
</file>

<file path=ppt/slides/charts/_rels/chartc3.xml.rels>&#65279;<?xml version="1.0" encoding="utf-8"?><Relationships xmlns="http://schemas.openxmlformats.org/package/2006/relationships"><Relationship Type="http://schemas.openxmlformats.org/officeDocument/2006/relationships/package" Target="/ppt/slides/charts/embeddings/packagec3.bin" Id="rId1" /></Relationships>
</file>

<file path=ppt/slides/charts/_rels/chartc4.xml.rels>&#65279;<?xml version="1.0" encoding="utf-8"?><Relationships xmlns="http://schemas.openxmlformats.org/package/2006/relationships"><Relationship Type="http://schemas.openxmlformats.org/officeDocument/2006/relationships/package" Target="/ppt/slides/charts/embeddings/packagec4.bin" Id="rId1" /></Relationships>
</file>

<file path=ppt/slides/charts/_rels/chartc5.xml.rels>&#65279;<?xml version="1.0" encoding="utf-8"?><Relationships xmlns="http://schemas.openxmlformats.org/package/2006/relationships"><Relationship Type="http://schemas.openxmlformats.org/officeDocument/2006/relationships/package" Target="/ppt/slides/charts/embeddings/packagec5.bin" Id="rId1" /></Relationships>
</file>

<file path=ppt/slides/charts/_rels/chartc6.xml.rels>&#65279;<?xml version="1.0" encoding="utf-8"?><Relationships xmlns="http://schemas.openxmlformats.org/package/2006/relationships"><Relationship Type="http://schemas.openxmlformats.org/officeDocument/2006/relationships/package" Target="/ppt/slides/charts/embeddings/packagec6.bin" Id="rId1" /></Relationships>
</file>

<file path=ppt/slides/charts/_rels/chartc7.xml.rels>&#65279;<?xml version="1.0" encoding="utf-8"?><Relationships xmlns="http://schemas.openxmlformats.org/package/2006/relationships"><Relationship Type="http://schemas.openxmlformats.org/officeDocument/2006/relationships/package" Target="/ppt/slides/charts/embeddings/packagec7.bin" Id="rId1" /></Relationships>
</file>

<file path=ppt/slides/charts/_rels/chartc8.xml.rels>&#65279;<?xml version="1.0" encoding="utf-8"?><Relationships xmlns="http://schemas.openxmlformats.org/package/2006/relationships"><Relationship Type="http://schemas.openxmlformats.org/officeDocument/2006/relationships/package" Target="/ppt/slides/charts/embeddings/packagec8.bin" Id="rId1" /></Relationships>
</file>

<file path=ppt/slides/charts/_rels/chartc9.xml.rels>&#65279;<?xml version="1.0" encoding="utf-8"?><Relationships xmlns="http://schemas.openxmlformats.org/package/2006/relationships"><Relationship Type="http://schemas.openxmlformats.org/officeDocument/2006/relationships/package" Target="/ppt/slides/charts/embeddings/packagec9.bin" Id="rId1" /></Relationships>
</file>

<file path=ppt/slides/charts/_rels/chartca.xml.rels>&#65279;<?xml version="1.0" encoding="utf-8"?><Relationships xmlns="http://schemas.openxmlformats.org/package/2006/relationships"><Relationship Type="http://schemas.openxmlformats.org/officeDocument/2006/relationships/package" Target="/ppt/slides/charts/embeddings/packageca.bin" Id="rId1" /></Relationships>
</file>

<file path=ppt/slides/charts/_rels/chartcb.xml.rels>&#65279;<?xml version="1.0" encoding="utf-8"?><Relationships xmlns="http://schemas.openxmlformats.org/package/2006/relationships"><Relationship Type="http://schemas.openxmlformats.org/officeDocument/2006/relationships/package" Target="/ppt/slides/charts/embeddings/packagecb.bin" Id="rId1" /></Relationships>
</file>

<file path=ppt/slides/charts/_rels/chartcc.xml.rels>&#65279;<?xml version="1.0" encoding="utf-8"?><Relationships xmlns="http://schemas.openxmlformats.org/package/2006/relationships"><Relationship Type="http://schemas.openxmlformats.org/officeDocument/2006/relationships/package" Target="/ppt/slides/charts/embeddings/packagecc.bin" Id="rId1" /></Relationships>
</file>

<file path=ppt/slides/charts/_rels/chartcd.xml.rels>&#65279;<?xml version="1.0" encoding="utf-8"?><Relationships xmlns="http://schemas.openxmlformats.org/package/2006/relationships"><Relationship Type="http://schemas.openxmlformats.org/officeDocument/2006/relationships/package" Target="/ppt/slides/charts/embeddings/packagecd.bin" Id="rId1" /></Relationships>
</file>

<file path=ppt/slides/charts/_rels/chartce.xml.rels>&#65279;<?xml version="1.0" encoding="utf-8"?><Relationships xmlns="http://schemas.openxmlformats.org/package/2006/relationships"><Relationship Type="http://schemas.openxmlformats.org/officeDocument/2006/relationships/package" Target="/ppt/slides/charts/embeddings/packagece.bin" Id="rId1" /></Relationships>
</file>

<file path=ppt/slides/charts/_rels/chartcf.xml.rels>&#65279;<?xml version="1.0" encoding="utf-8"?><Relationships xmlns="http://schemas.openxmlformats.org/package/2006/relationships"><Relationship Type="http://schemas.openxmlformats.org/officeDocument/2006/relationships/package" Target="/ppt/slides/charts/embeddings/packagecf.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d0.xml.rels>&#65279;<?xml version="1.0" encoding="utf-8"?><Relationships xmlns="http://schemas.openxmlformats.org/package/2006/relationships"><Relationship Type="http://schemas.openxmlformats.org/officeDocument/2006/relationships/package" Target="/ppt/slides/charts/embeddings/packaged0.bin" Id="rId1" /></Relationships>
</file>

<file path=ppt/slides/charts/_rels/chartd1.xml.rels>&#65279;<?xml version="1.0" encoding="utf-8"?><Relationships xmlns="http://schemas.openxmlformats.org/package/2006/relationships"><Relationship Type="http://schemas.openxmlformats.org/officeDocument/2006/relationships/package" Target="/ppt/slides/charts/embeddings/packaged1.bin" Id="rId1" /></Relationships>
</file>

<file path=ppt/slides/charts/_rels/chartd2.xml.rels>&#65279;<?xml version="1.0" encoding="utf-8"?><Relationships xmlns="http://schemas.openxmlformats.org/package/2006/relationships"><Relationship Type="http://schemas.openxmlformats.org/officeDocument/2006/relationships/package" Target="/ppt/slides/charts/embeddings/packaged2.bin" Id="rId1" /></Relationships>
</file>

<file path=ppt/slides/charts/_rels/chartd3.xml.rels>&#65279;<?xml version="1.0" encoding="utf-8"?><Relationships xmlns="http://schemas.openxmlformats.org/package/2006/relationships"><Relationship Type="http://schemas.openxmlformats.org/officeDocument/2006/relationships/package" Target="/ppt/slides/charts/embeddings/packaged3.bin" Id="rId1" /></Relationships>
</file>

<file path=ppt/slides/charts/_rels/chartd4.xml.rels>&#65279;<?xml version="1.0" encoding="utf-8"?><Relationships xmlns="http://schemas.openxmlformats.org/package/2006/relationships"><Relationship Type="http://schemas.openxmlformats.org/officeDocument/2006/relationships/package" Target="/ppt/slides/charts/embeddings/packaged4.bin" Id="rId1" /></Relationships>
</file>

<file path=ppt/slides/charts/_rels/chartd5.xml.rels>&#65279;<?xml version="1.0" encoding="utf-8"?><Relationships xmlns="http://schemas.openxmlformats.org/package/2006/relationships"><Relationship Type="http://schemas.openxmlformats.org/officeDocument/2006/relationships/package" Target="/ppt/slides/charts/embeddings/packaged5.bin" Id="rId1" /></Relationships>
</file>

<file path=ppt/slides/charts/_rels/chartd6.xml.rels>&#65279;<?xml version="1.0" encoding="utf-8"?><Relationships xmlns="http://schemas.openxmlformats.org/package/2006/relationships"><Relationship Type="http://schemas.openxmlformats.org/officeDocument/2006/relationships/package" Target="/ppt/slides/charts/embeddings/packaged6.bin" Id="rId1" /></Relationships>
</file>

<file path=ppt/slides/charts/_rels/chartd7.xml.rels>&#65279;<?xml version="1.0" encoding="utf-8"?><Relationships xmlns="http://schemas.openxmlformats.org/package/2006/relationships"><Relationship Type="http://schemas.openxmlformats.org/officeDocument/2006/relationships/package" Target="/ppt/slides/charts/embeddings/packaged7.bin" Id="rId1" /></Relationships>
</file>

<file path=ppt/slides/charts/_rels/chartd8.xml.rels>&#65279;<?xml version="1.0" encoding="utf-8"?><Relationships xmlns="http://schemas.openxmlformats.org/package/2006/relationships"><Relationship Type="http://schemas.openxmlformats.org/officeDocument/2006/relationships/package" Target="/ppt/slides/charts/embeddings/packaged8.bin" Id="rId1" /></Relationships>
</file>

<file path=ppt/slides/charts/_rels/chartd9.xml.rels>&#65279;<?xml version="1.0" encoding="utf-8"?><Relationships xmlns="http://schemas.openxmlformats.org/package/2006/relationships"><Relationship Type="http://schemas.openxmlformats.org/officeDocument/2006/relationships/package" Target="/ppt/slides/charts/embeddings/packaged9.bin" Id="rId1" /></Relationships>
</file>

<file path=ppt/slides/charts/_rels/chartda.xml.rels>&#65279;<?xml version="1.0" encoding="utf-8"?><Relationships xmlns="http://schemas.openxmlformats.org/package/2006/relationships"><Relationship Type="http://schemas.openxmlformats.org/officeDocument/2006/relationships/package" Target="/ppt/slides/charts/embeddings/packageda.bin" Id="rId1" /></Relationships>
</file>

<file path=ppt/slides/charts/_rels/chartdb.xml.rels>&#65279;<?xml version="1.0" encoding="utf-8"?><Relationships xmlns="http://schemas.openxmlformats.org/package/2006/relationships"><Relationship Type="http://schemas.openxmlformats.org/officeDocument/2006/relationships/package" Target="/ppt/slides/charts/embeddings/packagedb.bin" Id="rId1" /></Relationships>
</file>

<file path=ppt/slides/charts/_rels/chartdc.xml.rels>&#65279;<?xml version="1.0" encoding="utf-8"?><Relationships xmlns="http://schemas.openxmlformats.org/package/2006/relationships"><Relationship Type="http://schemas.openxmlformats.org/officeDocument/2006/relationships/package" Target="/ppt/slides/charts/embeddings/packagedc.bin" Id="rId1" /></Relationships>
</file>

<file path=ppt/slides/charts/_rels/chartdd.xml.rels>&#65279;<?xml version="1.0" encoding="utf-8"?><Relationships xmlns="http://schemas.openxmlformats.org/package/2006/relationships"><Relationship Type="http://schemas.openxmlformats.org/officeDocument/2006/relationships/package" Target="/ppt/slides/charts/embeddings/packagedd.bin" Id="rId1" /></Relationships>
</file>

<file path=ppt/slides/charts/_rels/chartde.xml.rels>&#65279;<?xml version="1.0" encoding="utf-8"?><Relationships xmlns="http://schemas.openxmlformats.org/package/2006/relationships"><Relationship Type="http://schemas.openxmlformats.org/officeDocument/2006/relationships/package" Target="/ppt/slides/charts/embeddings/packagede.bin" Id="rId1" /></Relationships>
</file>

<file path=ppt/slides/charts/_rels/chartdf.xml.rels>&#65279;<?xml version="1.0" encoding="utf-8"?><Relationships xmlns="http://schemas.openxmlformats.org/package/2006/relationships"><Relationship Type="http://schemas.openxmlformats.org/officeDocument/2006/relationships/package" Target="/ppt/slides/charts/embeddings/packagedf.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e0.xml.rels>&#65279;<?xml version="1.0" encoding="utf-8"?><Relationships xmlns="http://schemas.openxmlformats.org/package/2006/relationships"><Relationship Type="http://schemas.openxmlformats.org/officeDocument/2006/relationships/package" Target="/ppt/slides/charts/embeddings/packagee0.bin" Id="rId1" /></Relationships>
</file>

<file path=ppt/slides/charts/_rels/charte1.xml.rels>&#65279;<?xml version="1.0" encoding="utf-8"?><Relationships xmlns="http://schemas.openxmlformats.org/package/2006/relationships"><Relationship Type="http://schemas.openxmlformats.org/officeDocument/2006/relationships/package" Target="/ppt/slides/charts/embeddings/packagee1.bin" Id="rId1" /></Relationships>
</file>

<file path=ppt/slides/charts/_rels/charte2.xml.rels>&#65279;<?xml version="1.0" encoding="utf-8"?><Relationships xmlns="http://schemas.openxmlformats.org/package/2006/relationships"><Relationship Type="http://schemas.openxmlformats.org/officeDocument/2006/relationships/package" Target="/ppt/slides/charts/embeddings/packagee2.bin" Id="rId1" /></Relationships>
</file>

<file path=ppt/slides/charts/_rels/charte3.xml.rels>&#65279;<?xml version="1.0" encoding="utf-8"?><Relationships xmlns="http://schemas.openxmlformats.org/package/2006/relationships"><Relationship Type="http://schemas.openxmlformats.org/officeDocument/2006/relationships/package" Target="/ppt/slides/charts/embeddings/packagee3.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28.6</c:v>
                </c:pt>
                <c:pt idx="1">
                  <c:v>30.5</c:v>
                </c:pt>
                <c:pt idx="2">
                  <c:v>29.3</c:v>
                </c:pt>
                <c:pt idx="3">
                  <c:v>25.4</c:v>
                </c:pt>
                <c:pt idx="4">
                  <c:v>23.3</c:v>
                </c:pt>
                <c:pt idx="5">
                  <c:v>18.6</c:v>
                </c:pt>
                <c:pt idx="6">
                  <c:v>16.3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6.2</c:v>
                </c:pt>
                <c:pt idx="1">
                  <c:v/>
                </c:pt>
                <c:pt idx="2">
                  <c:v>8.0</c:v>
                </c:pt>
                <c:pt idx="3">
                  <c:v>4.4</c:v>
                </c:pt>
                <c:pt idx="4">
                  <c:v/>
                </c:pt>
                <c:pt idx="5">
                  <c:v>5.7</c:v>
                </c:pt>
                <c:pt idx="6">
                  <c:v>4.6</c:v>
                </c:pt>
                <c:pt idx="7">
                  <c:v>8.2</c:v>
                </c:pt>
                <c:pt idx="8">
                  <c:v>5.9</c:v>
                </c:pt>
                <c:pt idx="9">
                  <c:v/>
                </c:pt>
                <c:pt idx="10">
                  <c:v>5.8</c:v>
                </c:pt>
                <c:pt idx="11">
                  <c:v>7.6</c:v>
                </c:pt>
                <c:pt idx="12">
                  <c:v>4.8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11.8</c:v>
                </c:pt>
                <c:pt idx="1">
                  <c:v>10.6</c:v>
                </c:pt>
                <c:pt idx="2">
                  <c:v>10.0</c:v>
                </c:pt>
                <c:pt idx="3">
                  <c:v>7.5</c:v>
                </c:pt>
                <c:pt idx="4">
                  <c:v>6.8</c:v>
                </c:pt>
                <c:pt idx="5">
                  <c:v>7.5</c:v>
                </c:pt>
                <c:pt idx="6">
                  <c:v>6.2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7.3</c:v>
                </c:pt>
                <c:pt idx="1">
                  <c:v/>
                </c:pt>
                <c:pt idx="2">
                  <c:v>3.7</c:v>
                </c:pt>
                <c:pt idx="3">
                  <c:v>11.3</c:v>
                </c:pt>
                <c:pt idx="4">
                  <c:v/>
                </c:pt>
                <c:pt idx="5">
                  <c:v>4.1</c:v>
                </c:pt>
                <c:pt idx="6">
                  <c:v>7.1</c:v>
                </c:pt>
                <c:pt idx="7">
                  <c:v>12.7</c:v>
                </c:pt>
                <c:pt idx="8">
                  <c:v>5.2</c:v>
                </c:pt>
                <c:pt idx="9">
                  <c:v/>
                </c:pt>
                <c:pt idx="10">
                  <c:v>4.0</c:v>
                </c:pt>
                <c:pt idx="11">
                  <c:v>10.9</c:v>
                </c:pt>
                <c:pt idx="12">
                  <c:v>7.2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8.5</c:v>
                </c:pt>
                <c:pt idx="1">
                  <c:v>7.6</c:v>
                </c:pt>
                <c:pt idx="2">
                  <c:v>11.6</c:v>
                </c:pt>
                <c:pt idx="3">
                  <c:v>8.0</c:v>
                </c:pt>
                <c:pt idx="4">
                  <c:v>10.1</c:v>
                </c:pt>
                <c:pt idx="5">
                  <c:v>7.6</c:v>
                </c:pt>
                <c:pt idx="6">
                  <c:v>7.3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7.9</c:v>
                </c:pt>
                <c:pt idx="1">
                  <c:v/>
                </c:pt>
                <c:pt idx="2">
                  <c:v>4.5</c:v>
                </c:pt>
                <c:pt idx="3">
                  <c:v>11.6</c:v>
                </c:pt>
                <c:pt idx="4">
                  <c:v/>
                </c:pt>
                <c:pt idx="5">
                  <c:v>6.1</c:v>
                </c:pt>
                <c:pt idx="6">
                  <c:v>5.8</c:v>
                </c:pt>
                <c:pt idx="7">
                  <c:v>8.3</c:v>
                </c:pt>
                <c:pt idx="8">
                  <c:v>10.9</c:v>
                </c:pt>
                <c:pt idx="9">
                  <c:v/>
                </c:pt>
                <c:pt idx="10">
                  <c:v>4.9</c:v>
                </c:pt>
                <c:pt idx="11">
                  <c:v>11.5</c:v>
                </c:pt>
                <c:pt idx="12">
                  <c:v>7.6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c:v>
                </c:pt>
                <c:pt idx="1">
                  <c:v/>
                </c:pt>
                <c:pt idx="2">
                  <c:v>2.0</c:v>
                </c:pt>
                <c:pt idx="3">
                  <c:v>7.6</c:v>
                </c:pt>
                <c:pt idx="4">
                  <c:v/>
                </c:pt>
                <c:pt idx="5">
                  <c:v>6.8</c:v>
                </c:pt>
                <c:pt idx="6">
                  <c:v>3.7</c:v>
                </c:pt>
                <c:pt idx="7">
                  <c:v>1.1</c:v>
                </c:pt>
                <c:pt idx="8">
                  <c:v/>
                </c:pt>
                <c:pt idx="9">
                  <c:v/>
                </c:pt>
                <c:pt idx="10">
                  <c:v>4.1</c:v>
                </c:pt>
                <c:pt idx="11">
                  <c:v>7.4</c:v>
                </c:pt>
                <c:pt idx="12">
                  <c:v>3.8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10.3</c:v>
                </c:pt>
                <c:pt idx="1">
                  <c:v>8.8</c:v>
                </c:pt>
                <c:pt idx="2">
                  <c:v>4.7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8.6</c:v>
                </c:pt>
                <c:pt idx="1">
                  <c:v/>
                </c:pt>
                <c:pt idx="2">
                  <c:v>7.4</c:v>
                </c:pt>
                <c:pt idx="3">
                  <c:v>9.9</c:v>
                </c:pt>
                <c:pt idx="4">
                  <c:v/>
                </c:pt>
                <c:pt idx="5">
                  <c:v>6.1</c:v>
                </c:pt>
                <c:pt idx="6">
                  <c:v>8.7</c:v>
                </c:pt>
                <c:pt idx="7">
                  <c:v>15.4</c:v>
                </c:pt>
                <c:pt idx="8">
                  <c:v/>
                </c:pt>
                <c:pt idx="9">
                  <c:v/>
                </c:pt>
                <c:pt idx="10">
                  <c:v>15.0</c:v>
                </c:pt>
                <c:pt idx="11">
                  <c:v>8.5</c:v>
                </c:pt>
                <c:pt idx="12">
                  <c:v>6.2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9.1</c:v>
                </c:pt>
                <c:pt idx="1">
                  <c:v>9.6</c:v>
                </c:pt>
                <c:pt idx="2">
                  <c:v>8.6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17.6</c:v>
                </c:pt>
                <c:pt idx="1">
                  <c:v/>
                </c:pt>
                <c:pt idx="2">
                  <c:v>16.0</c:v>
                </c:pt>
                <c:pt idx="3">
                  <c:v>19.7</c:v>
                </c:pt>
                <c:pt idx="4">
                  <c:v/>
                </c:pt>
                <c:pt idx="5">
                  <c:v>18.3</c:v>
                </c:pt>
                <c:pt idx="6">
                  <c:v>18.5</c:v>
                </c:pt>
                <c:pt idx="7">
                  <c:v>17.3</c:v>
                </c:pt>
                <c:pt idx="8">
                  <c:v>15.6</c:v>
                </c:pt>
                <c:pt idx="9">
                  <c:v/>
                </c:pt>
                <c:pt idx="10">
                  <c:v>10.5</c:v>
                </c:pt>
                <c:pt idx="11">
                  <c:v>19.5</c:v>
                </c:pt>
                <c:pt idx="12">
                  <c:v>19.6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19.7</c:v>
                </c:pt>
                <c:pt idx="1">
                  <c:v>19.7</c:v>
                </c:pt>
                <c:pt idx="2">
                  <c:v>18.6</c:v>
                </c:pt>
                <c:pt idx="3">
                  <c:v>21.3</c:v>
                </c:pt>
                <c:pt idx="4">
                  <c:v>17.6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12.5</c:v>
                </c:pt>
                <c:pt idx="1">
                  <c:v/>
                </c:pt>
                <c:pt idx="2">
                  <c:v>9.0</c:v>
                </c:pt>
                <c:pt idx="3">
                  <c:v>16.6</c:v>
                </c:pt>
                <c:pt idx="4">
                  <c:v/>
                </c:pt>
                <c:pt idx="5">
                  <c:v>8.9</c:v>
                </c:pt>
                <c:pt idx="6">
                  <c:v>13.3</c:v>
                </c:pt>
                <c:pt idx="7">
                  <c:v>14.8</c:v>
                </c:pt>
                <c:pt idx="8">
                  <c:v>13.8</c:v>
                </c:pt>
                <c:pt idx="9">
                  <c:v/>
                </c:pt>
                <c:pt idx="10">
                  <c:v>9.0</c:v>
                </c:pt>
                <c:pt idx="11">
                  <c:v>5.8</c:v>
                </c:pt>
                <c:pt idx="12">
                  <c:v>15.9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12.9</c:v>
                </c:pt>
                <c:pt idx="1">
                  <c:v>13.9</c:v>
                </c:pt>
                <c:pt idx="2">
                  <c:v>12.5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30.6</c:v>
                </c:pt>
                <c:pt idx="1">
                  <c:v/>
                </c:pt>
                <c:pt idx="2">
                  <c:v>22.4</c:v>
                </c:pt>
                <c:pt idx="3">
                  <c:v>39.3</c:v>
                </c:pt>
                <c:pt idx="4">
                  <c:v/>
                </c:pt>
                <c:pt idx="5">
                  <c:v>22.7</c:v>
                </c:pt>
                <c:pt idx="6">
                  <c:v>28.5</c:v>
                </c:pt>
                <c:pt idx="7">
                  <c:v>33.8</c:v>
                </c:pt>
                <c:pt idx="8">
                  <c:v>40.0</c:v>
                </c:pt>
                <c:pt idx="9">
                  <c:v/>
                </c:pt>
                <c:pt idx="10">
                  <c:v>30.9</c:v>
                </c:pt>
                <c:pt idx="11">
                  <c:v>30.2</c:v>
                </c:pt>
                <c:pt idx="12">
                  <c:v>30.4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27.7</c:v>
                </c:pt>
                <c:pt idx="1">
                  <c:v>24.2</c:v>
                </c:pt>
                <c:pt idx="2">
                  <c:v>27.3</c:v>
                </c:pt>
                <c:pt idx="3">
                  <c:v>21.9</c:v>
                </c:pt>
                <c:pt idx="4">
                  <c:v>19.5</c:v>
                </c:pt>
                <c:pt idx="5">
                  <c:v>24.1</c:v>
                </c:pt>
                <c:pt idx="6">
                  <c:v>30.6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16.5</c:v>
                </c:pt>
                <c:pt idx="1">
                  <c:v/>
                </c:pt>
                <c:pt idx="2">
                  <c:v>10.2</c:v>
                </c:pt>
                <c:pt idx="3">
                  <c:v>22.8</c:v>
                </c:pt>
                <c:pt idx="4">
                  <c:v/>
                </c:pt>
                <c:pt idx="5">
                  <c:v>16.5</c:v>
                </c:pt>
                <c:pt idx="6">
                  <c:v>11.3</c:v>
                </c:pt>
                <c:pt idx="7">
                  <c:v>17.2</c:v>
                </c:pt>
                <c:pt idx="8">
                  <c:v>21.5</c:v>
                </c:pt>
                <c:pt idx="9">
                  <c:v/>
                </c:pt>
                <c:pt idx="10">
                  <c:v>14.1</c:v>
                </c:pt>
                <c:pt idx="11">
                  <c:v>16.5</c:v>
                </c:pt>
                <c:pt idx="12">
                  <c:v>16.8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13.1</c:v>
                </c:pt>
                <c:pt idx="1">
                  <c:v>11.7</c:v>
                </c:pt>
                <c:pt idx="2">
                  <c:v>13.5</c:v>
                </c:pt>
                <c:pt idx="3">
                  <c:v>12.0</c:v>
                </c:pt>
                <c:pt idx="4">
                  <c:v>10.7</c:v>
                </c:pt>
                <c:pt idx="5">
                  <c:v>15.0</c:v>
                </c:pt>
                <c:pt idx="6">
                  <c:v>16.5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13.5</c:v>
                </c:pt>
                <c:pt idx="1">
                  <c:v/>
                </c:pt>
                <c:pt idx="2">
                  <c:v>9.0</c:v>
                </c:pt>
                <c:pt idx="3">
                  <c:v>18.0</c:v>
                </c:pt>
                <c:pt idx="4">
                  <c:v/>
                </c:pt>
                <c:pt idx="5">
                  <c:v>11.5</c:v>
                </c:pt>
                <c:pt idx="6">
                  <c:v>10.8</c:v>
                </c:pt>
                <c:pt idx="7">
                  <c:v>14.2</c:v>
                </c:pt>
                <c:pt idx="8">
                  <c:v>18.1</c:v>
                </c:pt>
                <c:pt idx="9">
                  <c:v/>
                </c:pt>
                <c:pt idx="10">
                  <c:v>12.1</c:v>
                </c:pt>
                <c:pt idx="11">
                  <c:v>12.1</c:v>
                </c:pt>
                <c:pt idx="12">
                  <c:v>13.8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9.7</c:v>
                </c:pt>
                <c:pt idx="1">
                  <c:v>8.8</c:v>
                </c:pt>
                <c:pt idx="2">
                  <c:v>10.5</c:v>
                </c:pt>
                <c:pt idx="3">
                  <c:v>9.4</c:v>
                </c:pt>
                <c:pt idx="4">
                  <c:v>8.4</c:v>
                </c:pt>
                <c:pt idx="5">
                  <c:v>10.2</c:v>
                </c:pt>
                <c:pt idx="6">
                  <c:v>13.5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8.0</c:v>
                </c:pt>
                <c:pt idx="1">
                  <c:v/>
                </c:pt>
                <c:pt idx="2">
                  <c:v>4.2</c:v>
                </c:pt>
                <c:pt idx="3">
                  <c:v>12.0</c:v>
                </c:pt>
                <c:pt idx="4">
                  <c:v/>
                </c:pt>
                <c:pt idx="5">
                  <c:v>5.6</c:v>
                </c:pt>
                <c:pt idx="6">
                  <c:v>6.0</c:v>
                </c:pt>
                <c:pt idx="7">
                  <c:v>12.5</c:v>
                </c:pt>
                <c:pt idx="8">
                  <c:v>8.0</c:v>
                </c:pt>
                <c:pt idx="9">
                  <c:v/>
                </c:pt>
                <c:pt idx="10">
                  <c:v>11.2</c:v>
                </c:pt>
                <c:pt idx="11">
                  <c:v>7.9</c:v>
                </c:pt>
                <c:pt idx="12">
                  <c:v>7.0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8.2</c:v>
                </c:pt>
                <c:pt idx="1">
                  <c:v>6.0</c:v>
                </c:pt>
                <c:pt idx="2">
                  <c:v>9.2</c:v>
                </c:pt>
                <c:pt idx="3">
                  <c:v>7.5</c:v>
                </c:pt>
                <c:pt idx="4">
                  <c:v>6.3</c:v>
                </c:pt>
                <c:pt idx="5">
                  <c:v>9.2</c:v>
                </c:pt>
                <c:pt idx="6">
                  <c:v>8.0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c:v>
                </c:pt>
                <c:pt idx="1">
                  <c:v/>
                </c:pt>
                <c:pt idx="2">
                  <c:v>1.0</c:v>
                </c:pt>
                <c:pt idx="3">
                  <c:v>2.9</c:v>
                </c:pt>
                <c:pt idx="4">
                  <c:v/>
                </c:pt>
                <c:pt idx="5">
                  <c:v>1.1</c:v>
                </c:pt>
                <c:pt idx="6">
                  <c:v>0.6</c:v>
                </c:pt>
                <c:pt idx="7">
                  <c:v>3.8</c:v>
                </c:pt>
                <c:pt idx="8">
                  <c:v>1.3</c:v>
                </c:pt>
                <c:pt idx="9">
                  <c:v/>
                </c:pt>
                <c:pt idx="10">
                  <c:v>3.9</c:v>
                </c:pt>
                <c:pt idx="11">
                  <c:v>5.2</c:v>
                </c:pt>
                <c:pt idx="12">
                  <c:v>0.2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1.7</c:v>
                </c:pt>
                <c:pt idx="1">
                  <c:v>2.1</c:v>
                </c:pt>
                <c:pt idx="2">
                  <c:v>4.0</c:v>
                </c:pt>
                <c:pt idx="3">
                  <c:v>1.7</c:v>
                </c:pt>
                <c:pt idx="4">
                  <c:v>2.4</c:v>
                </c:pt>
                <c:pt idx="5">
                  <c:v>2.2</c:v>
                </c:pt>
                <c:pt idx="6">
                  <c:v>1.9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26.5</c:v>
                </c:pt>
                <c:pt idx="1">
                  <c:v/>
                </c:pt>
                <c:pt idx="2">
                  <c:v>27.3</c:v>
                </c:pt>
                <c:pt idx="3">
                  <c:v>26.2</c:v>
                </c:pt>
                <c:pt idx="4">
                  <c:v/>
                </c:pt>
                <c:pt idx="5">
                  <c:v>18.7</c:v>
                </c:pt>
                <c:pt idx="6">
                  <c:v>18.8</c:v>
                </c:pt>
                <c:pt idx="7">
                  <c:v>37.8</c:v>
                </c:pt>
                <c:pt idx="8">
                  <c:v>34.7</c:v>
                </c:pt>
                <c:pt idx="9">
                  <c:v/>
                </c:pt>
                <c:pt idx="10">
                  <c:v>17.8</c:v>
                </c:pt>
                <c:pt idx="11">
                  <c:v>24.5</c:v>
                </c:pt>
                <c:pt idx="12">
                  <c:v>30.0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62.5</c:v>
                </c:pt>
                <c:pt idx="1">
                  <c:v>57.0</c:v>
                </c:pt>
                <c:pt idx="2">
                  <c:v>55.4</c:v>
                </c:pt>
                <c:pt idx="3">
                  <c:v>52.6</c:v>
                </c:pt>
                <c:pt idx="4">
                  <c:v>41.4</c:v>
                </c:pt>
                <c:pt idx="5">
                  <c:v>30.9</c:v>
                </c:pt>
                <c:pt idx="6">
                  <c:v>26.5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9.3</c:v>
                </c:pt>
                <c:pt idx="1">
                  <c:v/>
                </c:pt>
                <c:pt idx="2">
                  <c:v>10.0</c:v>
                </c:pt>
                <c:pt idx="3">
                  <c:v>8.9</c:v>
                </c:pt>
                <c:pt idx="4">
                  <c:v/>
                </c:pt>
                <c:pt idx="5">
                  <c:v>10.1</c:v>
                </c:pt>
                <c:pt idx="6">
                  <c:v>6.7</c:v>
                </c:pt>
                <c:pt idx="7">
                  <c:v>8.1</c:v>
                </c:pt>
                <c:pt idx="8">
                  <c:v>12.8</c:v>
                </c:pt>
                <c:pt idx="9">
                  <c:v/>
                </c:pt>
                <c:pt idx="10">
                  <c:v>9.4</c:v>
                </c:pt>
                <c:pt idx="11">
                  <c:v>7.5</c:v>
                </c:pt>
                <c:pt idx="12">
                  <c:v>9.0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c:v>
                </c:pt>
                <c:pt idx="1">
                  <c:v/>
                </c:pt>
                <c:pt idx="2">
                  <c:v>9.9</c:v>
                </c:pt>
                <c:pt idx="3">
                  <c:v>5.8</c:v>
                </c:pt>
                <c:pt idx="4">
                  <c:v/>
                </c:pt>
                <c:pt idx="5">
                  <c:v>5.4</c:v>
                </c:pt>
                <c:pt idx="6">
                  <c:v>4.1</c:v>
                </c:pt>
                <c:pt idx="7">
                  <c:v>11.1</c:v>
                </c:pt>
                <c:pt idx="8">
                  <c:v>12.7</c:v>
                </c:pt>
                <c:pt idx="9">
                  <c:v/>
                </c:pt>
                <c:pt idx="10">
                  <c:v>3.2</c:v>
                </c:pt>
                <c:pt idx="11">
                  <c:v>5.6</c:v>
                </c:pt>
                <c:pt idx="12">
                  <c:v>10.1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24.9</c:v>
                </c:pt>
                <c:pt idx="1">
                  <c:v>25.0</c:v>
                </c:pt>
                <c:pt idx="2">
                  <c:v>23.1</c:v>
                </c:pt>
                <c:pt idx="3">
                  <c:v>21.8</c:v>
                </c:pt>
                <c:pt idx="4">
                  <c:v>17.3</c:v>
                </c:pt>
                <c:pt idx="5">
                  <c:v>10.2</c:v>
                </c:pt>
                <c:pt idx="6">
                  <c:v>7.8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0.7</c:v>
                </c:pt>
                <c:pt idx="1">
                  <c:v/>
                </c:pt>
                <c:pt idx="2">
                  <c:v>1.3</c:v>
                </c:pt>
                <c:pt idx="3">
                  <c:v>0.0</c:v>
                </c:pt>
                <c:pt idx="4">
                  <c:v/>
                </c:pt>
                <c:pt idx="5">
                  <c:v>0.9</c:v>
                </c:pt>
                <c:pt idx="6">
                  <c:v>0.5</c:v>
                </c:pt>
                <c:pt idx="7">
                  <c:v>1.2</c:v>
                </c:pt>
                <c:pt idx="8">
                  <c:v>0.0</c:v>
                </c:pt>
                <c:pt idx="9">
                  <c:v/>
                </c:pt>
                <c:pt idx="10">
                  <c:v>0.0</c:v>
                </c:pt>
                <c:pt idx="11">
                  <c:v>0.0</c:v>
                </c:pt>
                <c:pt idx="12">
                  <c:v>1.0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11.4</c:v>
                </c:pt>
                <c:pt idx="1">
                  <c:v>10.0</c:v>
                </c:pt>
                <c:pt idx="2">
                  <c:v>10.0</c:v>
                </c:pt>
                <c:pt idx="3">
                  <c:v>9.9</c:v>
                </c:pt>
                <c:pt idx="4">
                  <c:v>6.6</c:v>
                </c:pt>
                <c:pt idx="5">
                  <c:v>3.2</c:v>
                </c:pt>
                <c:pt idx="6">
                  <c:v>0.7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0.7</c:v>
                </c:pt>
                <c:pt idx="1">
                  <c:v/>
                </c:pt>
                <c:pt idx="2">
                  <c:v>1.3</c:v>
                </c:pt>
                <c:pt idx="3">
                  <c:v>0.0</c:v>
                </c:pt>
                <c:pt idx="4">
                  <c:v/>
                </c:pt>
                <c:pt idx="5">
                  <c:v>0.9</c:v>
                </c:pt>
                <c:pt idx="6">
                  <c:v>0.5</c:v>
                </c:pt>
                <c:pt idx="7">
                  <c:v>1.2</c:v>
                </c:pt>
                <c:pt idx="8">
                  <c:v>0.0</c:v>
                </c:pt>
                <c:pt idx="9">
                  <c:v/>
                </c:pt>
                <c:pt idx="10">
                  <c:v>0.0</c:v>
                </c:pt>
                <c:pt idx="11">
                  <c:v>0.0</c:v>
                </c:pt>
                <c:pt idx="12">
                  <c:v>1.0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5.3</c:v>
                </c:pt>
                <c:pt idx="1">
                  <c:v/>
                </c:pt>
                <c:pt idx="2">
                  <c:v>5.4</c:v>
                </c:pt>
                <c:pt idx="3">
                  <c:v>5.2</c:v>
                </c:pt>
                <c:pt idx="4">
                  <c:v/>
                </c:pt>
                <c:pt idx="5">
                  <c:v>6.3</c:v>
                </c:pt>
                <c:pt idx="6">
                  <c:v>4.8</c:v>
                </c:pt>
                <c:pt idx="7">
                  <c:v>5.7</c:v>
                </c:pt>
                <c:pt idx="8">
                  <c:v>2.7</c:v>
                </c:pt>
                <c:pt idx="9">
                  <c:v/>
                </c:pt>
                <c:pt idx="10">
                  <c:v>8.0</c:v>
                </c:pt>
                <c:pt idx="11">
                  <c:v>11.1</c:v>
                </c:pt>
                <c:pt idx="12">
                  <c:v>2.5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9.7</c:v>
                </c:pt>
                <c:pt idx="1">
                  <c:v>6.9</c:v>
                </c:pt>
                <c:pt idx="2">
                  <c:v>8.2</c:v>
                </c:pt>
                <c:pt idx="3">
                  <c:v>6.6</c:v>
                </c:pt>
                <c:pt idx="4">
                  <c:v>5.0</c:v>
                </c:pt>
                <c:pt idx="5">
                  <c:v>2.7</c:v>
                </c:pt>
                <c:pt idx="6">
                  <c:v>0.7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36.3</c:v>
                </c:pt>
                <c:pt idx="1">
                  <c:v/>
                </c:pt>
                <c:pt idx="2">
                  <c:v>38.4</c:v>
                </c:pt>
                <c:pt idx="3">
                  <c:v>34.2</c:v>
                </c:pt>
                <c:pt idx="4">
                  <c:v/>
                </c:pt>
                <c:pt idx="5">
                  <c:v>26.2</c:v>
                </c:pt>
                <c:pt idx="6">
                  <c:v>28.8</c:v>
                </c:pt>
                <c:pt idx="7">
                  <c:v>48.2</c:v>
                </c:pt>
                <c:pt idx="8">
                  <c:v>45.2</c:v>
                </c:pt>
                <c:pt idx="9">
                  <c:v/>
                </c:pt>
                <c:pt idx="10">
                  <c:v>25.6</c:v>
                </c:pt>
                <c:pt idx="11">
                  <c:v>31.8</c:v>
                </c:pt>
                <c:pt idx="12">
                  <c:v>40.4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44.3</c:v>
                </c:pt>
                <c:pt idx="1">
                  <c:v>36.3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15.9</c:v>
                </c:pt>
                <c:pt idx="1">
                  <c:v/>
                </c:pt>
                <c:pt idx="2">
                  <c:v>16.7</c:v>
                </c:pt>
                <c:pt idx="3">
                  <c:v>15.2</c:v>
                </c:pt>
                <c:pt idx="4">
                  <c:v/>
                </c:pt>
                <c:pt idx="5">
                  <c:v>11.8</c:v>
                </c:pt>
                <c:pt idx="6">
                  <c:v>10.2</c:v>
                </c:pt>
                <c:pt idx="7">
                  <c:v>18.2</c:v>
                </c:pt>
                <c:pt idx="8">
                  <c:v>25.1</c:v>
                </c:pt>
                <c:pt idx="9">
                  <c:v/>
                </c:pt>
                <c:pt idx="10">
                  <c:v>9.9</c:v>
                </c:pt>
                <c:pt idx="11">
                  <c:v>11.9</c:v>
                </c:pt>
                <c:pt idx="12">
                  <c:v>19.1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29.5</c:v>
                </c:pt>
                <c:pt idx="1">
                  <c:v>15.9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10.6</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c:v>
                </c:pt>
                <c:pt idx="1">
                  <c:v/>
                </c:pt>
                <c:pt idx="2">
                  <c:v>6.2</c:v>
                </c:pt>
                <c:pt idx="3">
                  <c:v>2.4</c:v>
                </c:pt>
                <c:pt idx="4">
                  <c:v/>
                </c:pt>
                <c:pt idx="5">
                  <c:v>2.8</c:v>
                </c:pt>
                <c:pt idx="6">
                  <c:v>3.7</c:v>
                </c:pt>
                <c:pt idx="7">
                  <c:v>2.3</c:v>
                </c:pt>
                <c:pt idx="8">
                  <c:v>8.5</c:v>
                </c:pt>
                <c:pt idx="9">
                  <c:v/>
                </c:pt>
                <c:pt idx="10">
                  <c:v>0.0</c:v>
                </c:pt>
                <c:pt idx="11">
                  <c:v>2.5</c:v>
                </c:pt>
                <c:pt idx="12">
                  <c:v>6.5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9.5</c:v>
                </c:pt>
                <c:pt idx="1">
                  <c:v/>
                </c:pt>
                <c:pt idx="2">
                  <c:v>15.4</c:v>
                </c:pt>
                <c:pt idx="3">
                  <c:v>3.4</c:v>
                </c:pt>
                <c:pt idx="4">
                  <c:v/>
                </c:pt>
                <c:pt idx="5">
                  <c:v>4.8</c:v>
                </c:pt>
                <c:pt idx="6">
                  <c:v>6.6</c:v>
                </c:pt>
                <c:pt idx="7">
                  <c:v>5.7</c:v>
                </c:pt>
                <c:pt idx="8">
                  <c:v>23.1</c:v>
                </c:pt>
                <c:pt idx="9">
                  <c:v/>
                </c:pt>
                <c:pt idx="10">
                  <c:v>1.8</c:v>
                </c:pt>
                <c:pt idx="11">
                  <c:v>7.2</c:v>
                </c:pt>
                <c:pt idx="12">
                  <c:v>12.0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12.4</c:v>
                </c:pt>
                <c:pt idx="1">
                  <c:v>13.7</c:v>
                </c:pt>
                <c:pt idx="2">
                  <c:v>16.2</c:v>
                </c:pt>
                <c:pt idx="3">
                  <c:v>14.5</c:v>
                </c:pt>
                <c:pt idx="4">
                  <c:v>12.7</c:v>
                </c:pt>
                <c:pt idx="5">
                  <c:v>9.6</c:v>
                </c:pt>
                <c:pt idx="6">
                  <c:v>9.5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12.8</c:v>
                </c:pt>
                <c:pt idx="1">
                  <c:v/>
                </c:pt>
                <c:pt idx="2">
                  <c:v>17.0</c:v>
                </c:pt>
                <c:pt idx="3">
                  <c:v>8.4</c:v>
                </c:pt>
                <c:pt idx="4">
                  <c:v/>
                </c:pt>
                <c:pt idx="5">
                  <c:v>7.4</c:v>
                </c:pt>
                <c:pt idx="6">
                  <c:v>8.5</c:v>
                </c:pt>
                <c:pt idx="7">
                  <c:v>12.1</c:v>
                </c:pt>
                <c:pt idx="8">
                  <c:v>25.6</c:v>
                </c:pt>
                <c:pt idx="9">
                  <c:v/>
                </c:pt>
                <c:pt idx="10">
                  <c:v>4.2</c:v>
                </c:pt>
                <c:pt idx="11">
                  <c:v>9.2</c:v>
                </c:pt>
                <c:pt idx="12">
                  <c:v>16.2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29.4</c:v>
                </c:pt>
                <c:pt idx="1">
                  <c:v>29.4</c:v>
                </c:pt>
                <c:pt idx="2">
                  <c:v>27.6</c:v>
                </c:pt>
                <c:pt idx="3">
                  <c:v>26.6</c:v>
                </c:pt>
                <c:pt idx="4">
                  <c:v>22.5</c:v>
                </c:pt>
                <c:pt idx="5">
                  <c:v>15.4</c:v>
                </c:pt>
                <c:pt idx="6">
                  <c:v>12.8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13.6</c:v>
                </c:pt>
                <c:pt idx="1">
                  <c:v/>
                </c:pt>
                <c:pt idx="2">
                  <c:v>18.0</c:v>
                </c:pt>
                <c:pt idx="3">
                  <c:v>9.1</c:v>
                </c:pt>
                <c:pt idx="4">
                  <c:v/>
                </c:pt>
                <c:pt idx="5">
                  <c:v>8.8</c:v>
                </c:pt>
                <c:pt idx="6">
                  <c:v>9.4</c:v>
                </c:pt>
                <c:pt idx="7">
                  <c:v>12.9</c:v>
                </c:pt>
                <c:pt idx="8">
                  <c:v>25.6</c:v>
                </c:pt>
                <c:pt idx="9">
                  <c:v/>
                </c:pt>
                <c:pt idx="10">
                  <c:v>4.2</c:v>
                </c:pt>
                <c:pt idx="11">
                  <c:v>9.9</c:v>
                </c:pt>
                <c:pt idx="12">
                  <c:v>17.3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21.3</c:v>
                </c:pt>
                <c:pt idx="1">
                  <c:v/>
                </c:pt>
                <c:pt idx="2">
                  <c:v>24.6</c:v>
                </c:pt>
                <c:pt idx="3">
                  <c:v>18.1</c:v>
                </c:pt>
                <c:pt idx="4">
                  <c:v/>
                </c:pt>
                <c:pt idx="5">
                  <c:v>16.3</c:v>
                </c:pt>
                <c:pt idx="6">
                  <c:v>14.6</c:v>
                </c:pt>
                <c:pt idx="7">
                  <c:v>21.9</c:v>
                </c:pt>
                <c:pt idx="8">
                  <c:v>35.2</c:v>
                </c:pt>
                <c:pt idx="9">
                  <c:v/>
                </c:pt>
                <c:pt idx="10">
                  <c:v>12.1</c:v>
                </c:pt>
                <c:pt idx="11">
                  <c:v>19.8</c:v>
                </c:pt>
                <c:pt idx="12">
                  <c:v>24.4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59.1</c:v>
                </c:pt>
                <c:pt idx="1">
                  <c:v/>
                </c:pt>
                <c:pt idx="2">
                  <c:v>54.8</c:v>
                </c:pt>
                <c:pt idx="3">
                  <c:v>64.6</c:v>
                </c:pt>
                <c:pt idx="4">
                  <c:v/>
                </c:pt>
                <c:pt idx="5">
                  <c:v>45.7</c:v>
                </c:pt>
                <c:pt idx="6">
                  <c:v>56.2</c:v>
                </c:pt>
                <c:pt idx="7">
                  <c:v>65.4</c:v>
                </c:pt>
                <c:pt idx="8">
                  <c:v>74.3</c:v>
                </c:pt>
                <c:pt idx="9">
                  <c:v/>
                </c:pt>
                <c:pt idx="10">
                  <c:v>53.7</c:v>
                </c:pt>
                <c:pt idx="11">
                  <c:v>57.5</c:v>
                </c:pt>
                <c:pt idx="12">
                  <c:v>61.1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77.6</c:v>
                </c:pt>
                <c:pt idx="1">
                  <c:v>80.2</c:v>
                </c:pt>
                <c:pt idx="2">
                  <c:v>73.2</c:v>
                </c:pt>
                <c:pt idx="3">
                  <c:v>74.1</c:v>
                </c:pt>
                <c:pt idx="4">
                  <c:v>68.3</c:v>
                </c:pt>
                <c:pt idx="5">
                  <c:v>59.1</c:v>
                </c:pt>
                <c:pt idx="6">
                  <c:v>59.1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5.6</c:v>
                </c:pt>
                <c:pt idx="1">
                  <c:v>5.5</c:v>
                </c:pt>
                <c:pt idx="2">
                  <c:v>6.5</c:v>
                </c:pt>
                <c:pt idx="3">
                  <c:v>5.9</c:v>
                </c:pt>
                <c:pt idx="4">
                  <c:v>6.0</c:v>
                </c:pt>
                <c:pt idx="5">
                  <c:v>6.4</c:v>
                </c:pt>
                <c:pt idx="6">
                  <c:v>5.3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17.6</c:v>
                </c:pt>
                <c:pt idx="1">
                  <c:v/>
                </c:pt>
                <c:pt idx="2">
                  <c:v>17.3</c:v>
                </c:pt>
                <c:pt idx="3">
                  <c:v>17.8</c:v>
                </c:pt>
                <c:pt idx="4">
                  <c:v/>
                </c:pt>
                <c:pt idx="5">
                  <c:v>15.9</c:v>
                </c:pt>
                <c:pt idx="6">
                  <c:v>16.8</c:v>
                </c:pt>
                <c:pt idx="7">
                  <c:v>23.7</c:v>
                </c:pt>
                <c:pt idx="8">
                  <c:v>12.5</c:v>
                </c:pt>
                <c:pt idx="9">
                  <c:v/>
                </c:pt>
                <c:pt idx="10">
                  <c:v>23.3</c:v>
                </c:pt>
                <c:pt idx="11">
                  <c:v>13.5</c:v>
                </c:pt>
                <c:pt idx="12">
                  <c:v>16.9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29.9</c:v>
                </c:pt>
                <c:pt idx="1">
                  <c:v>28.2</c:v>
                </c:pt>
                <c:pt idx="2">
                  <c:v>28.1</c:v>
                </c:pt>
                <c:pt idx="3">
                  <c:v>23.7</c:v>
                </c:pt>
                <c:pt idx="4">
                  <c:v>24.0</c:v>
                </c:pt>
                <c:pt idx="5">
                  <c:v>15.3</c:v>
                </c:pt>
                <c:pt idx="6">
                  <c:v>17.6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30.4</c:v>
                </c:pt>
                <c:pt idx="1">
                  <c:v/>
                </c:pt>
                <c:pt idx="2">
                  <c:v>32.5</c:v>
                </c:pt>
                <c:pt idx="3">
                  <c:v>28.8</c:v>
                </c:pt>
                <c:pt idx="4">
                  <c:v/>
                </c:pt>
                <c:pt idx="5">
                  <c:v>21.5</c:v>
                </c:pt>
                <c:pt idx="6">
                  <c:v>24.7</c:v>
                </c:pt>
                <c:pt idx="7">
                  <c:v>33.3</c:v>
                </c:pt>
                <c:pt idx="8">
                  <c:v>46.7</c:v>
                </c:pt>
                <c:pt idx="9">
                  <c:v/>
                </c:pt>
                <c:pt idx="10">
                  <c:v>16.9</c:v>
                </c:pt>
                <c:pt idx="11">
                  <c:v>24.8</c:v>
                </c:pt>
                <c:pt idx="12">
                  <c:v>36.0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49.3</c:v>
                </c:pt>
                <c:pt idx="1">
                  <c:v>53.6</c:v>
                </c:pt>
                <c:pt idx="2">
                  <c:v>45.1</c:v>
                </c:pt>
                <c:pt idx="3">
                  <c:v>42.3</c:v>
                </c:pt>
                <c:pt idx="4">
                  <c:v>39.5</c:v>
                </c:pt>
                <c:pt idx="5">
                  <c:v>34.9</c:v>
                </c:pt>
                <c:pt idx="6">
                  <c:v>30.4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16.3</c:v>
                </c:pt>
                <c:pt idx="1">
                  <c:v/>
                </c:pt>
                <c:pt idx="2">
                  <c:v>19.0</c:v>
                </c:pt>
                <c:pt idx="3">
                  <c:v>13.8</c:v>
                </c:pt>
                <c:pt idx="4">
                  <c:v/>
                </c:pt>
                <c:pt idx="5">
                  <c:v>9.7</c:v>
                </c:pt>
                <c:pt idx="6">
                  <c:v>9.4</c:v>
                </c:pt>
                <c:pt idx="7">
                  <c:v>21.4</c:v>
                </c:pt>
                <c:pt idx="8">
                  <c:v>28.3</c:v>
                </c:pt>
                <c:pt idx="9">
                  <c:v/>
                </c:pt>
                <c:pt idx="10">
                  <c:v>6.9</c:v>
                </c:pt>
                <c:pt idx="11">
                  <c:v>16.4</c:v>
                </c:pt>
                <c:pt idx="12">
                  <c:v>18.5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39.1</c:v>
                </c:pt>
                <c:pt idx="1">
                  <c:v/>
                </c:pt>
                <c:pt idx="2">
                  <c:v>40.5</c:v>
                </c:pt>
                <c:pt idx="3">
                  <c:v>38.3</c:v>
                </c:pt>
                <c:pt idx="4">
                  <c:v/>
                </c:pt>
                <c:pt idx="5">
                  <c:v>24.6</c:v>
                </c:pt>
                <c:pt idx="6">
                  <c:v>29.3</c:v>
                </c:pt>
                <c:pt idx="7">
                  <c:v>51.0</c:v>
                </c:pt>
                <c:pt idx="8">
                  <c:v>57.7</c:v>
                </c:pt>
                <c:pt idx="9">
                  <c:v/>
                </c:pt>
                <c:pt idx="10">
                  <c:v>43.0</c:v>
                </c:pt>
                <c:pt idx="11">
                  <c:v>36.6</c:v>
                </c:pt>
                <c:pt idx="12">
                  <c:v>38.0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46.0</c:v>
                </c:pt>
                <c:pt idx="1">
                  <c:v>47.0</c:v>
                </c:pt>
                <c:pt idx="2">
                  <c:v>44.1</c:v>
                </c:pt>
                <c:pt idx="3">
                  <c:v>45.2</c:v>
                </c:pt>
                <c:pt idx="4">
                  <c:v>40.9</c:v>
                </c:pt>
                <c:pt idx="5">
                  <c:v>39.0</c:v>
                </c:pt>
                <c:pt idx="6">
                  <c:v>39.1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6.8</c:v>
                </c:pt>
                <c:pt idx="1">
                  <c:v/>
                </c:pt>
                <c:pt idx="2">
                  <c:v>8.1</c:v>
                </c:pt>
                <c:pt idx="3">
                  <c:v>5.6</c:v>
                </c:pt>
                <c:pt idx="4">
                  <c:v/>
                </c:pt>
                <c:pt idx="5">
                  <c:v>6.2</c:v>
                </c:pt>
                <c:pt idx="6">
                  <c:v>6.0</c:v>
                </c:pt>
                <c:pt idx="7">
                  <c:v>9.9</c:v>
                </c:pt>
                <c:pt idx="8">
                  <c:v>4.0</c:v>
                </c:pt>
                <c:pt idx="9">
                  <c:v/>
                </c:pt>
                <c:pt idx="10">
                  <c:v>9.3</c:v>
                </c:pt>
                <c:pt idx="11">
                  <c:v>6.0</c:v>
                </c:pt>
                <c:pt idx="12">
                  <c:v>5.3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9.8</c:v>
                </c:pt>
                <c:pt idx="1">
                  <c:v>10.2</c:v>
                </c:pt>
                <c:pt idx="2">
                  <c:v>13.2</c:v>
                </c:pt>
                <c:pt idx="3">
                  <c:v>9.8</c:v>
                </c:pt>
                <c:pt idx="4">
                  <c:v>10.6</c:v>
                </c:pt>
                <c:pt idx="5">
                  <c:v>7.3</c:v>
                </c:pt>
                <c:pt idx="6">
                  <c:v>6.8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23.5</c:v>
                </c:pt>
                <c:pt idx="1">
                  <c:v/>
                </c:pt>
                <c:pt idx="2">
                  <c:v>25.9</c:v>
                </c:pt>
                <c:pt idx="3">
                  <c:v>21.4</c:v>
                </c:pt>
                <c:pt idx="4">
                  <c:v/>
                </c:pt>
                <c:pt idx="5">
                  <c:v>14.2</c:v>
                </c:pt>
                <c:pt idx="6">
                  <c:v>20.8</c:v>
                </c:pt>
                <c:pt idx="7">
                  <c:v>25.4</c:v>
                </c:pt>
                <c:pt idx="8">
                  <c:v>36.9</c:v>
                </c:pt>
                <c:pt idx="9">
                  <c:v/>
                </c:pt>
                <c:pt idx="10">
                  <c:v>25.3</c:v>
                </c:pt>
                <c:pt idx="11">
                  <c:v>17.8</c:v>
                </c:pt>
                <c:pt idx="12">
                  <c:v>23.2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25.4</c:v>
                </c:pt>
                <c:pt idx="1">
                  <c:v>25.2</c:v>
                </c:pt>
                <c:pt idx="2">
                  <c:v>24.2</c:v>
                </c:pt>
                <c:pt idx="3">
                  <c:v>28.1</c:v>
                </c:pt>
                <c:pt idx="4">
                  <c:v>23.9</c:v>
                </c:pt>
                <c:pt idx="5">
                  <c:v>24.5</c:v>
                </c:pt>
                <c:pt idx="6">
                  <c:v>23.5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c:v>
                </c:pt>
                <c:pt idx="1">
                  <c:v/>
                </c:pt>
                <c:pt idx="2">
                  <c:v>3.8</c:v>
                </c:pt>
                <c:pt idx="3">
                  <c:v>5.8</c:v>
                </c:pt>
                <c:pt idx="4">
                  <c:v/>
                </c:pt>
                <c:pt idx="5">
                  <c:v>1.8</c:v>
                </c:pt>
                <c:pt idx="6">
                  <c:v>1.9</c:v>
                </c:pt>
                <c:pt idx="7">
                  <c:v>7.0</c:v>
                </c:pt>
                <c:pt idx="8">
                  <c:v>8.2</c:v>
                </c:pt>
                <c:pt idx="9">
                  <c:v/>
                </c:pt>
                <c:pt idx="10">
                  <c:v>2.3</c:v>
                </c:pt>
                <c:pt idx="11">
                  <c:v>4.1</c:v>
                </c:pt>
                <c:pt idx="12">
                  <c:v>5.2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6.9</c:v>
                </c:pt>
                <c:pt idx="1">
                  <c:v>7.2</c:v>
                </c:pt>
                <c:pt idx="2">
                  <c:v>8.2</c:v>
                </c:pt>
                <c:pt idx="3">
                  <c:v>6.9</c:v>
                </c:pt>
                <c:pt idx="4">
                  <c:v>6.2</c:v>
                </c:pt>
                <c:pt idx="5">
                  <c:v>6.3</c:v>
                </c:pt>
                <c:pt idx="6">
                  <c:v>4.7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c:v>
                </c:pt>
                <c:pt idx="1">
                  <c:v/>
                </c:pt>
                <c:pt idx="2">
                  <c:v>2.0</c:v>
                </c:pt>
                <c:pt idx="3">
                  <c:v>3.0</c:v>
                </c:pt>
                <c:pt idx="4">
                  <c:v/>
                </c:pt>
                <c:pt idx="5">
                  <c:v>0.6</c:v>
                </c:pt>
                <c:pt idx="6">
                  <c:v>1.1</c:v>
                </c:pt>
                <c:pt idx="7">
                  <c:v>3.5</c:v>
                </c:pt>
                <c:pt idx="8">
                  <c:v>4.5</c:v>
                </c:pt>
                <c:pt idx="9">
                  <c:v/>
                </c:pt>
                <c:pt idx="10">
                  <c:v>0.0</c:v>
                </c:pt>
                <c:pt idx="11">
                  <c:v>2.0</c:v>
                </c:pt>
                <c:pt idx="12">
                  <c:v>2.9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2.6</c:v>
                </c:pt>
                <c:pt idx="1">
                  <c:v>1.7</c:v>
                </c:pt>
                <c:pt idx="2">
                  <c:v>1.8</c:v>
                </c:pt>
                <c:pt idx="3">
                  <c:v>3.1</c:v>
                </c:pt>
                <c:pt idx="4">
                  <c:v>3.4</c:v>
                </c:pt>
                <c:pt idx="5">
                  <c:v>4.0</c:v>
                </c:pt>
                <c:pt idx="6">
                  <c:v>2.4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c:v>
                </c:pt>
                <c:pt idx="1">
                  <c:v/>
                </c:pt>
                <c:pt idx="2">
                  <c:v>2.3</c:v>
                </c:pt>
                <c:pt idx="3">
                  <c:v>2.2</c:v>
                </c:pt>
                <c:pt idx="4">
                  <c:v/>
                </c:pt>
                <c:pt idx="5">
                  <c:v>1.2</c:v>
                </c:pt>
                <c:pt idx="6">
                  <c:v>1.1</c:v>
                </c:pt>
                <c:pt idx="7">
                  <c:v>2.1</c:v>
                </c:pt>
                <c:pt idx="8">
                  <c:v>4.5</c:v>
                </c:pt>
                <c:pt idx="9">
                  <c:v/>
                </c:pt>
                <c:pt idx="10">
                  <c:v>0.0</c:v>
                </c:pt>
                <c:pt idx="11">
                  <c:v>1.9</c:v>
                </c:pt>
                <c:pt idx="12">
                  <c:v>2.6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47.0</c:v>
                </c:pt>
                <c:pt idx="1">
                  <c:v/>
                </c:pt>
                <c:pt idx="2">
                  <c:v>45.9</c:v>
                </c:pt>
                <c:pt idx="3">
                  <c:v>48.1</c:v>
                </c:pt>
                <c:pt idx="4">
                  <c:v/>
                </c:pt>
                <c:pt idx="5">
                  <c:v/>
                </c:pt>
                <c:pt idx="6">
                  <c:v>14.0</c:v>
                </c:pt>
                <c:pt idx="7">
                  <c:v>54.6</c:v>
                </c:pt>
                <c:pt idx="8">
                  <c:v>71.9</c:v>
                </c:pt>
                <c:pt idx="9">
                  <c:v/>
                </c:pt>
                <c:pt idx="10">
                  <c:v/>
                </c:pt>
                <c:pt idx="11">
                  <c:v/>
                </c:pt>
                <c:pt idx="12">
                  <c:v>43.8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6.1</c:v>
                </c:pt>
                <c:pt idx="1">
                  <c:v>3.3</c:v>
                </c:pt>
                <c:pt idx="2">
                  <c:v>3.6</c:v>
                </c:pt>
                <c:pt idx="3">
                  <c:v>3.5</c:v>
                </c:pt>
                <c:pt idx="4">
                  <c:v>3.2</c:v>
                </c:pt>
                <c:pt idx="5">
                  <c:v>4.0</c:v>
                </c:pt>
                <c:pt idx="6">
                  <c:v>2.3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3.7</c:v>
                </c:pt>
                <c:pt idx="1">
                  <c:v/>
                </c:pt>
                <c:pt idx="2">
                  <c:v>4.2</c:v>
                </c:pt>
                <c:pt idx="3">
                  <c:v>3.3</c:v>
                </c:pt>
                <c:pt idx="4">
                  <c:v/>
                </c:pt>
                <c:pt idx="5">
                  <c:v>0.3</c:v>
                </c:pt>
                <c:pt idx="6">
                  <c:v>3.1</c:v>
                </c:pt>
                <c:pt idx="7">
                  <c:v>5.6</c:v>
                </c:pt>
                <c:pt idx="8">
                  <c:v>5.2</c:v>
                </c:pt>
                <c:pt idx="9">
                  <c:v/>
                </c:pt>
                <c:pt idx="10">
                  <c:v>0.0</c:v>
                </c:pt>
                <c:pt idx="11">
                  <c:v>4.2</c:v>
                </c:pt>
                <c:pt idx="12">
                  <c:v>4.3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6.8</c:v>
                </c:pt>
                <c:pt idx="1">
                  <c:v>5.8</c:v>
                </c:pt>
                <c:pt idx="2">
                  <c:v>7.4</c:v>
                </c:pt>
                <c:pt idx="3">
                  <c:v>7.8</c:v>
                </c:pt>
                <c:pt idx="4">
                  <c:v>7.1</c:v>
                </c:pt>
                <c:pt idx="5">
                  <c:v>5.8</c:v>
                </c:pt>
                <c:pt idx="6">
                  <c:v>3.7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6.5</c:v>
                </c:pt>
                <c:pt idx="1">
                  <c:v/>
                </c:pt>
                <c:pt idx="2">
                  <c:v>5.8</c:v>
                </c:pt>
                <c:pt idx="3">
                  <c:v>7.3</c:v>
                </c:pt>
                <c:pt idx="4">
                  <c:v/>
                </c:pt>
                <c:pt idx="5">
                  <c:v>4.8</c:v>
                </c:pt>
                <c:pt idx="6">
                  <c:v>5.1</c:v>
                </c:pt>
                <c:pt idx="7">
                  <c:v>7.7</c:v>
                </c:pt>
                <c:pt idx="8">
                  <c:v>7.9</c:v>
                </c:pt>
                <c:pt idx="9">
                  <c:v/>
                </c:pt>
                <c:pt idx="10">
                  <c:v>2.6</c:v>
                </c:pt>
                <c:pt idx="11">
                  <c:v>6.1</c:v>
                </c:pt>
                <c:pt idx="12">
                  <c:v>6.8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10.1</c:v>
                </c:pt>
                <c:pt idx="1">
                  <c:v>6.5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c:v>
                </c:pt>
                <c:pt idx="1">
                  <c:v/>
                </c:pt>
                <c:pt idx="2">
                  <c:v>2.3</c:v>
                </c:pt>
                <c:pt idx="3">
                  <c:v>3.2</c:v>
                </c:pt>
                <c:pt idx="4">
                  <c:v/>
                </c:pt>
                <c:pt idx="5">
                  <c:v>0.9</c:v>
                </c:pt>
                <c:pt idx="6">
                  <c:v>1.7</c:v>
                </c:pt>
                <c:pt idx="7">
                  <c:v>5.1</c:v>
                </c:pt>
                <c:pt idx="8">
                  <c:v>2.8</c:v>
                </c:pt>
                <c:pt idx="9">
                  <c:v/>
                </c:pt>
                <c:pt idx="10">
                  <c:v>2.4</c:v>
                </c:pt>
                <c:pt idx="11">
                  <c:v>2.9</c:v>
                </c:pt>
                <c:pt idx="12">
                  <c:v>2.9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3.6</c:v>
                </c:pt>
                <c:pt idx="1">
                  <c:v>2.7</c:v>
                </c:pt>
                <c:pt idx="2">
                  <c:v>3.3</c:v>
                </c:pt>
                <c:pt idx="3">
                  <c:v>2.7</c:v>
                </c:pt>
                <c:pt idx="4">
                  <c:v>3.5</c:v>
                </c:pt>
                <c:pt idx="5">
                  <c:v>3.1</c:v>
                </c:pt>
                <c:pt idx="6">
                  <c:v>2.7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9.9</c:v>
                </c:pt>
                <c:pt idx="1">
                  <c:v/>
                </c:pt>
                <c:pt idx="2">
                  <c:v>10.1</c:v>
                </c:pt>
                <c:pt idx="3">
                  <c:v>9.9</c:v>
                </c:pt>
                <c:pt idx="4">
                  <c:v/>
                </c:pt>
                <c:pt idx="5">
                  <c:v>5.4</c:v>
                </c:pt>
                <c:pt idx="6">
                  <c:v>9.1</c:v>
                </c:pt>
                <c:pt idx="7">
                  <c:v>9.9</c:v>
                </c:pt>
                <c:pt idx="8">
                  <c:v>15.7</c:v>
                </c:pt>
                <c:pt idx="9">
                  <c:v/>
                </c:pt>
                <c:pt idx="10">
                  <c:v>8.4</c:v>
                </c:pt>
                <c:pt idx="11">
                  <c:v>10.1</c:v>
                </c:pt>
                <c:pt idx="12">
                  <c:v>10.3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c:v>
                </c:pt>
                <c:pt idx="1">
                  <c:v/>
                </c:pt>
                <c:pt idx="2">
                  <c:v>1.4</c:v>
                </c:pt>
                <c:pt idx="3">
                  <c:v>2.0</c:v>
                </c:pt>
                <c:pt idx="4">
                  <c:v/>
                </c:pt>
                <c:pt idx="5">
                  <c:v>0.6</c:v>
                </c:pt>
                <c:pt idx="6">
                  <c:v>1.2</c:v>
                </c:pt>
                <c:pt idx="7">
                  <c:v>1.4</c:v>
                </c:pt>
                <c:pt idx="8">
                  <c:v>3.1</c:v>
                </c:pt>
                <c:pt idx="9">
                  <c:v/>
                </c:pt>
                <c:pt idx="10">
                  <c:v>0.0</c:v>
                </c:pt>
                <c:pt idx="11">
                  <c:v>1.2</c:v>
                </c:pt>
                <c:pt idx="12">
                  <c:v>2.4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2.9</c:v>
                </c:pt>
                <c:pt idx="1">
                  <c:v>2.4</c:v>
                </c:pt>
                <c:pt idx="2">
                  <c:v>1.9</c:v>
                </c:pt>
                <c:pt idx="3">
                  <c:v>2.8</c:v>
                </c:pt>
                <c:pt idx="4">
                  <c:v>3.7</c:v>
                </c:pt>
                <c:pt idx="5">
                  <c:v>3.0</c:v>
                </c:pt>
                <c:pt idx="6">
                  <c:v>1.7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14.4</c:v>
                </c:pt>
                <c:pt idx="1">
                  <c:v/>
                </c:pt>
                <c:pt idx="2">
                  <c:v>15.4</c:v>
                </c:pt>
                <c:pt idx="3">
                  <c:v>13.5</c:v>
                </c:pt>
                <c:pt idx="4">
                  <c:v/>
                </c:pt>
                <c:pt idx="5">
                  <c:v>10.4</c:v>
                </c:pt>
                <c:pt idx="6">
                  <c:v>15.0</c:v>
                </c:pt>
                <c:pt idx="7">
                  <c:v>20.1</c:v>
                </c:pt>
                <c:pt idx="8">
                  <c:v>11.8</c:v>
                </c:pt>
                <c:pt idx="9">
                  <c:v/>
                </c:pt>
                <c:pt idx="10">
                  <c:v>10.0</c:v>
                </c:pt>
                <c:pt idx="11">
                  <c:v>13.0</c:v>
                </c:pt>
                <c:pt idx="12">
                  <c:v>15.5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21.8</c:v>
                </c:pt>
                <c:pt idx="1">
                  <c:v>22.2</c:v>
                </c:pt>
                <c:pt idx="2">
                  <c:v>20.6</c:v>
                </c:pt>
                <c:pt idx="3">
                  <c:v>19.4</c:v>
                </c:pt>
                <c:pt idx="4">
                  <c:v>16.2</c:v>
                </c:pt>
                <c:pt idx="5">
                  <c:v>16.0</c:v>
                </c:pt>
                <c:pt idx="6">
                  <c:v>14.4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44.8</c:v>
                </c:pt>
                <c:pt idx="1">
                  <c:v/>
                </c:pt>
                <c:pt idx="2">
                  <c:v>43.2</c:v>
                </c:pt>
                <c:pt idx="3">
                  <c:v>46.8</c:v>
                </c:pt>
                <c:pt idx="4">
                  <c:v/>
                </c:pt>
                <c:pt idx="5">
                  <c:v>24.2</c:v>
                </c:pt>
                <c:pt idx="6">
                  <c:v>38.3</c:v>
                </c:pt>
                <c:pt idx="7">
                  <c:v>58.5</c:v>
                </c:pt>
                <c:pt idx="8">
                  <c:v>65.7</c:v>
                </c:pt>
                <c:pt idx="9">
                  <c:v/>
                </c:pt>
                <c:pt idx="10">
                  <c:v>38.7</c:v>
                </c:pt>
                <c:pt idx="11">
                  <c:v>48.7</c:v>
                </c:pt>
                <c:pt idx="12">
                  <c:v>44.0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62.9</c:v>
                </c:pt>
                <c:pt idx="1">
                  <c:v>60.9</c:v>
                </c:pt>
                <c:pt idx="2">
                  <c:v>60.5</c:v>
                </c:pt>
                <c:pt idx="3">
                  <c:v>57.9</c:v>
                </c:pt>
                <c:pt idx="4">
                  <c:v>51.3</c:v>
                </c:pt>
                <c:pt idx="5">
                  <c:v>47.9</c:v>
                </c:pt>
                <c:pt idx="6">
                  <c:v>44.8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c:v>
                </c:pt>
                <c:pt idx="1">
                  <c:v/>
                </c:pt>
                <c:pt idx="2">
                  <c:v>2.7</c:v>
                </c:pt>
                <c:pt idx="3">
                  <c:v>2.0</c:v>
                </c:pt>
                <c:pt idx="4">
                  <c:v/>
                </c:pt>
                <c:pt idx="5">
                  <c:v>1.9</c:v>
                </c:pt>
                <c:pt idx="6">
                  <c:v>2.0</c:v>
                </c:pt>
                <c:pt idx="7">
                  <c:v>4.6</c:v>
                </c:pt>
                <c:pt idx="8">
                  <c:v>0.0</c:v>
                </c:pt>
                <c:pt idx="9">
                  <c:v/>
                </c:pt>
                <c:pt idx="10">
                  <c:v>0.9</c:v>
                </c:pt>
                <c:pt idx="11">
                  <c:v>3.9</c:v>
                </c:pt>
                <c:pt idx="12">
                  <c:v>2.1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10.5</c:v>
                </c:pt>
                <c:pt idx="1">
                  <c:v>11.4</c:v>
                </c:pt>
                <c:pt idx="2">
                  <c:v>10.8</c:v>
                </c:pt>
                <c:pt idx="3">
                  <c:v>7.2</c:v>
                </c:pt>
                <c:pt idx="4">
                  <c:v>7.2</c:v>
                </c:pt>
                <c:pt idx="5">
                  <c:v>6.3</c:v>
                </c:pt>
                <c:pt idx="6">
                  <c:v>2.4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44.6</c:v>
                </c:pt>
                <c:pt idx="1">
                  <c:v>38.6</c:v>
                </c:pt>
                <c:pt idx="2">
                  <c:v>47.0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12.2</c:v>
                </c:pt>
                <c:pt idx="1">
                  <c:v/>
                </c:pt>
                <c:pt idx="2">
                  <c:v>15.7</c:v>
                </c:pt>
                <c:pt idx="3">
                  <c:v>8.7</c:v>
                </c:pt>
                <c:pt idx="4">
                  <c:v/>
                </c:pt>
                <c:pt idx="5">
                  <c:v>2.1</c:v>
                </c:pt>
                <c:pt idx="6">
                  <c:v>8.7</c:v>
                </c:pt>
                <c:pt idx="7">
                  <c:v>18.4</c:v>
                </c:pt>
                <c:pt idx="8">
                  <c:v>22.9</c:v>
                </c:pt>
                <c:pt idx="9">
                  <c:v/>
                </c:pt>
                <c:pt idx="10">
                  <c:v>16.5</c:v>
                </c:pt>
                <c:pt idx="11">
                  <c:v>10.2</c:v>
                </c:pt>
                <c:pt idx="12">
                  <c:v>11.6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22.9</c:v>
                </c:pt>
                <c:pt idx="1">
                  <c:v>20.7</c:v>
                </c:pt>
                <c:pt idx="2">
                  <c:v>19.6</c:v>
                </c:pt>
                <c:pt idx="3">
                  <c:v>21.7</c:v>
                </c:pt>
                <c:pt idx="4">
                  <c:v>17.8</c:v>
                </c:pt>
                <c:pt idx="5">
                  <c:v>12.9</c:v>
                </c:pt>
                <c:pt idx="6">
                  <c:v>12.2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34.0</c:v>
                </c:pt>
                <c:pt idx="1">
                  <c:v/>
                </c:pt>
                <c:pt idx="2">
                  <c:v>31.8</c:v>
                </c:pt>
                <c:pt idx="3">
                  <c:v>36.4</c:v>
                </c:pt>
                <c:pt idx="4">
                  <c:v/>
                </c:pt>
                <c:pt idx="5">
                  <c:v>11.7</c:v>
                </c:pt>
                <c:pt idx="6">
                  <c:v>25.3</c:v>
                </c:pt>
                <c:pt idx="7">
                  <c:v>54.3</c:v>
                </c:pt>
                <c:pt idx="8">
                  <c:v>52.3</c:v>
                </c:pt>
                <c:pt idx="9">
                  <c:v/>
                </c:pt>
                <c:pt idx="10">
                  <c:v>23.8</c:v>
                </c:pt>
                <c:pt idx="11">
                  <c:v>36.1</c:v>
                </c:pt>
                <c:pt idx="12">
                  <c:v>35.8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47.3</c:v>
                </c:pt>
                <c:pt idx="1">
                  <c:v>45.2</c:v>
                </c:pt>
                <c:pt idx="2">
                  <c:v>42.7</c:v>
                </c:pt>
                <c:pt idx="3">
                  <c:v>44.4</c:v>
                </c:pt>
                <c:pt idx="4">
                  <c:v>38.7</c:v>
                </c:pt>
                <c:pt idx="5">
                  <c:v>34.7</c:v>
                </c:pt>
                <c:pt idx="6">
                  <c:v>34.0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23.5</c:v>
                </c:pt>
                <c:pt idx="1">
                  <c:v/>
                </c:pt>
                <c:pt idx="2">
                  <c:v>29.6</c:v>
                </c:pt>
                <c:pt idx="3">
                  <c:v>17.8</c:v>
                </c:pt>
                <c:pt idx="4">
                  <c:v/>
                </c:pt>
                <c:pt idx="5">
                  <c:v/>
                </c:pt>
                <c:pt idx="6">
                  <c:v/>
                </c:pt>
                <c:pt idx="7">
                  <c:v>20.2</c:v>
                </c:pt>
                <c:pt idx="8">
                  <c:v/>
                </c:pt>
                <c:pt idx="9">
                  <c:v/>
                </c:pt>
                <c:pt idx="10">
                  <c:v/>
                </c:pt>
                <c:pt idx="11">
                  <c:v/>
                </c:pt>
                <c:pt idx="12">
                  <c:v>30.1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19.5</c:v>
                </c:pt>
                <c:pt idx="1">
                  <c:v>23.2</c:v>
                </c:pt>
                <c:pt idx="2">
                  <c:v>21.0</c:v>
                </c:pt>
                <c:pt idx="3">
                  <c:v>20.3</c:v>
                </c:pt>
                <c:pt idx="4">
                  <c:v>23.5</c:v>
                </c:pt>
                <c:pt idx="5">
                  <c:v>27.9</c:v>
                </c:pt>
                <c:pt idx="6">
                  <c:v>23.5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61.8</c:v>
                </c:pt>
                <c:pt idx="1">
                  <c:v/>
                </c:pt>
                <c:pt idx="2">
                  <c:v>71.8</c:v>
                </c:pt>
                <c:pt idx="3">
                  <c:v>52.6</c:v>
                </c:pt>
                <c:pt idx="4">
                  <c:v/>
                </c:pt>
                <c:pt idx="5">
                  <c:v/>
                </c:pt>
                <c:pt idx="6">
                  <c:v/>
                </c:pt>
                <c:pt idx="7">
                  <c:v>63.4</c:v>
                </c:pt>
                <c:pt idx="8">
                  <c:v/>
                </c:pt>
                <c:pt idx="9">
                  <c:v/>
                </c:pt>
                <c:pt idx="10">
                  <c:v/>
                </c:pt>
                <c:pt idx="11">
                  <c:v/>
                </c:pt>
                <c:pt idx="12">
                  <c:v>68.5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65.4</c:v>
                </c:pt>
                <c:pt idx="1">
                  <c:v>64.3</c:v>
                </c:pt>
                <c:pt idx="2">
                  <c:v>64.7</c:v>
                </c:pt>
                <c:pt idx="3">
                  <c:v>61.5</c:v>
                </c:pt>
                <c:pt idx="4">
                  <c:v>56.0</c:v>
                </c:pt>
                <c:pt idx="5">
                  <c:v>56.2</c:v>
                </c:pt>
                <c:pt idx="6">
                  <c:v>61.8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21.1</c:v>
                </c:pt>
                <c:pt idx="1">
                  <c:v/>
                </c:pt>
                <c:pt idx="2">
                  <c:v>19.3</c:v>
                </c:pt>
                <c:pt idx="3">
                  <c:v>22.9</c:v>
                </c:pt>
                <c:pt idx="4">
                  <c:v/>
                </c:pt>
                <c:pt idx="5">
                  <c:v/>
                </c:pt>
                <c:pt idx="6">
                  <c:v/>
                </c:pt>
                <c:pt idx="7">
                  <c:v/>
                </c:pt>
                <c:pt idx="8">
                  <c:v/>
                </c:pt>
                <c:pt idx="9">
                  <c:v/>
                </c:pt>
                <c:pt idx="10">
                  <c:v/>
                </c:pt>
                <c:pt idx="11">
                  <c:v/>
                </c:pt>
                <c:pt idx="12">
                  <c:v>27.7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19.2</c:v>
                </c:pt>
                <c:pt idx="1">
                  <c:v>21.7</c:v>
                </c:pt>
                <c:pt idx="2">
                  <c:v>22.8</c:v>
                </c:pt>
                <c:pt idx="3">
                  <c:v>24.8</c:v>
                </c:pt>
                <c:pt idx="4">
                  <c:v>28.0</c:v>
                </c:pt>
                <c:pt idx="5">
                  <c:v>20.4</c:v>
                </c:pt>
                <c:pt idx="6">
                  <c:v>21.1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4.9</c:v>
                </c:pt>
                <c:pt idx="1">
                  <c:v/>
                </c:pt>
                <c:pt idx="2">
                  <c:v>4.0</c:v>
                </c:pt>
                <c:pt idx="3">
                  <c:v>5.8</c:v>
                </c:pt>
                <c:pt idx="4">
                  <c:v/>
                </c:pt>
                <c:pt idx="5">
                  <c:v/>
                </c:pt>
                <c:pt idx="6">
                  <c:v/>
                </c:pt>
                <c:pt idx="7">
                  <c:v/>
                </c:pt>
                <c:pt idx="8">
                  <c:v/>
                </c:pt>
                <c:pt idx="9">
                  <c:v/>
                </c:pt>
                <c:pt idx="10">
                  <c:v/>
                </c:pt>
                <c:pt idx="11">
                  <c:v/>
                </c:pt>
                <c:pt idx="12">
                  <c:v>1.1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1.4</c:v>
                </c:pt>
                <c:pt idx="1">
                  <c:v>6.1</c:v>
                </c:pt>
                <c:pt idx="2">
                  <c:v>4.9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8.7</c:v>
                </c:pt>
                <c:pt idx="1">
                  <c:v/>
                </c:pt>
                <c:pt idx="2">
                  <c:v>6.2</c:v>
                </c:pt>
                <c:pt idx="3">
                  <c:v>11.1</c:v>
                </c:pt>
                <c:pt idx="4">
                  <c:v/>
                </c:pt>
                <c:pt idx="5">
                  <c:v/>
                </c:pt>
                <c:pt idx="6">
                  <c:v/>
                </c:pt>
                <c:pt idx="7">
                  <c:v/>
                </c:pt>
                <c:pt idx="8">
                  <c:v/>
                </c:pt>
                <c:pt idx="9">
                  <c:v/>
                </c:pt>
                <c:pt idx="10">
                  <c:v/>
                </c:pt>
                <c:pt idx="11">
                  <c:v/>
                </c:pt>
                <c:pt idx="12">
                  <c:v>11.1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3.7</c:v>
                </c:pt>
                <c:pt idx="1">
                  <c:v>4.5</c:v>
                </c:pt>
                <c:pt idx="2">
                  <c:v>8.7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34.7</c:v>
                </c:pt>
                <c:pt idx="1">
                  <c:v/>
                </c:pt>
                <c:pt idx="2">
                  <c:v>29.4</c:v>
                </c:pt>
                <c:pt idx="3">
                  <c:v>39.8</c:v>
                </c:pt>
                <c:pt idx="4">
                  <c:v/>
                </c:pt>
                <c:pt idx="5">
                  <c:v/>
                </c:pt>
                <c:pt idx="6">
                  <c:v/>
                </c:pt>
                <c:pt idx="7">
                  <c:v/>
                </c:pt>
                <c:pt idx="8">
                  <c:v/>
                </c:pt>
                <c:pt idx="9">
                  <c:v/>
                </c:pt>
                <c:pt idx="10">
                  <c:v/>
                </c:pt>
                <c:pt idx="11">
                  <c:v/>
                </c:pt>
                <c:pt idx="12">
                  <c:v>40.0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33.0</c:v>
                </c:pt>
                <c:pt idx="1">
                  <c:v>31.0</c:v>
                </c:pt>
                <c:pt idx="2">
                  <c:v>34.7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15.2</c:v>
                </c:pt>
                <c:pt idx="1">
                  <c:v/>
                </c:pt>
                <c:pt idx="2">
                  <c:v>22.7</c:v>
                </c:pt>
                <c:pt idx="3">
                  <c:v>6.3</c:v>
                </c:pt>
                <c:pt idx="4">
                  <c:v/>
                </c:pt>
                <c:pt idx="5">
                  <c:v>13.9</c:v>
                </c:pt>
                <c:pt idx="6">
                  <c:v>16.1</c:v>
                </c:pt>
                <c:pt idx="7">
                  <c:v>12.8</c:v>
                </c:pt>
                <c:pt idx="8">
                  <c:v>14.4</c:v>
                </c:pt>
                <c:pt idx="9">
                  <c:v/>
                </c:pt>
                <c:pt idx="10">
                  <c:v>7.9</c:v>
                </c:pt>
                <c:pt idx="11">
                  <c:v>8.3</c:v>
                </c:pt>
                <c:pt idx="12">
                  <c:v>19.1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13.5</c:v>
                </c:pt>
                <c:pt idx="1">
                  <c:v/>
                </c:pt>
                <c:pt idx="2">
                  <c:v>16.4</c:v>
                </c:pt>
                <c:pt idx="3">
                  <c:v>10.8</c:v>
                </c:pt>
                <c:pt idx="4">
                  <c:v/>
                </c:pt>
                <c:pt idx="5">
                  <c:v/>
                </c:pt>
                <c:pt idx="6">
                  <c:v/>
                </c:pt>
                <c:pt idx="7">
                  <c:v/>
                </c:pt>
                <c:pt idx="8">
                  <c:v/>
                </c:pt>
                <c:pt idx="9">
                  <c:v/>
                </c:pt>
                <c:pt idx="10">
                  <c:v/>
                </c:pt>
                <c:pt idx="11">
                  <c:v/>
                </c:pt>
                <c:pt idx="12">
                  <c:v>19.8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11.6</c:v>
                </c:pt>
                <c:pt idx="1">
                  <c:v>9.6</c:v>
                </c:pt>
                <c:pt idx="2">
                  <c:v>13.5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12.5</c:v>
                </c:pt>
                <c:pt idx="1">
                  <c:v/>
                </c:pt>
                <c:pt idx="2">
                  <c:v>8.4</c:v>
                </c:pt>
                <c:pt idx="3">
                  <c:v>16.3</c:v>
                </c:pt>
                <c:pt idx="4">
                  <c:v/>
                </c:pt>
                <c:pt idx="5">
                  <c:v/>
                </c:pt>
                <c:pt idx="6">
                  <c:v/>
                </c:pt>
                <c:pt idx="7">
                  <c:v/>
                </c:pt>
                <c:pt idx="8">
                  <c:v/>
                </c:pt>
                <c:pt idx="9">
                  <c:v/>
                </c:pt>
                <c:pt idx="10">
                  <c:v/>
                </c:pt>
                <c:pt idx="11">
                  <c:v/>
                </c:pt>
                <c:pt idx="12">
                  <c:v>7.7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8.6</c:v>
                </c:pt>
                <c:pt idx="1">
                  <c:v>8.7</c:v>
                </c:pt>
                <c:pt idx="2">
                  <c:v>11.6</c:v>
                </c:pt>
                <c:pt idx="3">
                  <c:v>11.3</c:v>
                </c:pt>
                <c:pt idx="4">
                  <c:v>11.8</c:v>
                </c:pt>
                <c:pt idx="5">
                  <c:v>14.2</c:v>
                </c:pt>
                <c:pt idx="6">
                  <c:v>12.5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16.7</c:v>
                </c:pt>
                <c:pt idx="1">
                  <c:v/>
                </c:pt>
                <c:pt idx="2">
                  <c:v>19.2</c:v>
                </c:pt>
                <c:pt idx="3">
                  <c:v>14.2</c:v>
                </c:pt>
                <c:pt idx="4">
                  <c:v/>
                </c:pt>
                <c:pt idx="5">
                  <c:v>18.4</c:v>
                </c:pt>
                <c:pt idx="6">
                  <c:v>13.4</c:v>
                </c:pt>
                <c:pt idx="7">
                  <c:v>12.6</c:v>
                </c:pt>
                <c:pt idx="8">
                  <c:v>22.9</c:v>
                </c:pt>
                <c:pt idx="9">
                  <c:v/>
                </c:pt>
                <c:pt idx="10">
                  <c:v>17.5</c:v>
                </c:pt>
                <c:pt idx="11">
                  <c:v>15.8</c:v>
                </c:pt>
                <c:pt idx="12">
                  <c:v>16.5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15.0</c:v>
                </c:pt>
                <c:pt idx="1">
                  <c:v>14.1</c:v>
                </c:pt>
                <c:pt idx="2">
                  <c:v>13.4</c:v>
                </c:pt>
                <c:pt idx="3">
                  <c:v>11.1</c:v>
                </c:pt>
                <c:pt idx="4">
                  <c:v>17.5</c:v>
                </c:pt>
                <c:pt idx="5">
                  <c:v>20.6</c:v>
                </c:pt>
                <c:pt idx="6">
                  <c:v>16.7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17.8</c:v>
                </c:pt>
                <c:pt idx="1">
                  <c:v/>
                </c:pt>
                <c:pt idx="2">
                  <c:v>16.1</c:v>
                </c:pt>
                <c:pt idx="3">
                  <c:v>19.6</c:v>
                </c:pt>
                <c:pt idx="4">
                  <c:v/>
                </c:pt>
                <c:pt idx="5">
                  <c:v>21.7</c:v>
                </c:pt>
                <c:pt idx="6">
                  <c:v>17.6</c:v>
                </c:pt>
                <c:pt idx="7">
                  <c:v>15.6</c:v>
                </c:pt>
                <c:pt idx="8">
                  <c:v>16.1</c:v>
                </c:pt>
                <c:pt idx="9">
                  <c:v/>
                </c:pt>
                <c:pt idx="10">
                  <c:v>23.9</c:v>
                </c:pt>
                <c:pt idx="11">
                  <c:v>20.9</c:v>
                </c:pt>
                <c:pt idx="12">
                  <c:v>16.0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17.3</c:v>
                </c:pt>
                <c:pt idx="1">
                  <c:v>18.1</c:v>
                </c:pt>
                <c:pt idx="2">
                  <c:v>18.9</c:v>
                </c:pt>
                <c:pt idx="3">
                  <c:v>18.6</c:v>
                </c:pt>
                <c:pt idx="4">
                  <c:v>13.7</c:v>
                </c:pt>
                <c:pt idx="5">
                  <c:v>17.2</c:v>
                </c:pt>
                <c:pt idx="6">
                  <c:v>17.8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33.4</c:v>
                </c:pt>
                <c:pt idx="1">
                  <c:v/>
                </c:pt>
                <c:pt idx="2">
                  <c:v>26.7</c:v>
                </c:pt>
                <c:pt idx="3">
                  <c:v>41.2</c:v>
                </c:pt>
                <c:pt idx="4">
                  <c:v/>
                </c:pt>
                <c:pt idx="5">
                  <c:v>37.4</c:v>
                </c:pt>
                <c:pt idx="6">
                  <c:v>29.4</c:v>
                </c:pt>
                <c:pt idx="7">
                  <c:v>28.4</c:v>
                </c:pt>
                <c:pt idx="8">
                  <c:v>40.1</c:v>
                </c:pt>
                <c:pt idx="9">
                  <c:v/>
                </c:pt>
                <c:pt idx="10">
                  <c:v>38.3</c:v>
                </c:pt>
                <c:pt idx="11">
                  <c:v>38.1</c:v>
                </c:pt>
                <c:pt idx="12">
                  <c:v>30.6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35.9</c:v>
                </c:pt>
                <c:pt idx="1">
                  <c:v>26.1</c:v>
                </c:pt>
                <c:pt idx="2">
                  <c:v>30.0</c:v>
                </c:pt>
                <c:pt idx="3">
                  <c:v>26.6</c:v>
                </c:pt>
                <c:pt idx="4">
                  <c:v>32.0</c:v>
                </c:pt>
                <c:pt idx="5">
                  <c:v>37.2</c:v>
                </c:pt>
                <c:pt idx="6">
                  <c:v>33.4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47.4</c:v>
                </c:pt>
                <c:pt idx="1">
                  <c:v/>
                </c:pt>
                <c:pt idx="2">
                  <c:v>34.6</c:v>
                </c:pt>
                <c:pt idx="3">
                  <c:v>61.7</c:v>
                </c:pt>
                <c:pt idx="4">
                  <c:v/>
                </c:pt>
                <c:pt idx="5">
                  <c:v>49.0</c:v>
                </c:pt>
                <c:pt idx="6">
                  <c:v>48.3</c:v>
                </c:pt>
                <c:pt idx="7">
                  <c:v>42.4</c:v>
                </c:pt>
                <c:pt idx="8">
                  <c:v>51.6</c:v>
                </c:pt>
                <c:pt idx="9">
                  <c:v/>
                </c:pt>
                <c:pt idx="10">
                  <c:v>51.8</c:v>
                </c:pt>
                <c:pt idx="11">
                  <c:v>57.4</c:v>
                </c:pt>
                <c:pt idx="12">
                  <c:v>43.8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45.3</c:v>
                </c:pt>
                <c:pt idx="1">
                  <c:v>47.5</c:v>
                </c:pt>
                <c:pt idx="2">
                  <c:v>45.6</c:v>
                </c:pt>
                <c:pt idx="3">
                  <c:v>46.2</c:v>
                </c:pt>
                <c:pt idx="4">
                  <c:v>48.3</c:v>
                </c:pt>
                <c:pt idx="5">
                  <c:v>45.3</c:v>
                </c:pt>
                <c:pt idx="6">
                  <c:v>47.4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28.8</c:v>
                </c:pt>
                <c:pt idx="1">
                  <c:v/>
                </c:pt>
                <c:pt idx="2">
                  <c:v>22.8</c:v>
                </c:pt>
                <c:pt idx="3">
                  <c:v>35.4</c:v>
                </c:pt>
                <c:pt idx="4">
                  <c:v/>
                </c:pt>
                <c:pt idx="5">
                  <c:v>28.5</c:v>
                </c:pt>
                <c:pt idx="6">
                  <c:v>28.5</c:v>
                </c:pt>
                <c:pt idx="7">
                  <c:v>24.3</c:v>
                </c:pt>
                <c:pt idx="8">
                  <c:v>35.4</c:v>
                </c:pt>
                <c:pt idx="9">
                  <c:v/>
                </c:pt>
                <c:pt idx="10">
                  <c:v>20.0</c:v>
                </c:pt>
                <c:pt idx="11">
                  <c:v>30.2</c:v>
                </c:pt>
                <c:pt idx="12">
                  <c:v>32.0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19.4</c:v>
                </c:pt>
                <c:pt idx="1">
                  <c:v>14.5</c:v>
                </c:pt>
                <c:pt idx="2">
                  <c:v>18.6</c:v>
                </c:pt>
                <c:pt idx="3">
                  <c:v>25.1</c:v>
                </c:pt>
                <c:pt idx="4">
                  <c:v>23.3</c:v>
                </c:pt>
                <c:pt idx="5">
                  <c:v>28.8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19.3</c:v>
                </c:pt>
                <c:pt idx="1">
                  <c:v/>
                </c:pt>
                <c:pt idx="2">
                  <c:v>24.3</c:v>
                </c:pt>
                <c:pt idx="3">
                  <c:v>14.3</c:v>
                </c:pt>
                <c:pt idx="4">
                  <c:v/>
                </c:pt>
                <c:pt idx="5">
                  <c:v>16.8</c:v>
                </c:pt>
                <c:pt idx="6">
                  <c:v>16.0</c:v>
                </c:pt>
                <c:pt idx="7">
                  <c:v>24.2</c:v>
                </c:pt>
                <c:pt idx="8">
                  <c:v>21.1</c:v>
                </c:pt>
                <c:pt idx="9">
                  <c:v/>
                </c:pt>
                <c:pt idx="10">
                  <c:v>15.6</c:v>
                </c:pt>
                <c:pt idx="11">
                  <c:v>11.6</c:v>
                </c:pt>
                <c:pt idx="12">
                  <c:v>22.2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35.1</c:v>
                </c:pt>
                <c:pt idx="1">
                  <c:v>31.9</c:v>
                </c:pt>
                <c:pt idx="2">
                  <c:v>28.1</c:v>
                </c:pt>
                <c:pt idx="3">
                  <c:v>23.2</c:v>
                </c:pt>
                <c:pt idx="4">
                  <c:v>24.4</c:v>
                </c:pt>
                <c:pt idx="5">
                  <c:v>19.3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16.4</c:v>
                </c:pt>
                <c:pt idx="1">
                  <c:v>16.9</c:v>
                </c:pt>
                <c:pt idx="2">
                  <c:v>19.9</c:v>
                </c:pt>
                <c:pt idx="3">
                  <c:v>13.2</c:v>
                </c:pt>
                <c:pt idx="4">
                  <c:v>17.4</c:v>
                </c:pt>
                <c:pt idx="5">
                  <c:v>15.0</c:v>
                </c:pt>
                <c:pt idx="6">
                  <c:v>15.2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13.3</c:v>
                </c:pt>
                <c:pt idx="1">
                  <c:v/>
                </c:pt>
                <c:pt idx="2">
                  <c:v>16.2</c:v>
                </c:pt>
                <c:pt idx="3">
                  <c:v>10.4</c:v>
                </c:pt>
                <c:pt idx="4">
                  <c:v/>
                </c:pt>
                <c:pt idx="5">
                  <c:v>12.1</c:v>
                </c:pt>
                <c:pt idx="6">
                  <c:v>9.8</c:v>
                </c:pt>
                <c:pt idx="7">
                  <c:v>17.9</c:v>
                </c:pt>
                <c:pt idx="8">
                  <c:v>14.0</c:v>
                </c:pt>
                <c:pt idx="9">
                  <c:v/>
                </c:pt>
                <c:pt idx="10">
                  <c:v>15.1</c:v>
                </c:pt>
                <c:pt idx="11">
                  <c:v>7.3</c:v>
                </c:pt>
                <c:pt idx="12">
                  <c:v>14.2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27.2</c:v>
                </c:pt>
                <c:pt idx="1">
                  <c:v>23.8</c:v>
                </c:pt>
                <c:pt idx="2">
                  <c:v>20.2</c:v>
                </c:pt>
                <c:pt idx="3">
                  <c:v>15.7</c:v>
                </c:pt>
                <c:pt idx="4">
                  <c:v>16.3</c:v>
                </c:pt>
                <c:pt idx="5">
                  <c:v>13.3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6.0</c:v>
                </c:pt>
                <c:pt idx="1">
                  <c:v/>
                </c:pt>
                <c:pt idx="2">
                  <c:v>6.5</c:v>
                </c:pt>
                <c:pt idx="3">
                  <c:v>5.7</c:v>
                </c:pt>
                <c:pt idx="4">
                  <c:v/>
                </c:pt>
                <c:pt idx="5">
                  <c:v>6.0</c:v>
                </c:pt>
                <c:pt idx="6">
                  <c:v>5.9</c:v>
                </c:pt>
                <c:pt idx="7">
                  <c:v>7.2</c:v>
                </c:pt>
                <c:pt idx="8">
                  <c:v>4.2</c:v>
                </c:pt>
                <c:pt idx="9">
                  <c:v/>
                </c:pt>
                <c:pt idx="10">
                  <c:v>11.4</c:v>
                </c:pt>
                <c:pt idx="11">
                  <c:v>3.3</c:v>
                </c:pt>
                <c:pt idx="12">
                  <c:v>4.6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15.5</c:v>
                </c:pt>
                <c:pt idx="1">
                  <c:v>15.2</c:v>
                </c:pt>
                <c:pt idx="2">
                  <c:v>12.0</c:v>
                </c:pt>
                <c:pt idx="3">
                  <c:v>8.5</c:v>
                </c:pt>
                <c:pt idx="4">
                  <c:v>11.2</c:v>
                </c:pt>
                <c:pt idx="5">
                  <c:v>6.0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8.1</c:v>
                </c:pt>
                <c:pt idx="1">
                  <c:v/>
                </c:pt>
                <c:pt idx="2">
                  <c:v>8.3</c:v>
                </c:pt>
                <c:pt idx="3">
                  <c:v>8.1</c:v>
                </c:pt>
                <c:pt idx="4">
                  <c:v/>
                </c:pt>
                <c:pt idx="5">
                  <c:v>7.9</c:v>
                </c:pt>
                <c:pt idx="6">
                  <c:v>4.7</c:v>
                </c:pt>
                <c:pt idx="7">
                  <c:v>9.6</c:v>
                </c:pt>
                <c:pt idx="8">
                  <c:v>11.3</c:v>
                </c:pt>
                <c:pt idx="9">
                  <c:v/>
                </c:pt>
                <c:pt idx="10">
                  <c:v>9.6</c:v>
                </c:pt>
                <c:pt idx="11">
                  <c:v>9.8</c:v>
                </c:pt>
                <c:pt idx="12">
                  <c:v>6.9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16.3</c:v>
                </c:pt>
                <c:pt idx="1">
                  <c:v>11.2</c:v>
                </c:pt>
                <c:pt idx="2">
                  <c:v>15.3</c:v>
                </c:pt>
                <c:pt idx="3">
                  <c:v>12.0</c:v>
                </c:pt>
                <c:pt idx="4">
                  <c:v>8.1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42.4</c:v>
                </c:pt>
                <c:pt idx="1">
                  <c:v/>
                </c:pt>
                <c:pt idx="2">
                  <c:v>48.6</c:v>
                </c:pt>
                <c:pt idx="3">
                  <c:v>35.1</c:v>
                </c:pt>
                <c:pt idx="4">
                  <c:v/>
                </c:pt>
                <c:pt idx="5">
                  <c:v>48.2</c:v>
                </c:pt>
                <c:pt idx="6">
                  <c:v>36.3</c:v>
                </c:pt>
                <c:pt idx="7">
                  <c:v>39.6</c:v>
                </c:pt>
                <c:pt idx="8">
                  <c:v>43.4</c:v>
                </c:pt>
                <c:pt idx="9">
                  <c:v/>
                </c:pt>
                <c:pt idx="10">
                  <c:v>42.2</c:v>
                </c:pt>
                <c:pt idx="11">
                  <c:v>42.4</c:v>
                </c:pt>
                <c:pt idx="12">
                  <c:v>43.3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32.8</c:v>
                </c:pt>
                <c:pt idx="1">
                  <c:v>33.3</c:v>
                </c:pt>
                <c:pt idx="2">
                  <c:v>37.7</c:v>
                </c:pt>
                <c:pt idx="3">
                  <c:v>38.1</c:v>
                </c:pt>
                <c:pt idx="4">
                  <c:v>42.4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45.2</c:v>
                </c:pt>
                <c:pt idx="1">
                  <c:v/>
                </c:pt>
                <c:pt idx="2">
                  <c:v>48.4</c:v>
                </c:pt>
                <c:pt idx="3">
                  <c:v>42.3</c:v>
                </c:pt>
                <c:pt idx="4">
                  <c:v/>
                </c:pt>
                <c:pt idx="5">
                  <c:v>53.9</c:v>
                </c:pt>
                <c:pt idx="6">
                  <c:v>50.6</c:v>
                </c:pt>
                <c:pt idx="7">
                  <c:v>41.4</c:v>
                </c:pt>
                <c:pt idx="8">
                  <c:v>31.1</c:v>
                </c:pt>
                <c:pt idx="9">
                  <c:v/>
                </c:pt>
                <c:pt idx="10">
                  <c:v>37.1</c:v>
                </c:pt>
                <c:pt idx="11">
                  <c:v>43.0</c:v>
                </c:pt>
                <c:pt idx="12">
                  <c:v>49.1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49.5</c:v>
                </c:pt>
                <c:pt idx="1">
                  <c:v>38.6</c:v>
                </c:pt>
                <c:pt idx="2">
                  <c:v>47.5</c:v>
                </c:pt>
                <c:pt idx="3">
                  <c:v>45.2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16.0</c:v>
                </c:pt>
                <c:pt idx="1">
                  <c:v/>
                </c:pt>
                <c:pt idx="2">
                  <c:v>14.6</c:v>
                </c:pt>
                <c:pt idx="3">
                  <c:v>17.5</c:v>
                </c:pt>
                <c:pt idx="4">
                  <c:v/>
                </c:pt>
                <c:pt idx="5">
                  <c:v>9.1</c:v>
                </c:pt>
                <c:pt idx="6">
                  <c:v>11.9</c:v>
                </c:pt>
                <c:pt idx="7">
                  <c:v>14.0</c:v>
                </c:pt>
                <c:pt idx="8">
                  <c:v>33.9</c:v>
                </c:pt>
                <c:pt idx="9">
                  <c:v/>
                </c:pt>
                <c:pt idx="10">
                  <c:v>29.8</c:v>
                </c:pt>
                <c:pt idx="11">
                  <c:v>20.7</c:v>
                </c:pt>
                <c:pt idx="12">
                  <c:v>10.9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15.7</c:v>
                </c:pt>
                <c:pt idx="1">
                  <c:v>19.6</c:v>
                </c:pt>
                <c:pt idx="2">
                  <c:v>15.3</c:v>
                </c:pt>
                <c:pt idx="3">
                  <c:v>16.0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27.6</c:v>
                </c:pt>
                <c:pt idx="1">
                  <c:v/>
                </c:pt>
                <c:pt idx="2">
                  <c:v>33.1</c:v>
                </c:pt>
                <c:pt idx="3">
                  <c:v>21.9</c:v>
                </c:pt>
                <c:pt idx="4">
                  <c:v/>
                </c:pt>
                <c:pt idx="5">
                  <c:v>33.8</c:v>
                </c:pt>
                <c:pt idx="6">
                  <c:v>31.7</c:v>
                </c:pt>
                <c:pt idx="7">
                  <c:v>27.2</c:v>
                </c:pt>
                <c:pt idx="8">
                  <c:v>14.1</c:v>
                </c:pt>
                <c:pt idx="9">
                  <c:v/>
                </c:pt>
                <c:pt idx="10">
                  <c:v>23.3</c:v>
                </c:pt>
                <c:pt idx="11">
                  <c:v>24.8</c:v>
                </c:pt>
                <c:pt idx="12">
                  <c:v>30.8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31.5</c:v>
                </c:pt>
                <c:pt idx="1">
                  <c:v>21.3</c:v>
                </c:pt>
                <c:pt idx="2">
                  <c:v>26.9</c:v>
                </c:pt>
                <c:pt idx="3">
                  <c:v>27.6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20.6</c:v>
                </c:pt>
                <c:pt idx="1">
                  <c:v/>
                </c:pt>
                <c:pt idx="2">
                  <c:v>21.7</c:v>
                </c:pt>
                <c:pt idx="3">
                  <c:v>19.8</c:v>
                </c:pt>
                <c:pt idx="4">
                  <c:v/>
                </c:pt>
                <c:pt idx="5">
                  <c:v>19.9</c:v>
                </c:pt>
                <c:pt idx="6">
                  <c:v>23.2</c:v>
                </c:pt>
                <c:pt idx="7">
                  <c:v>26.6</c:v>
                </c:pt>
                <c:pt idx="8">
                  <c:v>11.7</c:v>
                </c:pt>
                <c:pt idx="9">
                  <c:v/>
                </c:pt>
                <c:pt idx="10">
                  <c:v>32.3</c:v>
                </c:pt>
                <c:pt idx="11">
                  <c:v>24.4</c:v>
                </c:pt>
                <c:pt idx="12">
                  <c:v>15.2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42.5</c:v>
                </c:pt>
                <c:pt idx="1">
                  <c:v>34.1</c:v>
                </c:pt>
                <c:pt idx="2">
                  <c:v>35.1</c:v>
                </c:pt>
                <c:pt idx="3">
                  <c:v>34.9</c:v>
                </c:pt>
                <c:pt idx="4">
                  <c:v>31.8</c:v>
                </c:pt>
                <c:pt idx="5">
                  <c:v>24.2</c:v>
                </c:pt>
                <c:pt idx="6">
                  <c:v>20.6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c:v>
                </c:pt>
                <c:pt idx="1">
                  <c:v/>
                </c:pt>
                <c:pt idx="2">
                  <c:v>3.4</c:v>
                </c:pt>
                <c:pt idx="3">
                  <c:v>1.1</c:v>
                </c:pt>
                <c:pt idx="4">
                  <c:v/>
                </c:pt>
                <c:pt idx="5">
                  <c:v>1.9</c:v>
                </c:pt>
                <c:pt idx="6">
                  <c:v>1.7</c:v>
                </c:pt>
                <c:pt idx="7">
                  <c:v>3.0</c:v>
                </c:pt>
                <c:pt idx="8">
                  <c:v>2.4</c:v>
                </c:pt>
                <c:pt idx="9">
                  <c:v/>
                </c:pt>
                <c:pt idx="10">
                  <c:v>0.7</c:v>
                </c:pt>
                <c:pt idx="11">
                  <c:v>1.6</c:v>
                </c:pt>
                <c:pt idx="12">
                  <c:v>2.6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43.8</c:v>
                </c:pt>
                <c:pt idx="1">
                  <c:v/>
                </c:pt>
                <c:pt idx="2">
                  <c:v>47.9</c:v>
                </c:pt>
                <c:pt idx="3">
                  <c:v>39.9</c:v>
                </c:pt>
                <c:pt idx="4">
                  <c:v/>
                </c:pt>
                <c:pt idx="5">
                  <c:v>43.7</c:v>
                </c:pt>
                <c:pt idx="6">
                  <c:v>47.4</c:v>
                </c:pt>
                <c:pt idx="7">
                  <c:v>43.3</c:v>
                </c:pt>
                <c:pt idx="8">
                  <c:v>40.8</c:v>
                </c:pt>
                <c:pt idx="9">
                  <c:v/>
                </c:pt>
                <c:pt idx="10">
                  <c:v>52.1</c:v>
                </c:pt>
                <c:pt idx="11">
                  <c:v>41.1</c:v>
                </c:pt>
                <c:pt idx="12">
                  <c:v>42.2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22.2</c:v>
                </c:pt>
                <c:pt idx="1">
                  <c:v>24.0</c:v>
                </c:pt>
                <c:pt idx="2">
                  <c:v>26.9</c:v>
                </c:pt>
                <c:pt idx="3">
                  <c:v>38.9</c:v>
                </c:pt>
                <c:pt idx="4">
                  <c:v>37.3</c:v>
                </c:pt>
                <c:pt idx="5">
                  <c:v>43.8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50.8</c:v>
                </c:pt>
                <c:pt idx="1">
                  <c:v/>
                </c:pt>
                <c:pt idx="2">
                  <c:v>53.9</c:v>
                </c:pt>
                <c:pt idx="3">
                  <c:v>46.8</c:v>
                </c:pt>
                <c:pt idx="4">
                  <c:v/>
                </c:pt>
                <c:pt idx="5">
                  <c:v>57.1</c:v>
                </c:pt>
                <c:pt idx="6">
                  <c:v>60.2</c:v>
                </c:pt>
                <c:pt idx="7">
                  <c:v>51.7</c:v>
                </c:pt>
                <c:pt idx="8">
                  <c:v>26.3</c:v>
                </c:pt>
                <c:pt idx="9">
                  <c:v/>
                </c:pt>
                <c:pt idx="10">
                  <c:v>51.3</c:v>
                </c:pt>
                <c:pt idx="11">
                  <c:v>50.8</c:v>
                </c:pt>
                <c:pt idx="12">
                  <c:v>50.4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53.7</c:v>
                </c:pt>
                <c:pt idx="1">
                  <c:v>59.7</c:v>
                </c:pt>
                <c:pt idx="2">
                  <c:v>53.2</c:v>
                </c:pt>
                <c:pt idx="3">
                  <c:v>54.2</c:v>
                </c:pt>
                <c:pt idx="4">
                  <c:v>55.9</c:v>
                </c:pt>
                <c:pt idx="5">
                  <c:v>57.2</c:v>
                </c:pt>
                <c:pt idx="6">
                  <c:v>50.8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13.8</c:v>
                </c:pt>
                <c:pt idx="1">
                  <c:v/>
                </c:pt>
                <c:pt idx="2">
                  <c:v>13.5</c:v>
                </c:pt>
                <c:pt idx="3">
                  <c:v>14.0</c:v>
                </c:pt>
                <c:pt idx="4">
                  <c:v/>
                </c:pt>
                <c:pt idx="5">
                  <c:v>9.7</c:v>
                </c:pt>
                <c:pt idx="6">
                  <c:v>12.6</c:v>
                </c:pt>
                <c:pt idx="7">
                  <c:v>15.9</c:v>
                </c:pt>
                <c:pt idx="8">
                  <c:v>17.1</c:v>
                </c:pt>
                <c:pt idx="9">
                  <c:v/>
                </c:pt>
                <c:pt idx="10">
                  <c:v>11.2</c:v>
                </c:pt>
                <c:pt idx="11">
                  <c:v>17.5</c:v>
                </c:pt>
                <c:pt idx="12">
                  <c:v>13.1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9.3</c:v>
                </c:pt>
                <c:pt idx="1">
                  <c:v/>
                </c:pt>
                <c:pt idx="2">
                  <c:v>7.6</c:v>
                </c:pt>
                <c:pt idx="3">
                  <c:v>11.3</c:v>
                </c:pt>
                <c:pt idx="4">
                  <c:v/>
                </c:pt>
                <c:pt idx="5">
                  <c:v>5.9</c:v>
                </c:pt>
                <c:pt idx="6">
                  <c:v>7.6</c:v>
                </c:pt>
                <c:pt idx="7">
                  <c:v>13.2</c:v>
                </c:pt>
                <c:pt idx="8">
                  <c:v>10.8</c:v>
                </c:pt>
                <c:pt idx="9">
                  <c:v/>
                </c:pt>
                <c:pt idx="10">
                  <c:v>8.3</c:v>
                </c:pt>
                <c:pt idx="11">
                  <c:v>11.7</c:v>
                </c:pt>
                <c:pt idx="12">
                  <c:v>8.1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11.2</c:v>
                </c:pt>
                <c:pt idx="1">
                  <c:v>9.3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25.2</c:v>
                </c:pt>
                <c:pt idx="1">
                  <c:v/>
                </c:pt>
                <c:pt idx="2">
                  <c:v>27.2</c:v>
                </c:pt>
                <c:pt idx="3">
                  <c:v>23.2</c:v>
                </c:pt>
                <c:pt idx="4">
                  <c:v/>
                </c:pt>
                <c:pt idx="5">
                  <c:v>22.6</c:v>
                </c:pt>
                <c:pt idx="6">
                  <c:v>24.5</c:v>
                </c:pt>
                <c:pt idx="7">
                  <c:v>30.8</c:v>
                </c:pt>
                <c:pt idx="8">
                  <c:v>23.8</c:v>
                </c:pt>
                <c:pt idx="9">
                  <c:v/>
                </c:pt>
                <c:pt idx="10">
                  <c:v>29.1</c:v>
                </c:pt>
                <c:pt idx="11">
                  <c:v>27.6</c:v>
                </c:pt>
                <c:pt idx="12">
                  <c:v>23.2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21.6</c:v>
                </c:pt>
                <c:pt idx="1">
                  <c:v>22.2</c:v>
                </c:pt>
                <c:pt idx="2">
                  <c:v>25.2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28.1</c:v>
                </c:pt>
                <c:pt idx="1">
                  <c:v/>
                </c:pt>
                <c:pt idx="2">
                  <c:v>24.8</c:v>
                </c:pt>
                <c:pt idx="3">
                  <c:v>32.0</c:v>
                </c:pt>
                <c:pt idx="4">
                  <c:v/>
                </c:pt>
                <c:pt idx="5">
                  <c:v>37.0</c:v>
                </c:pt>
                <c:pt idx="6">
                  <c:v>32.9</c:v>
                </c:pt>
                <c:pt idx="7">
                  <c:v>25.4</c:v>
                </c:pt>
                <c:pt idx="8">
                  <c:v>14.2</c:v>
                </c:pt>
                <c:pt idx="9">
                  <c:v/>
                </c:pt>
                <c:pt idx="10">
                  <c:v>23.5</c:v>
                </c:pt>
                <c:pt idx="11">
                  <c:v>26.3</c:v>
                </c:pt>
                <c:pt idx="12">
                  <c:v>30.3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31.9</c:v>
                </c:pt>
                <c:pt idx="1">
                  <c:v>32.5</c:v>
                </c:pt>
                <c:pt idx="2">
                  <c:v>32.1</c:v>
                </c:pt>
                <c:pt idx="3">
                  <c:v>27.5</c:v>
                </c:pt>
                <c:pt idx="4">
                  <c:v>28.1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70.7</c:v>
                </c:pt>
                <c:pt idx="1">
                  <c:v/>
                </c:pt>
                <c:pt idx="2">
                  <c:v>63.3</c:v>
                </c:pt>
                <c:pt idx="3">
                  <c:v>78.6</c:v>
                </c:pt>
                <c:pt idx="4">
                  <c:v/>
                </c:pt>
                <c:pt idx="5">
                  <c:v>69.9</c:v>
                </c:pt>
                <c:pt idx="6">
                  <c:v>78.1</c:v>
                </c:pt>
                <c:pt idx="7">
                  <c:v>67.5</c:v>
                </c:pt>
                <c:pt idx="8">
                  <c:v>68.1</c:v>
                </c:pt>
                <c:pt idx="9">
                  <c:v/>
                </c:pt>
                <c:pt idx="10">
                  <c:v>56.3</c:v>
                </c:pt>
                <c:pt idx="11">
                  <c:v>68.9</c:v>
                </c:pt>
                <c:pt idx="12">
                  <c:v>75.4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51.4</c:v>
                </c:pt>
                <c:pt idx="1">
                  <c:v>65.4</c:v>
                </c:pt>
                <c:pt idx="2">
                  <c:v>60.5</c:v>
                </c:pt>
                <c:pt idx="3">
                  <c:v>65.3</c:v>
                </c:pt>
                <c:pt idx="4">
                  <c:v>70.9</c:v>
                </c:pt>
                <c:pt idx="5">
                  <c:v>67.7</c:v>
                </c:pt>
                <c:pt idx="6">
                  <c:v>70.7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15.2</c:v>
                </c:pt>
                <c:pt idx="1">
                  <c:v/>
                </c:pt>
                <c:pt idx="2">
                  <c:v>13.7</c:v>
                </c:pt>
                <c:pt idx="3">
                  <c:v>16.6</c:v>
                </c:pt>
                <c:pt idx="4">
                  <c:v/>
                </c:pt>
                <c:pt idx="5">
                  <c:v>17.4</c:v>
                </c:pt>
                <c:pt idx="6">
                  <c:v>12.9</c:v>
                </c:pt>
                <c:pt idx="7">
                  <c:v>13.6</c:v>
                </c:pt>
                <c:pt idx="8">
                  <c:v>15.7</c:v>
                </c:pt>
                <c:pt idx="9">
                  <c:v/>
                </c:pt>
                <c:pt idx="10">
                  <c:v>11.2</c:v>
                </c:pt>
                <c:pt idx="11">
                  <c:v>19.6</c:v>
                </c:pt>
                <c:pt idx="12">
                  <c:v>15.0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c:v>
                </c:pt>
                <c:pt idx="1">
                  <c:v/>
                </c:pt>
                <c:pt idx="2">
                  <c:v>1.4</c:v>
                </c:pt>
                <c:pt idx="3">
                  <c:v>0.9</c:v>
                </c:pt>
                <c:pt idx="4">
                  <c:v/>
                </c:pt>
                <c:pt idx="5">
                  <c:v>0.7</c:v>
                </c:pt>
                <c:pt idx="6">
                  <c:v>0.5</c:v>
                </c:pt>
                <c:pt idx="7">
                  <c:v>0.0</c:v>
                </c:pt>
                <c:pt idx="8">
                  <c:v>2.4</c:v>
                </c:pt>
                <c:pt idx="9">
                  <c:v/>
                </c:pt>
                <c:pt idx="10">
                  <c:v>0.0</c:v>
                </c:pt>
                <c:pt idx="11">
                  <c:v>1.7</c:v>
                </c:pt>
                <c:pt idx="12">
                  <c:v>1.5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12.9</c:v>
                </c:pt>
                <c:pt idx="1">
                  <c:v/>
                </c:pt>
                <c:pt idx="2">
                  <c:v>11.7</c:v>
                </c:pt>
                <c:pt idx="3">
                  <c:v>14.1</c:v>
                </c:pt>
                <c:pt idx="4">
                  <c:v/>
                </c:pt>
                <c:pt idx="5">
                  <c:v>14.9</c:v>
                </c:pt>
                <c:pt idx="6">
                  <c:v>11.5</c:v>
                </c:pt>
                <c:pt idx="7">
                  <c:v>12.0</c:v>
                </c:pt>
                <c:pt idx="8">
                  <c:v>12.1</c:v>
                </c:pt>
                <c:pt idx="9">
                  <c:v/>
                </c:pt>
                <c:pt idx="10">
                  <c:v>15.1</c:v>
                </c:pt>
                <c:pt idx="11">
                  <c:v>31.7</c:v>
                </c:pt>
                <c:pt idx="12">
                  <c:v>6.5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3.5</c:v>
                </c:pt>
                <c:pt idx="1">
                  <c:v>3.1</c:v>
                </c:pt>
                <c:pt idx="2">
                  <c:v>3.0</c:v>
                </c:pt>
                <c:pt idx="3">
                  <c:v>5.5</c:v>
                </c:pt>
                <c:pt idx="4">
                  <c:v>3.3</c:v>
                </c:pt>
                <c:pt idx="5">
                  <c:v>4.8</c:v>
                </c:pt>
                <c:pt idx="6">
                  <c:v>2.3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c:v>
                </c:pt>
                <c:pt idx="1">
                  <c:v/>
                </c:pt>
                <c:pt idx="2">
                  <c:v>2.0</c:v>
                </c:pt>
                <c:pt idx="3">
                  <c:v>2.1</c:v>
                </c:pt>
                <c:pt idx="4">
                  <c:v/>
                </c:pt>
                <c:pt idx="5">
                  <c:v>1.4</c:v>
                </c:pt>
                <c:pt idx="6">
                  <c:v>2.8</c:v>
                </c:pt>
                <c:pt idx="7">
                  <c:v>2.4</c:v>
                </c:pt>
                <c:pt idx="8">
                  <c:v>1.6</c:v>
                </c:pt>
                <c:pt idx="9">
                  <c:v/>
                </c:pt>
                <c:pt idx="10">
                  <c:v>5.2</c:v>
                </c:pt>
                <c:pt idx="11">
                  <c:v>2.3</c:v>
                </c:pt>
                <c:pt idx="12">
                  <c:v>1.3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11.6</c:v>
                </c:pt>
                <c:pt idx="1">
                  <c:v/>
                </c:pt>
                <c:pt idx="2">
                  <c:v>14.7</c:v>
                </c:pt>
                <c:pt idx="3">
                  <c:v>8.4</c:v>
                </c:pt>
                <c:pt idx="4">
                  <c:v/>
                </c:pt>
                <c:pt idx="5">
                  <c:v>10.4</c:v>
                </c:pt>
                <c:pt idx="6">
                  <c:v>10.9</c:v>
                </c:pt>
                <c:pt idx="7">
                  <c:v>14.2</c:v>
                </c:pt>
                <c:pt idx="8">
                  <c:v>10.8</c:v>
                </c:pt>
                <c:pt idx="9">
                  <c:v/>
                </c:pt>
                <c:pt idx="10">
                  <c:v>9.1</c:v>
                </c:pt>
                <c:pt idx="11">
                  <c:v>13.5</c:v>
                </c:pt>
                <c:pt idx="12">
                  <c:v>11.0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10.0</c:v>
                </c:pt>
                <c:pt idx="1">
                  <c:v>13.4</c:v>
                </c:pt>
                <c:pt idx="2">
                  <c:v>10.7</c:v>
                </c:pt>
                <c:pt idx="3">
                  <c:v>11.6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c:v>
                </c:pt>
                <c:pt idx="1">
                  <c:v/>
                </c:pt>
                <c:pt idx="2">
                  <c:v>1.8</c:v>
                </c:pt>
                <c:pt idx="3">
                  <c:v>0.6</c:v>
                </c:pt>
                <c:pt idx="4">
                  <c:v/>
                </c:pt>
                <c:pt idx="5">
                  <c:v>1.9</c:v>
                </c:pt>
                <c:pt idx="6">
                  <c:v>0.8</c:v>
                </c:pt>
                <c:pt idx="7">
                  <c:v>1.2</c:v>
                </c:pt>
                <c:pt idx="8">
                  <c:v>0.0</c:v>
                </c:pt>
                <c:pt idx="9">
                  <c:v/>
                </c:pt>
                <c:pt idx="10">
                  <c:v>0.5</c:v>
                </c:pt>
                <c:pt idx="11">
                  <c:v>1.7</c:v>
                </c:pt>
                <c:pt idx="12">
                  <c:v>1.2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2.0</c:v>
                </c:pt>
                <c:pt idx="1">
                  <c:v>1.2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8.1</c:v>
                </c:pt>
                <c:pt idx="1">
                  <c:v/>
                </c:pt>
                <c:pt idx="2">
                  <c:v>3.1</c:v>
                </c:pt>
                <c:pt idx="3">
                  <c:v>13.5</c:v>
                </c:pt>
                <c:pt idx="4">
                  <c:v/>
                </c:pt>
                <c:pt idx="5">
                  <c:v>9.7</c:v>
                </c:pt>
                <c:pt idx="6">
                  <c:v>6.0</c:v>
                </c:pt>
                <c:pt idx="7">
                  <c:v>4.9</c:v>
                </c:pt>
                <c:pt idx="8">
                  <c:v>10.4</c:v>
                </c:pt>
                <c:pt idx="9">
                  <c:v/>
                </c:pt>
                <c:pt idx="10">
                  <c:v>6.1</c:v>
                </c:pt>
                <c:pt idx="11">
                  <c:v>10.2</c:v>
                </c:pt>
                <c:pt idx="12">
                  <c:v>7.9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5.7</c:v>
                </c:pt>
                <c:pt idx="1">
                  <c:v>8.1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22.8</c:v>
                </c:pt>
                <c:pt idx="1">
                  <c:v/>
                </c:pt>
                <c:pt idx="2">
                  <c:v>18.6</c:v>
                </c:pt>
                <c:pt idx="3">
                  <c:v>27.1</c:v>
                </c:pt>
                <c:pt idx="4">
                  <c:v/>
                </c:pt>
                <c:pt idx="5">
                  <c:v>19.3</c:v>
                </c:pt>
                <c:pt idx="6">
                  <c:v>17.3</c:v>
                </c:pt>
                <c:pt idx="7">
                  <c:v>23.8</c:v>
                </c:pt>
                <c:pt idx="8">
                  <c:v>31.6</c:v>
                </c:pt>
                <c:pt idx="9">
                  <c:v/>
                </c:pt>
                <c:pt idx="10">
                  <c:v>23.1</c:v>
                </c:pt>
                <c:pt idx="11">
                  <c:v>16.3</c:v>
                </c:pt>
                <c:pt idx="12">
                  <c:v>25.2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17.4</c:v>
                </c:pt>
                <c:pt idx="1">
                  <c:v>22.8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c:v>
                </c:pt>
                <c:pt idx="1">
                  <c:v/>
                </c:pt>
                <c:pt idx="2">
                  <c:v>1.2</c:v>
                </c:pt>
                <c:pt idx="3">
                  <c:v>1.5</c:v>
                </c:pt>
                <c:pt idx="4">
                  <c:v/>
                </c:pt>
                <c:pt idx="5">
                  <c:v>2.8</c:v>
                </c:pt>
                <c:pt idx="6">
                  <c:v>0.0</c:v>
                </c:pt>
                <c:pt idx="7">
                  <c:v>1.3</c:v>
                </c:pt>
                <c:pt idx="8">
                  <c:v>0.0</c:v>
                </c:pt>
                <c:pt idx="9">
                  <c:v/>
                </c:pt>
                <c:pt idx="10">
                  <c:v>2.5</c:v>
                </c:pt>
                <c:pt idx="11">
                  <c:v>1.1</c:v>
                </c:pt>
                <c:pt idx="12">
                  <c:v>0.4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2.7</c:v>
                </c:pt>
                <c:pt idx="1">
                  <c:v>1.3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5.1</c:v>
                </c:pt>
                <c:pt idx="1">
                  <c:v/>
                </c:pt>
                <c:pt idx="2">
                  <c:v>7.8</c:v>
                </c:pt>
                <c:pt idx="3">
                  <c:v>2.3</c:v>
                </c:pt>
                <c:pt idx="4">
                  <c:v/>
                </c:pt>
                <c:pt idx="5">
                  <c:v>3.3</c:v>
                </c:pt>
                <c:pt idx="6">
                  <c:v>4.2</c:v>
                </c:pt>
                <c:pt idx="7">
                  <c:v>5.9</c:v>
                </c:pt>
                <c:pt idx="8">
                  <c:v>6.3</c:v>
                </c:pt>
                <c:pt idx="9">
                  <c:v/>
                </c:pt>
                <c:pt idx="10">
                  <c:v>5.4</c:v>
                </c:pt>
                <c:pt idx="11">
                  <c:v>6.2</c:v>
                </c:pt>
                <c:pt idx="12">
                  <c:v>4.2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7.4</c:v>
                </c:pt>
                <c:pt idx="1">
                  <c:v>5.9</c:v>
                </c:pt>
                <c:pt idx="2">
                  <c:v>7.3</c:v>
                </c:pt>
                <c:pt idx="3">
                  <c:v>5.3</c:v>
                </c:pt>
                <c:pt idx="4">
                  <c:v>6.7</c:v>
                </c:pt>
                <c:pt idx="5">
                  <c:v>5.9</c:v>
                </c:pt>
                <c:pt idx="6">
                  <c:v>5.1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24.0</c:v>
                </c:pt>
                <c:pt idx="1">
                  <c:v/>
                </c:pt>
                <c:pt idx="2">
                  <c:v>15.2</c:v>
                </c:pt>
                <c:pt idx="3">
                  <c:v>33.2</c:v>
                </c:pt>
                <c:pt idx="4">
                  <c:v/>
                </c:pt>
                <c:pt idx="5">
                  <c:v>19.6</c:v>
                </c:pt>
                <c:pt idx="6">
                  <c:v>23.0</c:v>
                </c:pt>
                <c:pt idx="7">
                  <c:v>19.1</c:v>
                </c:pt>
                <c:pt idx="8">
                  <c:v>33.6</c:v>
                </c:pt>
                <c:pt idx="9">
                  <c:v/>
                </c:pt>
                <c:pt idx="10">
                  <c:v>16.9</c:v>
                </c:pt>
                <c:pt idx="11">
                  <c:v>23.2</c:v>
                </c:pt>
                <c:pt idx="12">
                  <c:v>24.8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21.1</c:v>
                </c:pt>
                <c:pt idx="1">
                  <c:v/>
                </c:pt>
                <c:pt idx="2">
                  <c:v>17.0</c:v>
                </c:pt>
                <c:pt idx="3">
                  <c:v>25.7</c:v>
                </c:pt>
                <c:pt idx="4">
                  <c:v/>
                </c:pt>
                <c:pt idx="5">
                  <c:v>17.5</c:v>
                </c:pt>
                <c:pt idx="6">
                  <c:v>20.8</c:v>
                </c:pt>
                <c:pt idx="7">
                  <c:v>22.4</c:v>
                </c:pt>
                <c:pt idx="8">
                  <c:v>25.1</c:v>
                </c:pt>
                <c:pt idx="9">
                  <c:v/>
                </c:pt>
                <c:pt idx="10">
                  <c:v>17.6</c:v>
                </c:pt>
                <c:pt idx="11">
                  <c:v>12.9</c:v>
                </c:pt>
                <c:pt idx="12">
                  <c:v>25.0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13.4</c:v>
                </c:pt>
                <c:pt idx="1">
                  <c:v/>
                </c:pt>
                <c:pt idx="2">
                  <c:v>13.1</c:v>
                </c:pt>
                <c:pt idx="3">
                  <c:v>14.0</c:v>
                </c:pt>
                <c:pt idx="4">
                  <c:v/>
                </c:pt>
                <c:pt idx="5">
                  <c:v>9.9</c:v>
                </c:pt>
                <c:pt idx="6">
                  <c:v>13.5</c:v>
                </c:pt>
                <c:pt idx="7">
                  <c:v>10.1</c:v>
                </c:pt>
                <c:pt idx="8">
                  <c:v>21.7</c:v>
                </c:pt>
                <c:pt idx="9">
                  <c:v/>
                </c:pt>
                <c:pt idx="10">
                  <c:v>9.3</c:v>
                </c:pt>
                <c:pt idx="11">
                  <c:v>7.5</c:v>
                </c:pt>
                <c:pt idx="12">
                  <c:v>16.9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6.5</c:v>
                </c:pt>
                <c:pt idx="1">
                  <c:v/>
                </c:pt>
                <c:pt idx="2">
                  <c:v>5.0</c:v>
                </c:pt>
                <c:pt idx="3">
                  <c:v>8.1</c:v>
                </c:pt>
                <c:pt idx="4">
                  <c:v/>
                </c:pt>
                <c:pt idx="5">
                  <c:v>5.9</c:v>
                </c:pt>
                <c:pt idx="6">
                  <c:v>4.0</c:v>
                </c:pt>
                <c:pt idx="7">
                  <c:v>6.0</c:v>
                </c:pt>
                <c:pt idx="8">
                  <c:v>9.1</c:v>
                </c:pt>
                <c:pt idx="9">
                  <c:v/>
                </c:pt>
                <c:pt idx="10">
                  <c:v>11.7</c:v>
                </c:pt>
                <c:pt idx="11">
                  <c:v>7.6</c:v>
                </c:pt>
                <c:pt idx="12">
                  <c:v>4.8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27.7</c:v>
                </c:pt>
                <c:pt idx="1">
                  <c:v/>
                </c:pt>
                <c:pt idx="2">
                  <c:v>29.9</c:v>
                </c:pt>
                <c:pt idx="3">
                  <c:v>25.5</c:v>
                </c:pt>
                <c:pt idx="4">
                  <c:v/>
                </c:pt>
                <c:pt idx="5">
                  <c:v>25.8</c:v>
                </c:pt>
                <c:pt idx="6">
                  <c:v>27.5</c:v>
                </c:pt>
                <c:pt idx="7">
                  <c:v>28.2</c:v>
                </c:pt>
                <c:pt idx="8">
                  <c:v>28.8</c:v>
                </c:pt>
                <c:pt idx="9">
                  <c:v/>
                </c:pt>
                <c:pt idx="10">
                  <c:v>18.1</c:v>
                </c:pt>
                <c:pt idx="11">
                  <c:v>27.2</c:v>
                </c:pt>
                <c:pt idx="12">
                  <c:v>30.2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c:v>
                </c:pt>
                <c:pt idx="1">
                  <c:v/>
                </c:pt>
                <c:pt idx="2">
                  <c:v>1.7</c:v>
                </c:pt>
                <c:pt idx="3">
                  <c:v>3.9</c:v>
                </c:pt>
                <c:pt idx="4">
                  <c:v/>
                </c:pt>
                <c:pt idx="5">
                  <c:v>0.9</c:v>
                </c:pt>
                <c:pt idx="6">
                  <c:v>3.4</c:v>
                </c:pt>
                <c:pt idx="7">
                  <c:v>4.0</c:v>
                </c:pt>
                <c:pt idx="8">
                  <c:v>1.9</c:v>
                </c:pt>
                <c:pt idx="9">
                  <c:v/>
                </c:pt>
                <c:pt idx="10">
                  <c:v>1.0</c:v>
                </c:pt>
                <c:pt idx="11">
                  <c:v>5.6</c:v>
                </c:pt>
                <c:pt idx="12">
                  <c:v>2.2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16.6</c:v>
                </c:pt>
                <c:pt idx="1">
                  <c:v/>
                </c:pt>
                <c:pt idx="2">
                  <c:v>9.9</c:v>
                </c:pt>
                <c:pt idx="3">
                  <c:v>24.0</c:v>
                </c:pt>
                <c:pt idx="4">
                  <c:v/>
                </c:pt>
                <c:pt idx="5">
                  <c:v>14.3</c:v>
                </c:pt>
                <c:pt idx="6">
                  <c:v>15.7</c:v>
                </c:pt>
                <c:pt idx="7">
                  <c:v>18.5</c:v>
                </c:pt>
                <c:pt idx="8">
                  <c:v>18.9</c:v>
                </c:pt>
                <c:pt idx="9">
                  <c:v/>
                </c:pt>
                <c:pt idx="10">
                  <c:v>14.4</c:v>
                </c:pt>
                <c:pt idx="11">
                  <c:v>17.3</c:v>
                </c:pt>
                <c:pt idx="12">
                  <c:v>17.6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3.0</c:v>
                </c:pt>
                <c:pt idx="1">
                  <c:v/>
                </c:pt>
                <c:pt idx="2">
                  <c:v>2.9</c:v>
                </c:pt>
                <c:pt idx="3">
                  <c:v>3.0</c:v>
                </c:pt>
                <c:pt idx="4">
                  <c:v/>
                </c:pt>
                <c:pt idx="5">
                  <c:v>0.7</c:v>
                </c:pt>
                <c:pt idx="6">
                  <c:v>2.4</c:v>
                </c:pt>
                <c:pt idx="7">
                  <c:v>3.8</c:v>
                </c:pt>
                <c:pt idx="8">
                  <c:v>4.9</c:v>
                </c:pt>
                <c:pt idx="9">
                  <c:v/>
                </c:pt>
                <c:pt idx="10">
                  <c:v>0.0</c:v>
                </c:pt>
                <c:pt idx="11">
                  <c:v>3.2</c:v>
                </c:pt>
                <c:pt idx="12">
                  <c:v>3.8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7.4</c:v>
                </c:pt>
                <c:pt idx="1">
                  <c:v>5.2</c:v>
                </c:pt>
                <c:pt idx="2">
                  <c:v>3.0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8.5</c:v>
                </c:pt>
                <c:pt idx="1">
                  <c:v/>
                </c:pt>
                <c:pt idx="2">
                  <c:v>8.1</c:v>
                </c:pt>
                <c:pt idx="3">
                  <c:v>9.2</c:v>
                </c:pt>
                <c:pt idx="4">
                  <c:v/>
                </c:pt>
                <c:pt idx="5">
                  <c:v>3.6</c:v>
                </c:pt>
                <c:pt idx="6">
                  <c:v>4.9</c:v>
                </c:pt>
                <c:pt idx="7">
                  <c:v>13.3</c:v>
                </c:pt>
                <c:pt idx="8">
                  <c:v>13.4</c:v>
                </c:pt>
                <c:pt idx="9">
                  <c:v/>
                </c:pt>
                <c:pt idx="10">
                  <c:v>18.3</c:v>
                </c:pt>
                <c:pt idx="11">
                  <c:v>4.1</c:v>
                </c:pt>
                <c:pt idx="12">
                  <c:v>7.2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11.5</c:v>
                </c:pt>
                <c:pt idx="1">
                  <c:v/>
                </c:pt>
                <c:pt idx="2">
                  <c:v>6.7</c:v>
                </c:pt>
                <c:pt idx="3">
                  <c:v>16.0</c:v>
                </c:pt>
                <c:pt idx="4">
                  <c:v/>
                </c:pt>
                <c:pt idx="5">
                  <c:v>11.5</c:v>
                </c:pt>
                <c:pt idx="6">
                  <c:v>10.4</c:v>
                </c:pt>
                <c:pt idx="7">
                  <c:v>14.0</c:v>
                </c:pt>
                <c:pt idx="8">
                  <c:v/>
                </c:pt>
                <c:pt idx="9">
                  <c:v/>
                </c:pt>
                <c:pt idx="10">
                  <c:v/>
                </c:pt>
                <c:pt idx="11">
                  <c:v/>
                </c:pt>
                <c:pt idx="12">
                  <c:v>10.8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4.5</c:v>
                </c:pt>
                <c:pt idx="1">
                  <c:v/>
                </c:pt>
                <c:pt idx="2">
                  <c:v>3.7</c:v>
                </c:pt>
                <c:pt idx="3">
                  <c:v>5.5</c:v>
                </c:pt>
                <c:pt idx="4">
                  <c:v/>
                </c:pt>
                <c:pt idx="5">
                  <c:v>0.8</c:v>
                </c:pt>
                <c:pt idx="6">
                  <c:v>2.9</c:v>
                </c:pt>
                <c:pt idx="7">
                  <c:v>7.7</c:v>
                </c:pt>
                <c:pt idx="8">
                  <c:v>7.2</c:v>
                </c:pt>
                <c:pt idx="9">
                  <c:v/>
                </c:pt>
                <c:pt idx="10">
                  <c:v>6.9</c:v>
                </c:pt>
                <c:pt idx="11">
                  <c:v>9.1</c:v>
                </c:pt>
                <c:pt idx="12">
                  <c:v>2.0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7.4</c:v>
                </c:pt>
                <c:pt idx="1">
                  <c:v>5.1</c:v>
                </c:pt>
                <c:pt idx="2">
                  <c:v>6.4</c:v>
                </c:pt>
                <c:pt idx="3">
                  <c:v>8.7</c:v>
                </c:pt>
                <c:pt idx="4">
                  <c:v>5.3</c:v>
                </c:pt>
                <c:pt idx="5">
                  <c:v>4.1</c:v>
                </c:pt>
                <c:pt idx="6">
                  <c:v>4.5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c:v>
                </c:pt>
                <c:pt idx="1">
                  <c:v/>
                </c:pt>
                <c:pt idx="2">
                  <c:v>0.6</c:v>
                </c:pt>
                <c:pt idx="3">
                  <c:v>1.9</c:v>
                </c:pt>
                <c:pt idx="4">
                  <c:v/>
                </c:pt>
                <c:pt idx="5">
                  <c:v>1.2</c:v>
                </c:pt>
                <c:pt idx="6">
                  <c:v>2.5</c:v>
                </c:pt>
                <c:pt idx="7">
                  <c:v>0.0</c:v>
                </c:pt>
                <c:pt idx="8">
                  <c:v>0.0</c:v>
                </c:pt>
                <c:pt idx="9">
                  <c:v/>
                </c:pt>
                <c:pt idx="10">
                  <c:v>1.5</c:v>
                </c:pt>
                <c:pt idx="11">
                  <c:v>1.2</c:v>
                </c:pt>
                <c:pt idx="12">
                  <c:v>1.0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2.1</c:v>
                </c:pt>
                <c:pt idx="1">
                  <c:v>2.3</c:v>
                </c:pt>
                <c:pt idx="2">
                  <c:v>2.7</c:v>
                </c:pt>
                <c:pt idx="3">
                  <c:v>2.0</c:v>
                </c:pt>
                <c:pt idx="4">
                  <c:v>1.4</c:v>
                </c:pt>
                <c:pt idx="5">
                  <c:v>1.2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44.6</c:v>
                </c:pt>
                <c:pt idx="1">
                  <c:v/>
                </c:pt>
                <c:pt idx="2">
                  <c:v>43.4</c:v>
                </c:pt>
                <c:pt idx="3">
                  <c:v>46.6</c:v>
                </c:pt>
                <c:pt idx="4">
                  <c:v/>
                </c:pt>
                <c:pt idx="5">
                  <c:v>23.8</c:v>
                </c:pt>
                <c:pt idx="6">
                  <c:v>40.5</c:v>
                </c:pt>
                <c:pt idx="7">
                  <c:v>60.4</c:v>
                </c:pt>
                <c:pt idx="8">
                  <c:v>61.2</c:v>
                </c:pt>
                <c:pt idx="9">
                  <c:v/>
                </c:pt>
                <c:pt idx="10">
                  <c:v>39.6</c:v>
                </c:pt>
                <c:pt idx="11">
                  <c:v>47.0</c:v>
                </c:pt>
                <c:pt idx="12">
                  <c:v>44.8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54.7</c:v>
                </c:pt>
                <c:pt idx="1">
                  <c:v>61.6</c:v>
                </c:pt>
                <c:pt idx="2">
                  <c:v>55.2</c:v>
                </c:pt>
                <c:pt idx="3">
                  <c:v>56.0</c:v>
                </c:pt>
                <c:pt idx="4">
                  <c:v>47.8</c:v>
                </c:pt>
                <c:pt idx="5">
                  <c:v>45.2</c:v>
                </c:pt>
                <c:pt idx="6">
                  <c:v>44.6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6.7</c:v>
                </c:pt>
                <c:pt idx="1">
                  <c:v/>
                </c:pt>
                <c:pt idx="2">
                  <c:v>8.2</c:v>
                </c:pt>
                <c:pt idx="3">
                  <c:v>5.1</c:v>
                </c:pt>
                <c:pt idx="4">
                  <c:v/>
                </c:pt>
                <c:pt idx="5">
                  <c:v>8.5</c:v>
                </c:pt>
                <c:pt idx="6">
                  <c:v>4.3</c:v>
                </c:pt>
                <c:pt idx="7">
                  <c:v>3.1</c:v>
                </c:pt>
                <c:pt idx="8">
                  <c:v>11.2</c:v>
                </c:pt>
                <c:pt idx="9">
                  <c:v/>
                </c:pt>
                <c:pt idx="10">
                  <c:v>6.4</c:v>
                </c:pt>
                <c:pt idx="11">
                  <c:v>2.4</c:v>
                </c:pt>
                <c:pt idx="12">
                  <c:v>8.2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10.6</c:v>
                </c:pt>
                <c:pt idx="1">
                  <c:v/>
                </c:pt>
                <c:pt idx="2">
                  <c:v>10.4</c:v>
                </c:pt>
                <c:pt idx="3">
                  <c:v>11.0</c:v>
                </c:pt>
                <c:pt idx="4">
                  <c:v/>
                </c:pt>
                <c:pt idx="5">
                  <c:v>10.9</c:v>
                </c:pt>
                <c:pt idx="6">
                  <c:v>9.5</c:v>
                </c:pt>
                <c:pt idx="7">
                  <c:v>12.0</c:v>
                </c:pt>
                <c:pt idx="8">
                  <c:v>10.6</c:v>
                </c:pt>
                <c:pt idx="9">
                  <c:v/>
                </c:pt>
                <c:pt idx="10">
                  <c:v>14.8</c:v>
                </c:pt>
                <c:pt idx="11">
                  <c:v>12.9</c:v>
                </c:pt>
                <c:pt idx="12">
                  <c:v>8.9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25.0</c:v>
                </c:pt>
                <c:pt idx="1">
                  <c:v/>
                </c:pt>
                <c:pt idx="2">
                  <c:v>29.0</c:v>
                </c:pt>
                <c:pt idx="3">
                  <c:v>21.0</c:v>
                </c:pt>
                <c:pt idx="4">
                  <c:v/>
                </c:pt>
                <c:pt idx="5">
                  <c:v>19.0</c:v>
                </c:pt>
                <c:pt idx="6">
                  <c:v>23.2</c:v>
                </c:pt>
                <c:pt idx="7">
                  <c:v>28.6</c:v>
                </c:pt>
                <c:pt idx="8">
                  <c:v>32.1</c:v>
                </c:pt>
                <c:pt idx="9">
                  <c:v/>
                </c:pt>
                <c:pt idx="10">
                  <c:v>19.2</c:v>
                </c:pt>
                <c:pt idx="11">
                  <c:v>10.7</c:v>
                </c:pt>
                <c:pt idx="12">
                  <c:v>31.5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4.3</c:v>
                </c:pt>
                <c:pt idx="1">
                  <c:v>4.4</c:v>
                </c:pt>
                <c:pt idx="2">
                  <c:v>6.3</c:v>
                </c:pt>
                <c:pt idx="3">
                  <c:v>2.0</c:v>
                </c:pt>
                <c:pt idx="4">
                  <c:v>10.6</c:v>
                </c:pt>
                <c:pt idx="5">
                  <c:v>6.9</c:v>
                </c:pt>
                <c:pt idx="6">
                  <c:v>6.5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30.2</c:v>
                </c:pt>
                <c:pt idx="1">
                  <c:v>25.0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19.0</c:v>
                </c:pt>
                <c:pt idx="1">
                  <c:v/>
                </c:pt>
                <c:pt idx="2">
                  <c:v>23.8</c:v>
                </c:pt>
                <c:pt idx="3">
                  <c:v>14.1</c:v>
                </c:pt>
                <c:pt idx="4">
                  <c:v/>
                </c:pt>
                <c:pt idx="5">
                  <c:v>16.1</c:v>
                </c:pt>
                <c:pt idx="6">
                  <c:v>22.7</c:v>
                </c:pt>
                <c:pt idx="7">
                  <c:v>20.6</c:v>
                </c:pt>
                <c:pt idx="8">
                  <c:v>16.3</c:v>
                </c:pt>
                <c:pt idx="9">
                  <c:v/>
                </c:pt>
                <c:pt idx="10">
                  <c:v>16.4</c:v>
                </c:pt>
                <c:pt idx="11">
                  <c:v>11.0</c:v>
                </c:pt>
                <c:pt idx="12">
                  <c:v>22.1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c:v>
                </c:pt>
                <c:pt idx="1">
                  <c:v/>
                </c:pt>
                <c:pt idx="2">
                  <c:v>3.2</c:v>
                </c:pt>
                <c:pt idx="3">
                  <c:v>3.6</c:v>
                </c:pt>
                <c:pt idx="4">
                  <c:v/>
                </c:pt>
                <c:pt idx="5">
                  <c:v>4.4</c:v>
                </c:pt>
                <c:pt idx="6">
                  <c:v>3.5</c:v>
                </c:pt>
                <c:pt idx="7">
                  <c:v>1.6</c:v>
                </c:pt>
                <c:pt idx="8">
                  <c:v>2.7</c:v>
                </c:pt>
                <c:pt idx="9">
                  <c:v/>
                </c:pt>
                <c:pt idx="10">
                  <c:v>4.9</c:v>
                </c:pt>
                <c:pt idx="11">
                  <c:v>4.6</c:v>
                </c:pt>
                <c:pt idx="12">
                  <c:v>2.5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30.1</c:v>
                </c:pt>
                <c:pt idx="1">
                  <c:v/>
                </c:pt>
                <c:pt idx="2">
                  <c:v>50.8</c:v>
                </c:pt>
                <c:pt idx="3">
                  <c:v>8.0</c:v>
                </c:pt>
                <c:pt idx="4">
                  <c:v/>
                </c:pt>
                <c:pt idx="5">
                  <c:v>31.0</c:v>
                </c:pt>
                <c:pt idx="6">
                  <c:v>31.6</c:v>
                </c:pt>
                <c:pt idx="7">
                  <c:v>34.4</c:v>
                </c:pt>
                <c:pt idx="8">
                  <c:v>22.1</c:v>
                </c:pt>
                <c:pt idx="9">
                  <c:v/>
                </c:pt>
                <c:pt idx="10">
                  <c:v>25.0</c:v>
                </c:pt>
                <c:pt idx="11">
                  <c:v>21.4</c:v>
                </c:pt>
                <c:pt idx="12">
                  <c:v>33.0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34.6</c:v>
                </c:pt>
                <c:pt idx="1">
                  <c:v>30.1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74.3</c:v>
                </c:pt>
                <c:pt idx="1">
                  <c:v/>
                </c:pt>
                <c:pt idx="2">
                  <c:v>72.9</c:v>
                </c:pt>
                <c:pt idx="3">
                  <c:v>75.2</c:v>
                </c:pt>
                <c:pt idx="4">
                  <c:v/>
                </c:pt>
                <c:pt idx="5">
                  <c:v>68.2</c:v>
                </c:pt>
                <c:pt idx="6">
                  <c:v>74.0</c:v>
                </c:pt>
                <c:pt idx="7">
                  <c:v>75.6</c:v>
                </c:pt>
                <c:pt idx="8">
                  <c:v>80.2</c:v>
                </c:pt>
                <c:pt idx="9">
                  <c:v/>
                </c:pt>
                <c:pt idx="10">
                  <c:v>82.6</c:v>
                </c:pt>
                <c:pt idx="11">
                  <c:v>69.5</c:v>
                </c:pt>
                <c:pt idx="12">
                  <c:v>72.5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62.6</c:v>
                </c:pt>
                <c:pt idx="1">
                  <c:v/>
                </c:pt>
                <c:pt idx="2">
                  <c:v>64.3</c:v>
                </c:pt>
                <c:pt idx="3">
                  <c:v>61.7</c:v>
                </c:pt>
                <c:pt idx="4">
                  <c:v/>
                </c:pt>
                <c:pt idx="5">
                  <c:v>54.4</c:v>
                </c:pt>
                <c:pt idx="6">
                  <c:v>61.6</c:v>
                </c:pt>
                <c:pt idx="7">
                  <c:v>62.9</c:v>
                </c:pt>
                <c:pt idx="8">
                  <c:v>76.3</c:v>
                </c:pt>
                <c:pt idx="9">
                  <c:v/>
                </c:pt>
                <c:pt idx="10">
                  <c:v>64.1</c:v>
                </c:pt>
                <c:pt idx="11">
                  <c:v>53.9</c:v>
                </c:pt>
                <c:pt idx="12">
                  <c:v>63.2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78.2</c:v>
                </c:pt>
                <c:pt idx="1">
                  <c:v/>
                </c:pt>
                <c:pt idx="2">
                  <c:v>76.7</c:v>
                </c:pt>
                <c:pt idx="3">
                  <c:v>79.7</c:v>
                </c:pt>
                <c:pt idx="4">
                  <c:v/>
                </c:pt>
                <c:pt idx="5">
                  <c:v>80.4</c:v>
                </c:pt>
                <c:pt idx="6">
                  <c:v>84.5</c:v>
                </c:pt>
                <c:pt idx="7">
                  <c:v>79.1</c:v>
                </c:pt>
                <c:pt idx="8">
                  <c:v>65.9</c:v>
                </c:pt>
                <c:pt idx="9">
                  <c:v/>
                </c:pt>
                <c:pt idx="10">
                  <c:v>73.5</c:v>
                </c:pt>
                <c:pt idx="11">
                  <c:v>76.3</c:v>
                </c:pt>
                <c:pt idx="12">
                  <c:v>80.8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81.4</c:v>
                </c:pt>
                <c:pt idx="1">
                  <c:v>78.2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59.7</c:v>
                </c:pt>
                <c:pt idx="1">
                  <c:v/>
                </c:pt>
                <c:pt idx="2">
                  <c:v>55.1</c:v>
                </c:pt>
                <c:pt idx="3">
                  <c:v>64.7</c:v>
                </c:pt>
                <c:pt idx="4">
                  <c:v/>
                </c:pt>
                <c:pt idx="5">
                  <c:v>53.7</c:v>
                </c:pt>
                <c:pt idx="6">
                  <c:v>63.6</c:v>
                </c:pt>
                <c:pt idx="7">
                  <c:v>70.6</c:v>
                </c:pt>
                <c:pt idx="8">
                  <c:v>52.0</c:v>
                </c:pt>
                <c:pt idx="9">
                  <c:v/>
                </c:pt>
                <c:pt idx="10">
                  <c:v>64.0</c:v>
                </c:pt>
                <c:pt idx="11">
                  <c:v>57.9</c:v>
                </c:pt>
                <c:pt idx="12">
                  <c:v>59.0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64.5</c:v>
                </c:pt>
                <c:pt idx="1">
                  <c:v>59.7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82.0</c:v>
                </c:pt>
                <c:pt idx="1">
                  <c:v/>
                </c:pt>
                <c:pt idx="2">
                  <c:v>82.3</c:v>
                </c:pt>
                <c:pt idx="3">
                  <c:v>81.3</c:v>
                </c:pt>
                <c:pt idx="4">
                  <c:v/>
                </c:pt>
                <c:pt idx="5">
                  <c:v>80.5</c:v>
                </c:pt>
                <c:pt idx="6">
                  <c:v>79.1</c:v>
                </c:pt>
                <c:pt idx="7">
                  <c:v>82.1</c:v>
                </c:pt>
                <c:pt idx="8">
                  <c:v>87.1</c:v>
                </c:pt>
                <c:pt idx="9">
                  <c:v/>
                </c:pt>
                <c:pt idx="10">
                  <c:v>71.8</c:v>
                </c:pt>
                <c:pt idx="11">
                  <c:v>81.1</c:v>
                </c:pt>
                <c:pt idx="12">
                  <c:v>84.5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71.1</c:v>
                </c:pt>
                <c:pt idx="1">
                  <c:v>82.0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72.4</c:v>
                </c:pt>
                <c:pt idx="1">
                  <c:v/>
                </c:pt>
                <c:pt idx="2">
                  <c:v>67.9</c:v>
                </c:pt>
                <c:pt idx="3">
                  <c:v>76.7</c:v>
                </c:pt>
                <c:pt idx="4">
                  <c:v/>
                </c:pt>
                <c:pt idx="5">
                  <c:v>68.4</c:v>
                </c:pt>
                <c:pt idx="6">
                  <c:v>68.9</c:v>
                </c:pt>
                <c:pt idx="7">
                  <c:v>79.4</c:v>
                </c:pt>
                <c:pt idx="8">
                  <c:v>73.9</c:v>
                </c:pt>
                <c:pt idx="9">
                  <c:v/>
                </c:pt>
                <c:pt idx="10">
                  <c:v>68.0</c:v>
                </c:pt>
                <c:pt idx="11">
                  <c:v>77.6</c:v>
                </c:pt>
                <c:pt idx="12">
                  <c:v>70.4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69.8</c:v>
                </c:pt>
                <c:pt idx="1">
                  <c:v>72.4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42.9</c:v>
                </c:pt>
                <c:pt idx="1">
                  <c:v/>
                </c:pt>
                <c:pt idx="2">
                  <c:v>40.8</c:v>
                </c:pt>
                <c:pt idx="3">
                  <c:v>44.0</c:v>
                </c:pt>
                <c:pt idx="4">
                  <c:v/>
                </c:pt>
                <c:pt idx="5">
                  <c:v>52.9</c:v>
                </c:pt>
                <c:pt idx="6">
                  <c:v>43.6</c:v>
                </c:pt>
                <c:pt idx="7">
                  <c:v>38.9</c:v>
                </c:pt>
                <c:pt idx="8">
                  <c:v>29.5</c:v>
                </c:pt>
                <c:pt idx="9">
                  <c:v/>
                </c:pt>
                <c:pt idx="10">
                  <c:v>36.4</c:v>
                </c:pt>
                <c:pt idx="11">
                  <c:v>50.5</c:v>
                </c:pt>
                <c:pt idx="12">
                  <c:v>41.6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c:v>
                </c:pt>
                <c:pt idx="1">
                  <c:v/>
                </c:pt>
                <c:pt idx="2">
                  <c:v>5.7</c:v>
                </c:pt>
                <c:pt idx="3">
                  <c:v>2.9</c:v>
                </c:pt>
                <c:pt idx="4">
                  <c:v/>
                </c:pt>
                <c:pt idx="5">
                  <c:v>4.5</c:v>
                </c:pt>
                <c:pt idx="6">
                  <c:v>4.1</c:v>
                </c:pt>
                <c:pt idx="7">
                  <c:v>6.3</c:v>
                </c:pt>
                <c:pt idx="8">
                  <c:v>1.4</c:v>
                </c:pt>
                <c:pt idx="9">
                  <c:v/>
                </c:pt>
                <c:pt idx="10">
                  <c:v>3.1</c:v>
                </c:pt>
                <c:pt idx="11">
                  <c:v>4.4</c:v>
                </c:pt>
                <c:pt idx="12">
                  <c:v>3.7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36.4</c:v>
                </c:pt>
                <c:pt idx="1">
                  <c:v>42.9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81.7</c:v>
                </c:pt>
                <c:pt idx="1">
                  <c:v/>
                </c:pt>
                <c:pt idx="2">
                  <c:v>81.3</c:v>
                </c:pt>
                <c:pt idx="3">
                  <c:v>83.4</c:v>
                </c:pt>
                <c:pt idx="4">
                  <c:v/>
                </c:pt>
                <c:pt idx="5">
                  <c:v>79.6</c:v>
                </c:pt>
                <c:pt idx="6">
                  <c:v>79.6</c:v>
                </c:pt>
                <c:pt idx="7">
                  <c:v>86.3</c:v>
                </c:pt>
                <c:pt idx="8">
                  <c:v>85.3</c:v>
                </c:pt>
                <c:pt idx="9">
                  <c:v/>
                </c:pt>
                <c:pt idx="10">
                  <c:v>71.4</c:v>
                </c:pt>
                <c:pt idx="11">
                  <c:v>80.0</c:v>
                </c:pt>
                <c:pt idx="12">
                  <c:v>85.4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79.3</c:v>
                </c:pt>
                <c:pt idx="1">
                  <c:v>81.7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86.5</c:v>
                </c:pt>
                <c:pt idx="1">
                  <c:v/>
                </c:pt>
                <c:pt idx="2">
                  <c:v>81.1</c:v>
                </c:pt>
                <c:pt idx="3">
                  <c:v>91.8</c:v>
                </c:pt>
                <c:pt idx="4">
                  <c:v/>
                </c:pt>
                <c:pt idx="5">
                  <c:v>89.4</c:v>
                </c:pt>
                <c:pt idx="6">
                  <c:v>92.3</c:v>
                </c:pt>
                <c:pt idx="7">
                  <c:v>86.2</c:v>
                </c:pt>
                <c:pt idx="8">
                  <c:v>75.8</c:v>
                </c:pt>
                <c:pt idx="9">
                  <c:v/>
                </c:pt>
                <c:pt idx="10">
                  <c:v>80.4</c:v>
                </c:pt>
                <c:pt idx="11">
                  <c:v>87.7</c:v>
                </c:pt>
                <c:pt idx="12">
                  <c:v>87.3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90.2</c:v>
                </c:pt>
                <c:pt idx="1">
                  <c:v>86.5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82.2</c:v>
                </c:pt>
                <c:pt idx="1">
                  <c:v/>
                </c:pt>
                <c:pt idx="2">
                  <c:v>79.4</c:v>
                </c:pt>
                <c:pt idx="3">
                  <c:v>84.9</c:v>
                </c:pt>
                <c:pt idx="4">
                  <c:v/>
                </c:pt>
                <c:pt idx="5">
                  <c:v>84.7</c:v>
                </c:pt>
                <c:pt idx="6">
                  <c:v>84.1</c:v>
                </c:pt>
                <c:pt idx="7">
                  <c:v>81.1</c:v>
                </c:pt>
                <c:pt idx="8">
                  <c:v>78.0</c:v>
                </c:pt>
                <c:pt idx="9">
                  <c:v/>
                </c:pt>
                <c:pt idx="10">
                  <c:v>79.7</c:v>
                </c:pt>
                <c:pt idx="11">
                  <c:v>84.9</c:v>
                </c:pt>
                <c:pt idx="12">
                  <c:v>81.8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84.4</c:v>
                </c:pt>
                <c:pt idx="1">
                  <c:v>82.2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73.3</c:v>
                </c:pt>
                <c:pt idx="1">
                  <c:v/>
                </c:pt>
                <c:pt idx="2">
                  <c:v>70.7</c:v>
                </c:pt>
                <c:pt idx="3">
                  <c:v>75.5</c:v>
                </c:pt>
                <c:pt idx="4">
                  <c:v/>
                </c:pt>
                <c:pt idx="5">
                  <c:v>82.8</c:v>
                </c:pt>
                <c:pt idx="6">
                  <c:v>79.6</c:v>
                </c:pt>
                <c:pt idx="7">
                  <c:v>70.9</c:v>
                </c:pt>
                <c:pt idx="8">
                  <c:v>55.3</c:v>
                </c:pt>
                <c:pt idx="9">
                  <c:v/>
                </c:pt>
                <c:pt idx="10">
                  <c:v>72.1</c:v>
                </c:pt>
                <c:pt idx="11">
                  <c:v>83.2</c:v>
                </c:pt>
                <c:pt idx="12">
                  <c:v>70.8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77.4</c:v>
                </c:pt>
                <c:pt idx="1">
                  <c:v>73.3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91.8</c:v>
                </c:pt>
                <c:pt idx="1">
                  <c:v/>
                </c:pt>
                <c:pt idx="2">
                  <c:v>90.1</c:v>
                </c:pt>
                <c:pt idx="3">
                  <c:v>94.9</c:v>
                </c:pt>
                <c:pt idx="4">
                  <c:v/>
                </c:pt>
                <c:pt idx="5">
                  <c:v>92.5</c:v>
                </c:pt>
                <c:pt idx="6">
                  <c:v>95.8</c:v>
                </c:pt>
                <c:pt idx="7">
                  <c:v>91.6</c:v>
                </c:pt>
                <c:pt idx="8">
                  <c:v>89.9</c:v>
                </c:pt>
                <c:pt idx="9">
                  <c:v/>
                </c:pt>
                <c:pt idx="10">
                  <c:v>82.6</c:v>
                </c:pt>
                <c:pt idx="11">
                  <c:v>89.0</c:v>
                </c:pt>
                <c:pt idx="12">
                  <c:v>96.3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91.3</c:v>
                </c:pt>
                <c:pt idx="1">
                  <c:v>91.8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21.0</c:v>
                </c:pt>
                <c:pt idx="1">
                  <c:v/>
                </c:pt>
                <c:pt idx="2">
                  <c:v>8.3</c:v>
                </c:pt>
                <c:pt idx="3">
                  <c:v>33.5</c:v>
                </c:pt>
                <c:pt idx="4">
                  <c:v/>
                </c:pt>
                <c:pt idx="5">
                  <c:v>23.6</c:v>
                </c:pt>
                <c:pt idx="6">
                  <c:v>20.5</c:v>
                </c:pt>
                <c:pt idx="7">
                  <c:v>20.2</c:v>
                </c:pt>
                <c:pt idx="8">
                  <c:v>16.8</c:v>
                </c:pt>
                <c:pt idx="9">
                  <c:v/>
                </c:pt>
                <c:pt idx="10">
                  <c:v>24.6</c:v>
                </c:pt>
                <c:pt idx="11">
                  <c:v>33.1</c:v>
                </c:pt>
                <c:pt idx="12">
                  <c:v>15.6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68.2</c:v>
                </c:pt>
                <c:pt idx="1">
                  <c:v/>
                </c:pt>
                <c:pt idx="2">
                  <c:v>60.1</c:v>
                </c:pt>
                <c:pt idx="3">
                  <c:v>76.2</c:v>
                </c:pt>
                <c:pt idx="4">
                  <c:v/>
                </c:pt>
                <c:pt idx="5">
                  <c:v>74.5</c:v>
                </c:pt>
                <c:pt idx="6">
                  <c:v>71.2</c:v>
                </c:pt>
                <c:pt idx="7">
                  <c:v>65.3</c:v>
                </c:pt>
                <c:pt idx="8">
                  <c:v>58.0</c:v>
                </c:pt>
                <c:pt idx="9">
                  <c:v/>
                </c:pt>
                <c:pt idx="10">
                  <c:v>76.0</c:v>
                </c:pt>
                <c:pt idx="11">
                  <c:v>67.6</c:v>
                </c:pt>
                <c:pt idx="12">
                  <c:v>66.8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70.4</c:v>
                </c:pt>
                <c:pt idx="1">
                  <c:v>68.2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61.4</c:v>
                </c:pt>
                <c:pt idx="1">
                  <c:v/>
                </c:pt>
                <c:pt idx="2">
                  <c:v>51.8</c:v>
                </c:pt>
                <c:pt idx="3">
                  <c:v>71.0</c:v>
                </c:pt>
                <c:pt idx="4">
                  <c:v/>
                </c:pt>
                <c:pt idx="5">
                  <c:v>70.8</c:v>
                </c:pt>
                <c:pt idx="6">
                  <c:v>58.5</c:v>
                </c:pt>
                <c:pt idx="7">
                  <c:v>62.0</c:v>
                </c:pt>
                <c:pt idx="8">
                  <c:v>50.9</c:v>
                </c:pt>
                <c:pt idx="9">
                  <c:v/>
                </c:pt>
                <c:pt idx="10">
                  <c:v>70.6</c:v>
                </c:pt>
                <c:pt idx="11">
                  <c:v>56.6</c:v>
                </c:pt>
                <c:pt idx="12">
                  <c:v>60.8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61.8</c:v>
                </c:pt>
                <c:pt idx="1">
                  <c:v>61.4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5.7</c:v>
                </c:pt>
                <c:pt idx="1">
                  <c:v>4.3</c:v>
                </c:pt>
                <c:pt idx="2">
                  <c:v>5.6</c:v>
                </c:pt>
                <c:pt idx="3">
                  <c:v>5.4</c:v>
                </c:pt>
                <c:pt idx="4">
                  <c:v>5.8</c:v>
                </c:pt>
                <c:pt idx="5">
                  <c:v>6.9</c:v>
                </c:pt>
                <c:pt idx="6">
                  <c:v>4.3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40.2</c:v>
                </c:pt>
                <c:pt idx="1">
                  <c:v/>
                </c:pt>
                <c:pt idx="2">
                  <c:v>38.4</c:v>
                </c:pt>
                <c:pt idx="3">
                  <c:v>42.3</c:v>
                </c:pt>
                <c:pt idx="4">
                  <c:v/>
                </c:pt>
                <c:pt idx="5">
                  <c:v>58.8</c:v>
                </c:pt>
                <c:pt idx="6">
                  <c:v>47.7</c:v>
                </c:pt>
                <c:pt idx="7">
                  <c:v>25.7</c:v>
                </c:pt>
                <c:pt idx="8">
                  <c:v>21.9</c:v>
                </c:pt>
                <c:pt idx="9">
                  <c:v/>
                </c:pt>
                <c:pt idx="10">
                  <c:v>35.0</c:v>
                </c:pt>
                <c:pt idx="11">
                  <c:v>40.9</c:v>
                </c:pt>
                <c:pt idx="12">
                  <c:v>42.3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43.4</c:v>
                </c:pt>
                <c:pt idx="1">
                  <c:v>40.2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81.3</c:v>
                </c:pt>
                <c:pt idx="1">
                  <c:v/>
                </c:pt>
                <c:pt idx="2">
                  <c:v>77.0</c:v>
                </c:pt>
                <c:pt idx="3">
                  <c:v>86.8</c:v>
                </c:pt>
                <c:pt idx="4">
                  <c:v/>
                </c:pt>
                <c:pt idx="5">
                  <c:v>85.3</c:v>
                </c:pt>
                <c:pt idx="6">
                  <c:v>87.3</c:v>
                </c:pt>
                <c:pt idx="7">
                  <c:v>77.6</c:v>
                </c:pt>
                <c:pt idx="8">
                  <c:v>76.1</c:v>
                </c:pt>
                <c:pt idx="9">
                  <c:v/>
                </c:pt>
                <c:pt idx="10">
                  <c:v>73.4</c:v>
                </c:pt>
                <c:pt idx="11">
                  <c:v>75.3</c:v>
                </c:pt>
                <c:pt idx="12">
                  <c:v>85.8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81.0</c:v>
                </c:pt>
                <c:pt idx="1">
                  <c:v>81.3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16.3</c:v>
                </c:pt>
                <c:pt idx="1">
                  <c:v/>
                </c:pt>
                <c:pt idx="2">
                  <c:v>19.8</c:v>
                </c:pt>
                <c:pt idx="3">
                  <c:v>12.9</c:v>
                </c:pt>
                <c:pt idx="4">
                  <c:v/>
                </c:pt>
                <c:pt idx="5">
                  <c:v>21.2</c:v>
                </c:pt>
                <c:pt idx="6">
                  <c:v>14.2</c:v>
                </c:pt>
                <c:pt idx="7">
                  <c:v>17.1</c:v>
                </c:pt>
                <c:pt idx="8">
                  <c:v>10.1</c:v>
                </c:pt>
                <c:pt idx="9">
                  <c:v/>
                </c:pt>
                <c:pt idx="10">
                  <c:v>18.9</c:v>
                </c:pt>
                <c:pt idx="11">
                  <c:v>17.9</c:v>
                </c:pt>
                <c:pt idx="12">
                  <c:v>13.6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QN17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on School Property,*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on School Property,*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QN18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Physically Forced to Have Sexual Intercourse,*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*When they did not want to</a:t>
            </a:r>
          </a:p>
          <a:p>
            <a:r>
              <a:rPr lang="en-US" sz="900" b="1" baseline="50000" dirty="0">
                <a:solidFill>
                  <a:srgbClr val="FFCC00"/>
                </a:solidFill>
              </a:rPr>
              <a:t>†</a:t>
            </a:r>
            <a:r>
              <a:rPr lang="en-US" sz="1100" dirty="0">
                <a:solidFill>
                  <a:srgbClr val="FFCC00"/>
                </a:solidFill>
              </a:rPr>
              <a:t>F &gt; M; 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Physically Forced to Have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*When they did not want to</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QN19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Violence,*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forced by anyone to do sexual things [counting such things as kissing, touching, or being physically forced to have sexual intercourse] that they did not want to, one or more times during the 12 months before the survey</a:t>
            </a:r>
          </a:p>
          <a:p>
            <a:r>
              <a:rPr lang="en-US" sz="900" b="1" baseline="50000" dirty="0">
                <a:solidFill>
                  <a:srgbClr val="FFCC00"/>
                </a:solidFill>
              </a:rPr>
              <a:t>†</a:t>
            </a:r>
            <a:r>
              <a:rPr lang="en-US" sz="1100" dirty="0">
                <a:solidFill>
                  <a:srgbClr val="FFCC00"/>
                </a:solidFill>
              </a:rPr>
              <a:t>F &gt; M;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Dating Violence,*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9th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Dating Violence,*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2013-2017 - QN21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Physical Dating Violence,*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Physical Dating Violence,*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2013-2017 - QN22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Bullied on School Property,*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Bullied on School Property,*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2009-2017 - QN23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Electronically Bullied,*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 ever during the 12 months before the survey</a:t>
            </a:r>
          </a:p>
          <a:p>
            <a:r>
              <a:rPr lang="en-US" sz="900" b="1" baseline="50000" dirty="0">
                <a:solidFill>
                  <a:srgbClr val="FFCC00"/>
                </a:solidFill>
              </a:rPr>
              <a:t>†</a:t>
            </a:r>
            <a:r>
              <a:rPr lang="en-US" sz="1100" dirty="0">
                <a:solidFill>
                  <a:srgbClr val="FFCC00"/>
                </a:solidFill>
              </a:rPr>
              <a:t>F &gt; M;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Electronically Bullied,*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 ever during the 12 months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2013-2017 - QN24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Felt Sad or Hopeless,*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*Almost every day for &gt;=2 weeks in a row so that they stopped doing some usual activities, ever during the 12 months before the survey</a:t>
            </a:r>
          </a:p>
          <a:p>
            <a:r>
              <a:rPr lang="en-US" sz="900" b="1" baseline="50000" dirty="0">
                <a:solidFill>
                  <a:srgbClr val="FFCC00"/>
                </a:solidFill>
              </a:rPr>
              <a:t>†</a:t>
            </a:r>
            <a:r>
              <a:rPr lang="en-US" sz="1100" dirty="0">
                <a:solidFill>
                  <a:srgbClr val="FFCC00"/>
                </a:solidFill>
              </a:rPr>
              <a:t>F &gt; M; 11th &gt; 9th,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Felt Sad or Hopeless,*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*Almost every day for &gt;=2 weeks in a row so that they stopped doing some usual activities, ever during the 12 months before the survey</a:t>
            </a:r>
          </a:p>
          <a:p>
            <a:r>
              <a:rPr lang="en-US" sz="900" b="1" baseline="50000" dirty="0">
                <a:solidFill>
                  <a:srgbClr val="FFCC00"/>
                </a:solidFill>
              </a:rPr>
              <a:t>†</a:t>
            </a:r>
            <a:r>
              <a:rPr lang="en-US" sz="1100" dirty="0">
                <a:solidFill>
                  <a:srgbClr val="FFCC00"/>
                </a:solidFill>
              </a:rPr>
              <a:t>Decreased, 2005-2013, increased,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QN25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Seriously Considered Attempting Suicide,*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Seriously Considered Attempting Suicide,*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QN26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Made a Plan About How They Would Attempt Suicide,*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Made a Plan About How They Would Attempt Suicide,*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QN27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Attempted Suicide,*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F &gt; M; 11th &gt; 9th, 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Attempted Suicide,*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QN28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Suicide Attempt That Resulted in an Injury, Poisoning, or Overdose That Had to Be Treated by a Doctor or Nurse,*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Suicide Attempt That Resulted in an Injury, Poisoning, or Overdose That Had to Be Treated by a Doctor or Nurse,*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QN29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Tried Cigarette Smoking,*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11th &gt; 9th, 11th &gt; 10th, 12th &gt; 10th;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Tried Cigarette Smoking,*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Decreased 2005-2017, decreased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QN30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First Tried Cigarette Smoking Before Age 13 Years,*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2005-2017, no change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QN32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Frequently,*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Frequently,*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Decreased 2005-2017, decreased 2005-2013,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QNFRCIG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Daily,*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Seat Belt,*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*When riding in a car driven by someone else</a:t>
            </a:r>
          </a:p>
          <a:p>
            <a:r>
              <a:rPr lang="en-US" sz="900" b="1" baseline="50000" dirty="0">
                <a:solidFill>
                  <a:srgbClr val="FFCC00"/>
                </a:solidFill>
              </a:rPr>
              <a:t>†</a:t>
            </a:r>
            <a:r>
              <a:rPr lang="en-US" sz="1100" dirty="0">
                <a:solidFill>
                  <a:srgbClr val="FFCC00"/>
                </a:solidFill>
              </a:rPr>
              <a:t>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Daily,*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Decreased 2005-2017, decreased 2005-2013,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QNDAYCIG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Smoked More Than 10 Cigarettes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the days they smoked during the 30 days before the survey, among students who currently smoked cigarettes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an Electronic Vapor Product,*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11th &gt; 9th, 11th &gt; 10th,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QN34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an Electronic Vapor Product,*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11th &gt; 10th,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QN35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Got Their Own Electronic Vapor Products by Buying Them in a Store,*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convenience store, supermarket, discount store, gas station, or vape store, during the 30 days before the survey, among students who currently used electronic vapor products and who were aged &lt;18 years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QN36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Smokeless Tobacco,*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a:t>
            </a:r>
          </a:p>
          <a:p>
            <a:r>
              <a:rPr lang="en-US" sz="900" b="1" baseline="50000" dirty="0">
                <a:solidFill>
                  <a:srgbClr val="FFCC00"/>
                </a:solidFill>
              </a:rPr>
              <a:t>†</a:t>
            </a:r>
            <a:r>
              <a:rPr lang="en-US" sz="1100" dirty="0">
                <a:solidFill>
                  <a:srgbClr val="FFCC00"/>
                </a:solidFill>
              </a:rPr>
              <a:t>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M &gt; F; 12th &gt; 9th, 12th &gt; 10th, 12th &gt; 11th;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Decreased 2005-2017, no change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QN38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12th &gt; 9th, 12th &gt; 10th, 12th &gt; 11th;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QNTB2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2005-2017, no change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QNTB2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or Used Smokeless Tobacco,*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12th &gt; 9th, 12th &gt; 10th, 12th &gt; 11th;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QNTB3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or Used Smokeless Tobacco or Electronic Vapor Products,*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12th &gt; 9th, 12th &gt; 10th, 12th &gt; 11th;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QNTB4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Drank Alcohol,*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their life</a:t>
            </a:r>
          </a:p>
          <a:p>
            <a:r>
              <a:rPr lang="en-US" sz="900" b="1" baseline="50000" dirty="0">
                <a:solidFill>
                  <a:srgbClr val="FFCC00"/>
                </a:solidFill>
              </a:rPr>
              <a:t>†</a:t>
            </a:r>
            <a:r>
              <a:rPr lang="en-US" sz="1100" dirty="0">
                <a:solidFill>
                  <a:srgbClr val="FFCC00"/>
                </a:solidFill>
              </a:rPr>
              <a:t>F &gt; M;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Drank Alcohol,*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QN40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Seat Belt,*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*When riding in a car driven by someone else</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Their First Drink of Alcohol Before Age 13 Years,*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Their First Drink of Alcohol Before Age 13 Years,*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QN41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Drank Alcohol,*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11th &gt; 9th, 11th &gt; 10th;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Drank Alcohol,*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QN42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Were Binge Drinking,*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*Had four or more drinks of alcohol in a row for female students or five or more drinks of alcohol in a row for male students, within a couple of hours, on at least 1 day during the 30 days before the survey</a:t>
            </a:r>
          </a:p>
          <a:p>
            <a:r>
              <a:rPr lang="en-US" sz="900" b="1" baseline="50000" dirty="0">
                <a:solidFill>
                  <a:srgbClr val="FFCC00"/>
                </a:solidFill>
              </a:rPr>
              <a:t>†</a:t>
            </a:r>
            <a:r>
              <a:rPr lang="en-US" sz="1100" dirty="0">
                <a:solidFill>
                  <a:srgbClr val="FFCC00"/>
                </a:solidFill>
              </a:rPr>
              <a:t>11th &gt; 9th, 11th &gt; 10th;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QN44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Marijuana,*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11th &gt; 9th, 11th &gt; 10th,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Marijuana,*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QN46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Marijuana for the First Time Before Age 13 Years,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Marijuana for the First Time Before Age 13 Years,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no change 2005-2013,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QN47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Marijuana,*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900" b="1" baseline="50000" dirty="0">
                <a:solidFill>
                  <a:srgbClr val="FFCC00"/>
                </a:solidFill>
              </a:rPr>
              <a:t>†</a:t>
            </a:r>
            <a:r>
              <a:rPr lang="en-US" sz="1100" dirty="0">
                <a:solidFill>
                  <a:srgbClr val="FFCC00"/>
                </a:solidFill>
              </a:rPr>
              <a:t>12th &gt; 9th, 12th &gt; 10th,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Marijuana,*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QN48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Cocaine,*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 one or more times during their life</a:t>
            </a:r>
          </a:p>
          <a:p>
            <a:r>
              <a:rPr lang="en-US" sz="900" b="1" baseline="50000" dirty="0">
                <a:solidFill>
                  <a:srgbClr val="FFCC00"/>
                </a:solidFill>
              </a:rPr>
              <a:t>†</a:t>
            </a:r>
            <a:r>
              <a:rPr lang="en-US" sz="1100" dirty="0">
                <a:solidFill>
                  <a:srgbClr val="FFCC00"/>
                </a:solidFill>
              </a:rPr>
              <a:t>11th &gt; 9th, 11th &gt; 10th,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Cocaine,*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 one or more times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QN49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Heroin,*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"smack," "junk," or "China White," one or more times during their life</a:t>
            </a:r>
          </a:p>
          <a:p>
            <a:r>
              <a:rPr lang="en-US" sz="900" b="1" baseline="50000" dirty="0">
                <a:solidFill>
                  <a:srgbClr val="FFCC00"/>
                </a:solidFill>
              </a:rPr>
              <a:t>†</a:t>
            </a:r>
            <a:r>
              <a:rPr lang="en-US" sz="1100" dirty="0">
                <a:solidFill>
                  <a:srgbClr val="FFCC00"/>
                </a:solidFill>
              </a:rPr>
              <a:t>11th &gt; 9th, 12th &gt; 9th;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Heroin,*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"smack," "junk," or "China White," one or more times during their life</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QN51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Methamphetamines,*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"speed," "crystal," "crank," or "ice," one or more times during their life</a:t>
            </a:r>
          </a:p>
          <a:p>
            <a:r>
              <a:rPr lang="en-US" sz="900" b="1" baseline="50000" dirty="0">
                <a:solidFill>
                  <a:srgbClr val="FFCC00"/>
                </a:solidFill>
              </a:rPr>
              <a:t>†</a:t>
            </a:r>
            <a:r>
              <a:rPr lang="en-US" sz="1100" dirty="0">
                <a:solidFill>
                  <a:srgbClr val="FFCC00"/>
                </a:solidFill>
              </a:rPr>
              <a:t>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QN52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Texted or E-Mailed While Driving a Car or Other Vehicle,*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11th &gt; 10th,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Methamphetamines,*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"speed," "crystal," "crank," or "ice," one or more times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QN52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Ecstasy,*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"MDMA," one or more times during their life</a:t>
            </a:r>
          </a:p>
          <a:p>
            <a:r>
              <a:rPr lang="en-US" sz="900" b="1" baseline="50000" dirty="0">
                <a:solidFill>
                  <a:srgbClr val="FFCC00"/>
                </a:solidFill>
              </a:rPr>
              <a:t>†</a:t>
            </a:r>
            <a:r>
              <a:rPr lang="en-US" sz="1100" dirty="0">
                <a:solidFill>
                  <a:srgbClr val="FFCC00"/>
                </a:solidFill>
              </a:rPr>
              <a:t>10th &gt; 9th, 11th &gt; 9th, 12th &gt; 9th;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QN53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Ecstasy,*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"MDMA," one or more times during their life</a:t>
            </a:r>
          </a:p>
          <a:p>
            <a:r>
              <a:rPr lang="en-US" sz="900" b="1" baseline="50000" dirty="0">
                <a:solidFill>
                  <a:srgbClr val="FFCC00"/>
                </a:solidFill>
              </a:rPr>
              <a:t>†</a:t>
            </a:r>
            <a:r>
              <a:rPr lang="en-US" sz="1100" dirty="0">
                <a:solidFill>
                  <a:srgbClr val="FFCC00"/>
                </a:solidFill>
              </a:rPr>
              <a:t>Decreased 2005-2017, no change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QN53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Synthetic Marijuana,*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their life</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QN54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Synthetic Marijuana,*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their life</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QN54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Steroids Without a Doctor's Prescription,*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*Pills or shots, one or more times during their life</a:t>
            </a:r>
          </a:p>
          <a:p>
            <a:r>
              <a:rPr lang="en-US" sz="900" b="1" baseline="50000" dirty="0">
                <a:solidFill>
                  <a:srgbClr val="FFCC00"/>
                </a:solidFill>
              </a:rPr>
              <a:t>†</a:t>
            </a:r>
            <a:r>
              <a:rPr lang="en-US" sz="1100" dirty="0">
                <a:solidFill>
                  <a:srgbClr val="FFCC00"/>
                </a:solidFill>
              </a:rPr>
              <a:t>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QN55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Steroids Without a Doctor's Prescription,*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*Pills or shots, one or more times during their life</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QN55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Prescription Pain Medicine Without a Doctor's Prescription or Differently Than How a Doctor Told Them to Use It,*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 one or more times during their life</a:t>
            </a:r>
          </a:p>
          <a:p>
            <a:r>
              <a:rPr lang="en-US" sz="900" b="1" baseline="50000" dirty="0">
                <a:solidFill>
                  <a:srgbClr val="FFCC00"/>
                </a:solidFill>
              </a:rPr>
              <a:t>†</a:t>
            </a:r>
            <a:r>
              <a:rPr lang="en-US" sz="1100" dirty="0">
                <a:solidFill>
                  <a:srgbClr val="FFCC00"/>
                </a:solidFill>
              </a:rPr>
              <a:t>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QN56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Injected Any Illegal Drug,*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*Used a needle to inject any illegal drug into their body, one or more times during their life</a:t>
            </a:r>
          </a:p>
          <a:p>
            <a:r>
              <a:rPr lang="en-US" sz="900" b="1" baseline="50000" dirty="0">
                <a:solidFill>
                  <a:srgbClr val="FFCC00"/>
                </a:solidFill>
              </a:rPr>
              <a:t>†</a:t>
            </a:r>
            <a:r>
              <a:rPr lang="en-US" sz="1100" dirty="0">
                <a:solidFill>
                  <a:srgbClr val="FFCC00"/>
                </a:solidFill>
              </a:rPr>
              <a:t>12th &gt; 9th;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QN57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Injected Any Illegal Drug,*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*Used a needle to inject any illegal drug into their body, one or more times during their life</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QN57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Offered, Sold, or Given an Illegal Drug on School Property,*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QN58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Offered, Sold, or Given an Illegal Drug on School Property,*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QN58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11th &gt; 9th, 11th &gt; 10th,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QN59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QN59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9th &gt; 12th, 10th &gt; 12th, 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decreased 2005-2013,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QN60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Texted or E-Mailed While Driving a Car or Other Vehicle,*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2013-2017 - QN11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9th, 11th &gt; 9th, 11th &gt; 10th,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no change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QN61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10th &gt; 9th, 11th &gt; 9th, 11th &gt; 10th,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QN62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QN63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QN64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Increased, 2005-2013, no change,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QN65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QNIUDIMP</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2013-2017 - QNIUDIMP</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QNSHPARG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Increased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2013-2017 - QNSHPARG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QNOTHHPL</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2013-2017 - QNOTHHPL</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M &gt; F;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QNDUALBC</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2013-2017 - QNDUALBC</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QNBCNONE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QNBCNONE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Obesity,*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 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QNOBESE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Obesity,*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Increased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QNOBESE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Overweight,*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QNOWT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Overweight,*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QNOWT</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Themselves As Slightly or Very Overweight,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9th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QN68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Themselves As Slightly or Very Overweight,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2005-2009, increased,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QN68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Trying to Lose 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Trying to Lose Weight,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QN69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F &gt; M; 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QN76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2007-2017 - QN76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QNSODA1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2007-2017 - QNSODA1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QN12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QNSODA2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2007-2017 - QNSODA2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QNSODA3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2007-2017 - QNSODA3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QN78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Decreased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2009-2017 - QN78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M &gt; F; 9th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QNBK7DAY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Increased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2009-2017 - QNBK7DAY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9th &gt; 12th,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QN79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2011-2017 - QN79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12th &gt; 9th, 12th &gt; 10th, 12th &gt; 11th;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2011-2017 - QNPA0DAY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9th &gt; 12th, 10th &gt; 12th, 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2011-2017 - QNPA7DAY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10th &gt; 12th, 11th &gt; 12th;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QN80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QN80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on School Property,*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QN81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2007-2017 - QN81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on at Least One Sports Team,*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12 months before the survey</a:t>
            </a:r>
          </a:p>
          <a:p>
            <a:r>
              <a:rPr lang="en-US" sz="900" b="1" baseline="50000" dirty="0">
                <a:solidFill>
                  <a:srgbClr val="FFCC00"/>
                </a:solidFill>
              </a:rPr>
              <a:t>†</a:t>
            </a:r>
            <a:r>
              <a:rPr lang="en-US" sz="1100" dirty="0">
                <a:solidFill>
                  <a:srgbClr val="FFCC00"/>
                </a:solidFill>
              </a:rPr>
              <a:t>9th &gt; 12th, 10th &gt; 12th, 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QN83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on at Least One Sports Team,*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QN83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Concussion from Playing a Sport or Being Physically Active,*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QN84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Tested for Human Immunodeficiency Virus (HIV),*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a:p>
            <a:r>
              <a:rPr lang="en-US" sz="900" b="1" baseline="50000" dirty="0">
                <a:solidFill>
                  <a:srgbClr val="FFCC00"/>
                </a:solidFill>
              </a:rPr>
              <a:t>†</a:t>
            </a:r>
            <a:r>
              <a:rPr lang="en-US" sz="1100" dirty="0">
                <a:solidFill>
                  <a:srgbClr val="FFCC00"/>
                </a:solidFill>
              </a:rPr>
              <a:t>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QN85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Tested for Human Immunodeficiency Virus (HIV),*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QN85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Ever Been Told by a Doctor or Nurse That They Had Asthma,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QN87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Ever Been Told by a Doctor or Nurse That They Had Asthma,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2013-2017 - QN87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Got 8 or More Hours of Sleep,*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9th &gt; 11th, 9th &gt; 12th,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QN88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Got 8 or More Hours of Sleep,*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Decreased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2009-2017 - QN88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Grades in School As Mostly A's or B's,*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QN89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Grades in School As Mostly A's or B's,*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Increased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QN89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Other People at School Would Describe Them As Equally Feminine and Masculine,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QN90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Are Transgender,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QN91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Mother's Highest Level of Completed Education Is Some High School, Grade School, or Less,*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*Or the person who is like a mother to them</a:t>
            </a:r>
          </a:p>
          <a:p>
            <a:r>
              <a:rPr lang="en-US" sz="900" b="1" baseline="50000" dirty="0">
                <a:solidFill>
                  <a:srgbClr val="FFCC00"/>
                </a:solidFill>
              </a:rPr>
              <a:t>†</a:t>
            </a:r>
            <a:r>
              <a:rPr lang="en-US" sz="1100" dirty="0">
                <a:solidFill>
                  <a:srgbClr val="FFCC00"/>
                </a:solidFill>
              </a:rPr>
              <a:t>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QN92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on School Property,*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QN13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Slept in the Home of a Friend, Family Member, or Other Person Because They Had to Leave Their Home or Their Parent or Guardian Cannot Afford Housing,*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QN93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Either of Their Parents or Other Adults in Their Family Are Serving on Active Duty in the Military,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QN94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Either of Their Parents or Other Adults in Their Family Are Serving on Active Duty in the Military,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2011-2017 - QN94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Are Deaf or Have Serious Difficulty Hearing,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QN95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Are Deaf or Have Serious Difficulty Hearing,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QN95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Seeing,*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when wearing glasses</a:t>
            </a:r>
          </a:p>
          <a:p>
            <a:r>
              <a:rPr lang="en-US" sz="900" b="1" baseline="50000" dirty="0">
                <a:solidFill>
                  <a:srgbClr val="FFCC00"/>
                </a:solidFill>
              </a:rPr>
              <a:t>†</a:t>
            </a:r>
            <a:r>
              <a:rPr lang="en-US" sz="1100" dirty="0">
                <a:solidFill>
                  <a:srgbClr val="FFCC00"/>
                </a:solidFill>
              </a:rPr>
              <a:t>F &gt; M; 9th &gt; 11th,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QN96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Seeing,*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*Even when wearing glasses</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QN96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Concentrating, Remembering, or Making Decisions,*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*Because of a physical, mental, or emotional problem</a:t>
            </a:r>
          </a:p>
          <a:p>
            <a:r>
              <a:rPr lang="en-US" sz="900" b="1" baseline="50000" dirty="0">
                <a:solidFill>
                  <a:srgbClr val="FFCC00"/>
                </a:solidFill>
              </a:rPr>
              <a:t>†</a:t>
            </a:r>
            <a:r>
              <a:rPr lang="en-US" sz="1100" dirty="0">
                <a:solidFill>
                  <a:srgbClr val="FFCC00"/>
                </a:solidFill>
              </a:rPr>
              <a:t>F &gt; M; 12th &gt; 10th;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QN97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Concentrating, Remembering, or Making Decisions,*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*Because of a physical, mental, or emotional problem</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QN97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Walking or Climbing Stairs,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9th &gt; 10th,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QN98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Walking or Climbing Stairs,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QN98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Gun,*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the days when they carried a gun only for hunting or for a sport such as target shooting, on at least one day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QN99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Gun,*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counting the days when they carried a gun only for hunting or for a sport such as target shooting, on at least one day during the 30 days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QN99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Someone They Were Dating or Going out with Purposely Tried to Control Them or Emotionally Hurt Them One or More Times,*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F &gt; M; 12th &gt; 9th,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QN100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Asked to Text, E-Mail or Post Electronically a Revealing or Sexual Photo of Themselves,*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F &gt; M;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QN101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Texted, E-Mailed, or Posted Electronically a Revealing or Sexual Photo of Themselves,*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12th &gt; 9th, 12th &gt; 11th;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QN102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Go to School Because They Felt Unsafe at School or on Their Way to or from School,*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Received a Text or an E-Mail with a Revealing or Sexual Photo of Someone,*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QN103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a Revealing or Sexual Photo of Them Had Been Texted, E-Mailed, or Posted Electronically Without Their Permission,*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F &gt; M; 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QN104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Something to Purposely Hurt Themselves Without Wanting to Die,*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cutting or burning themselves on purpose one or more times during the 12 months before the survey</a:t>
            </a:r>
          </a:p>
          <a:p>
            <a:r>
              <a:rPr lang="en-US" sz="900" b="1" baseline="50000" dirty="0">
                <a:solidFill>
                  <a:srgbClr val="FFCC00"/>
                </a:solidFill>
              </a:rPr>
              <a:t>†</a:t>
            </a:r>
            <a:r>
              <a:rPr lang="en-US" sz="1100" dirty="0">
                <a:solidFill>
                  <a:srgbClr val="FFCC00"/>
                </a:solidFill>
              </a:rPr>
              <a:t>F &gt; M; 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QN105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the Largest Number of Alcoholic Drinks They Had in a Row Was 10 or More Drinks,*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*Within a couple of hours during the 30 days before the survey</a:t>
            </a:r>
          </a:p>
          <a:p>
            <a:r>
              <a:rPr lang="en-US" sz="900" b="1" baseline="50000" dirty="0">
                <a:solidFill>
                  <a:srgbClr val="FFCC00"/>
                </a:solidFill>
              </a:rPr>
              <a:t>†</a:t>
            </a:r>
            <a:r>
              <a:rPr lang="en-US" sz="1100" dirty="0">
                <a:solidFill>
                  <a:srgbClr val="FFCC00"/>
                </a:solidFill>
              </a:rPr>
              <a:t>12th &gt; 9th;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QN106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the Largest Number of Alcoholic Drinks They Had in a Row Was 10 or More Drinks,*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*Within a couple of hours during the 30 days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2013-2017 - QN106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Took Prescription Pain Medicine Without a Doctor's Prescription or Differently Than How a Doctor Told Them to Use It,*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 one or more times during the 30 days before the survey</a:t>
            </a:r>
          </a:p>
          <a:p>
            <a:r>
              <a:rPr lang="en-US" sz="900" b="1" baseline="50000" dirty="0">
                <a:solidFill>
                  <a:srgbClr val="FFCC00"/>
                </a:solidFill>
              </a:rPr>
              <a:t>†</a:t>
            </a:r>
            <a:r>
              <a:rPr lang="en-US" sz="1100" dirty="0">
                <a:solidFill>
                  <a:srgbClr val="FFCC00"/>
                </a:solidFill>
              </a:rPr>
              <a:t>11th &gt; 9th, 12th &gt; 9th, 12th &gt; 10th; B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QN107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Partners Were Three or More Years Older Than Themselves the First Time They Had Sexual Intercourse,*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have had sexual intercourse</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QN108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Pregnant or Gotten Someone Pregnant,*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a:t>
            </a:r>
          </a:p>
          <a:p>
            <a:r>
              <a:rPr lang="en-US" sz="900" b="1" baseline="50000" dirty="0">
                <a:solidFill>
                  <a:srgbClr val="FFCC00"/>
                </a:solidFill>
              </a:rPr>
              <a:t>†</a:t>
            </a:r>
            <a:r>
              <a:rPr lang="en-US" sz="1100" dirty="0">
                <a:solidFill>
                  <a:srgbClr val="FFCC00"/>
                </a:solidFill>
              </a:rPr>
              <a:t>11th &gt; 9th, 12th &gt; 9th;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QN109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Pregnant or Gotten Someone Pregnant,*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QN109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Told by a Doctor or Nurse That They Had a Sexually Transmitted Disease (STD),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11th,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Told by a Doctor or Nurse That They Had a Sexually Transmitted Disease (STD),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2007-2017 - QN110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Ever Given or Received Oral Sex,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9th, 11th &gt; 9th, 11th &gt; 10th,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Ever Given or Received Oral Sex,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QN111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Vegetables or Salad,*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potatoes, one or more times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Caffeinated Drink,*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coffee, tea, sodas, power drinks, energy drinks or other drinks with caffeine added, one or more times per day during the 7 days before the survey</a:t>
            </a:r>
          </a:p>
          <a:p>
            <a:r>
              <a:rPr lang="en-US" sz="900" b="1" baseline="50000" dirty="0">
                <a:solidFill>
                  <a:srgbClr val="FFCC00"/>
                </a:solidFill>
              </a:rPr>
              <a:t>†</a:t>
            </a:r>
            <a:r>
              <a:rPr lang="en-US" sz="1100" dirty="0">
                <a:solidFill>
                  <a:srgbClr val="FFCC00"/>
                </a:solidFill>
              </a:rPr>
              <a:t>M &gt; F;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Go to School Because They Felt Unsafe at School or on Their Way to or from School,*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Increased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QN15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Caffeinated Drink,*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coffee, tea, sodas, power drinks, energy drinks or other drinks with caffeine added, one or more times per day during the 7 days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QN114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Sugar-Sweetened Beverage,*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sports drinks (for example, Gatorade or PowerAde), energy drinks (for example, Red Bull or Jolt), lemonade, sweetened tea or coffee drinks, flavored milk, Snapple, or Sunny Delight, not counting soda or pop or 100% fruit juice, one or more times per day during the 7 days before the survey</a:t>
            </a:r>
          </a:p>
          <a:p>
            <a:r>
              <a:rPr lang="en-US" sz="900" b="1" baseline="50000" dirty="0">
                <a:solidFill>
                  <a:srgbClr val="FFCC00"/>
                </a:solidFill>
              </a:rPr>
              <a:t>†</a:t>
            </a:r>
            <a:r>
              <a:rPr lang="en-US" sz="1100" dirty="0">
                <a:solidFill>
                  <a:srgbClr val="FFCC00"/>
                </a:solidFill>
              </a:rPr>
              <a:t>M &gt; F;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Most of the Time or Always Went Hungry Because There Was Not Enough Food in Their Home,*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 Violent Video Games,*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games that are rated M, 2 or more hours per week on average</a:t>
            </a:r>
          </a:p>
          <a:p>
            <a:r>
              <a:rPr lang="en-US" sz="900" b="1" baseline="50000" dirty="0">
                <a:solidFill>
                  <a:srgbClr val="FFCC00"/>
                </a:solidFill>
              </a:rPr>
              <a:t>†</a:t>
            </a:r>
            <a:r>
              <a:rPr lang="en-US" sz="1100" dirty="0">
                <a:solidFill>
                  <a:srgbClr val="FFCC00"/>
                </a:solidFill>
              </a:rPr>
              <a:t>M &gt; F;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 Violent Video Games,*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games that are rated M, 2 or more hours per week on average</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QN117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Taught About AIDS or HIV Infection in School,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Ever Been Taught in School About Where They Could Get Sexual Health Services,*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birth control, condoms, or HIV or other sexually transmitted disease (STD) testing or treatment</a:t>
            </a:r>
          </a:p>
          <a:p>
            <a:r>
              <a:rPr lang="en-US" sz="900" b="1" baseline="50000" dirty="0">
                <a:solidFill>
                  <a:srgbClr val="FFCC00"/>
                </a:solidFill>
              </a:rPr>
              <a:t>†</a:t>
            </a:r>
            <a:r>
              <a:rPr lang="en-US" sz="1100" dirty="0">
                <a:solidFill>
                  <a:srgbClr val="FFCC00"/>
                </a:solidFill>
              </a:rPr>
              <a:t>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Strongly Agree or Agree That Their Parents or Other Adults in Their Family Have Clear Rules and Consequences for Their Behavior,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Strongly Agree or Agree That Their Parents or Other Adults in Their Family Have Clear Rules and Consequences for Their Behavior,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QN120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Parents or Other Adults in Their Family Talked with Them About What They Expect Them to Do or Not to Do When It Comes to Sex,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10th &gt; 9th, 10th &gt; 12th, 11th &gt; 9th, 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Parents or Other Adults in Their Family Talked with Them About What They Expect Them to Do or Not to Do When It Comes to Sex,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QN121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Smoke One or More Packs of Cigarettes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Smoke One or More Packs of Cigarettes Per Day,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Increased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QN122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Have Five or More Drinks of an Alcoholic Beverage,*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*Once or twice a week</a:t>
            </a:r>
          </a:p>
          <a:p>
            <a:r>
              <a:rPr lang="en-US" sz="900" b="1" baseline="50000" dirty="0">
                <a:solidFill>
                  <a:srgbClr val="FFCC00"/>
                </a:solidFill>
              </a:rPr>
              <a:t>†</a:t>
            </a:r>
            <a:r>
              <a:rPr lang="en-US" sz="1100" dirty="0">
                <a:solidFill>
                  <a:srgbClr val="FFCC00"/>
                </a:solidFill>
              </a:rPr>
              <a:t>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Have Five or More Drinks of an Alcoholic Beverage,*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*Once or twice a week</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QN123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Smoke Marijuana Once or Twice a Week,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9th &gt; 12th, 10th &gt; 12th; 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Threatened or Injured with a Weapon on School Property,*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one or more times during the 12 months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Smoke Marijuana Once or Twice a Week,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QN124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Use Prescription Drugs That Are Not Prescribed to Them,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Use Prescription Drugs That Are Not Prescribed to Them,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QN125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Smoke Tobacco,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Smoke Tobacco,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QN126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Have One or Two Drinks of an Alcoholic Beverage Nearly Every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Have One or Two Drinks of an Alcoholic Beverage Nearly Every Day,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QN127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Smoke Marijuana,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9th &gt; 12th, 10th &gt; 12th;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Smoke Marijuana,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QN128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Use Prescription Drugs,*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prescribed to the student</a:t>
            </a:r>
          </a:p>
          <a:p>
            <a:r>
              <a:rPr lang="en-US" sz="900" b="1" baseline="50000" dirty="0">
                <a:solidFill>
                  <a:srgbClr val="FFCC00"/>
                </a:solidFill>
              </a:rPr>
              <a:t>†</a:t>
            </a:r>
            <a:r>
              <a:rPr lang="en-US" sz="1100" dirty="0">
                <a:solidFill>
                  <a:srgbClr val="FFCC00"/>
                </a:solidFill>
              </a:rPr>
              <a:t>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Use Prescription Drugs,*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prescribed to the student</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QN129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Play Violent Video Games,*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games that are rated M</a:t>
            </a:r>
          </a:p>
          <a:p>
            <a:r>
              <a:rPr lang="en-US" sz="900" b="1" baseline="50000" dirty="0">
                <a:solidFill>
                  <a:srgbClr val="FFCC00"/>
                </a:solidFill>
              </a:rPr>
              <a:t>†</a:t>
            </a:r>
            <a:r>
              <a:rPr lang="en-US" sz="1100" dirty="0">
                <a:solidFill>
                  <a:srgbClr val="FFCC00"/>
                </a:solidFill>
              </a:rPr>
              <a:t>F &gt; M;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Smoke Tobacco,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Smoke Tobacco,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QN131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Have One or Two Drinks of an Alcoholic Beverage Nearly Every Day,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9th &gt; 10th,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Have One or Two Drinks of an Alcoholic Beverage Nearly Every Day,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QN132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Threatened or Injured with a Weapon on School Property,*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one or more times 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2005-2017 - QN16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Smoke Marijuana,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9th &gt; 11th, 9th &gt; 12th, 10th &gt; 11th,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Smoke Marijuana,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QN133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Use Prescription Drugs,*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prescribed to the student</a:t>
            </a:r>
          </a:p>
          <a:p>
            <a:r>
              <a:rPr lang="en-US" sz="900" b="1" baseline="50000" dirty="0">
                <a:solidFill>
                  <a:srgbClr val="FFCC00"/>
                </a:solidFill>
              </a:rPr>
              <a:t>†</a:t>
            </a:r>
            <a:r>
              <a:rPr lang="en-US" sz="1100" dirty="0">
                <a:solidFill>
                  <a:srgbClr val="FFCC00"/>
                </a:solidFill>
              </a:rPr>
              <a:t>F &gt; M; 9th &gt; 11th, 10th &gt; 11th;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Use Prescription Drugs,*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prescribed to the student</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Sussex County - YRBS, 2015-2017 - QN134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9th &gt; 12th, 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2017 - QN17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6DB04F4-EB54-440B-B581-B594674BA5B5}"/>
</file>

<file path=customXml/itemProps2.xml><?xml version="1.0" encoding="utf-8"?>
<ds:datastoreItem xmlns:ds="http://schemas.openxmlformats.org/officeDocument/2006/customXml" ds:itemID="{EFC5B31A-95D7-4C2E-80AA-4CC3E5950743}"/>
</file>

<file path=customXml/itemProps3.xml><?xml version="1.0" encoding="utf-8"?>
<ds:datastoreItem xmlns:ds="http://schemas.openxmlformats.org/officeDocument/2006/customXml" ds:itemID="{41AE6A44-CABD-4AA9-9AB6-F4AF029E268B}"/>
</file>

<file path=docProps/app.xml><?xml version="1.0" encoding="utf-8"?>
<Properties xmlns="http://schemas.openxmlformats.org/officeDocument/2006/extended-properties" xmlns:vt="http://schemas.openxmlformats.org/officeDocument/2006/docPropsVTypes">
  <TotalTime>611</TotalTime>
  <Words>10</Words>
  <Application>Microsoft Office PowerPoint</Application>
  <PresentationFormat>On-screen Show (4:3)</PresentationFormat>
  <Paragraphs>10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Monotype Sorts</vt:lpstr>
      <vt:lpstr>Times New Roman</vt:lpstr>
      <vt:lpstr>Dashtem</vt:lpstr>
      <vt:lpstr>PowerPoint Presentation</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Harris, William A. (CDC/OID/NCHHSTP) (CTR)-SU</cp:lastModifiedBy>
  <cp:revision>76</cp:revision>
  <dcterms:created xsi:type="dcterms:W3CDTF">2012-05-31T17:35:52Z</dcterms:created>
  <dcterms:modified xsi:type="dcterms:W3CDTF">2017-04-26T13:54:31Z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