
<file path=[Content_Types].xml><?xml version="1.0" encoding="utf-8"?>
<Types xmlns="http://schemas.openxmlformats.org/package/2006/content-types">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199cadd00cd443b0"/>
    <p:sldId id="265" r:id="R847f35641ff248ae"/>
    <p:sldId id="266" r:id="R14befffd245c4390"/>
    <p:sldId id="267" r:id="R59e4cddf6f1a464c"/>
    <p:sldId id="268" r:id="Re4a36a7aec8844dd"/>
    <p:sldId id="269" r:id="R5db65d0184954754"/>
    <p:sldId id="270" r:id="Ra0f585a0b9d94222"/>
    <p:sldId id="271" r:id="R54444d81d5e8408b"/>
    <p:sldId id="272" r:id="Rb7012e80b8d54a63"/>
    <p:sldId id="273" r:id="R4cc46491a1b04ec6"/>
    <p:sldId id="274" r:id="Rcc4aa6e2f04840c1"/>
    <p:sldId id="275" r:id="Rb92c12f2eede40ea"/>
    <p:sldId id="276" r:id="R5f58db3a3a9142ad"/>
    <p:sldId id="277" r:id="R54ab409923234a7b"/>
    <p:sldId id="278" r:id="R21785cd8e7aa4a36"/>
    <p:sldId id="279" r:id="Rd828480f3b7942fc"/>
    <p:sldId id="280" r:id="R4031256f7b44480d"/>
    <p:sldId id="281" r:id="R3cbeacce624942a7"/>
    <p:sldId id="282" r:id="R94aedbf4a6c841b3"/>
    <p:sldId id="283" r:id="R53f7392c31a642a0"/>
    <p:sldId id="284" r:id="Re64dcd43a20e4ab2"/>
    <p:sldId id="285" r:id="R56b685a734264a54"/>
    <p:sldId id="286" r:id="Rb1b75e46a1f54653"/>
    <p:sldId id="287" r:id="R156bc2a8f18c4b11"/>
    <p:sldId id="288" r:id="R57c1465fc34d4608"/>
    <p:sldId id="289" r:id="Rbaae8afa13e643c4"/>
    <p:sldId id="290" r:id="R1242a6106cd643ee"/>
    <p:sldId id="291" r:id="Rd6d4e6052b3842b2"/>
    <p:sldId id="292" r:id="Ra12a1dde7a04405c"/>
    <p:sldId id="293" r:id="R0a67a38758184bd7"/>
    <p:sldId id="294" r:id="R6f0863231ba943d1"/>
    <p:sldId id="295" r:id="Re29df4721d164112"/>
    <p:sldId id="296" r:id="R24e320233b804ad6"/>
    <p:sldId id="297" r:id="R1aa8f3a5fe644355"/>
    <p:sldId id="298" r:id="R26db907f6f9c4a27"/>
    <p:sldId id="299" r:id="R635a200b1fdd42f7"/>
    <p:sldId id="300" r:id="R95c5f9fd0870419c"/>
    <p:sldId id="301" r:id="Rc8d8508f6f1645e9"/>
    <p:sldId id="302" r:id="R741246505b9e4dab"/>
    <p:sldId id="303" r:id="Rd7e5832d3ccf4f30"/>
    <p:sldId id="304" r:id="R9ae19c8ba8c74267"/>
    <p:sldId id="305" r:id="R06e03b65e9ba455b"/>
    <p:sldId id="306" r:id="R5283e41445e4460a"/>
    <p:sldId id="307" r:id="R277ff078566d4f0d"/>
    <p:sldId id="308" r:id="R635ed92395474091"/>
    <p:sldId id="309" r:id="Re262b520db57432e"/>
    <p:sldId id="310" r:id="R06087ac1c2c44031"/>
    <p:sldId id="311" r:id="R068013a1f01949f6"/>
    <p:sldId id="312" r:id="R0f4ead76df964eb1"/>
    <p:sldId id="313" r:id="Rdfa7201c510e4c1c"/>
    <p:sldId id="314" r:id="Re50818cf704f4de9"/>
    <p:sldId id="315" r:id="R9cd60f8e386e4eb3"/>
    <p:sldId id="316" r:id="Racf11169f4e84c65"/>
    <p:sldId id="317" r:id="R5749cf20262841a5"/>
    <p:sldId id="318" r:id="Rdb3586dc05bf46fa"/>
    <p:sldId id="319" r:id="R22ae3384cb8c4b00"/>
    <p:sldId id="320" r:id="Rc068ceef23874c89"/>
    <p:sldId id="321" r:id="Rd5a3bb7f73364d49"/>
    <p:sldId id="322" r:id="Re46b13ebb7d24327"/>
    <p:sldId id="323" r:id="R4dbb9d4d704e4121"/>
    <p:sldId id="324" r:id="R17ede0cf06a64bfb"/>
    <p:sldId id="325" r:id="R55113db338114062"/>
    <p:sldId id="326" r:id="Recac63547172462f"/>
    <p:sldId id="327" r:id="R628c4fb704b24e45"/>
    <p:sldId id="328" r:id="Rcb1b70b204394c2d"/>
    <p:sldId id="329" r:id="R3d2e64e7b61145e5"/>
    <p:sldId id="330" r:id="Rcf0149f20d344e79"/>
    <p:sldId id="331" r:id="Rf5473240b6ab4768"/>
    <p:sldId id="332" r:id="Rdc4cb13b5ef44ff8"/>
    <p:sldId id="333" r:id="R685618eb11164d13"/>
    <p:sldId id="334" r:id="Rc926daaf47094944"/>
    <p:sldId id="335" r:id="R763e2bbd158a4746"/>
    <p:sldId id="336" r:id="R6206fff8dbb74cc5"/>
    <p:sldId id="337" r:id="R141d2a1078fd4fb6"/>
    <p:sldId id="338" r:id="R78313b5d05f740e2"/>
    <p:sldId id="339" r:id="R04985e0a00da4753"/>
    <p:sldId id="340" r:id="Rd5fff3d5e6a14266"/>
    <p:sldId id="341" r:id="Rf3b3cb666192471e"/>
    <p:sldId id="342" r:id="Rc63cc5f75b1c4cfe"/>
    <p:sldId id="343" r:id="R87223431f6bb4623"/>
    <p:sldId id="344" r:id="Rb53d6d37ae204096"/>
    <p:sldId id="345" r:id="Rf17ba2ef4c134c01"/>
    <p:sldId id="346" r:id="R0bae1f5f9ec84990"/>
    <p:sldId id="347" r:id="R7dfa3f1cc87d4bd7"/>
    <p:sldId id="348" r:id="R888035f5840c49a8"/>
    <p:sldId id="349" r:id="R5ac546e12c624e78"/>
    <p:sldId id="350" r:id="R3f5ab77d79f742d0"/>
    <p:sldId id="351" r:id="Rf6e1752115a449c9"/>
    <p:sldId id="352" r:id="R67ed6c4530f14937"/>
    <p:sldId id="353" r:id="R1ae752e729aa4c29"/>
    <p:sldId id="354" r:id="R5f1c2ec54ac146fd"/>
    <p:sldId id="355" r:id="R9884149ef2da4067"/>
    <p:sldId id="356" r:id="Ra9562361d20747e6"/>
    <p:sldId id="357" r:id="R43ddd0e9d3e34510"/>
    <p:sldId id="358" r:id="Rfc37baeaf1c44921"/>
    <p:sldId id="359" r:id="R4fd8b32a86954f6d"/>
    <p:sldId id="360" r:id="Rbe997309c0324890"/>
    <p:sldId id="361" r:id="R06b9901f7c5245ac"/>
    <p:sldId id="362" r:id="Rc3d289f63f654ef0"/>
    <p:sldId id="363" r:id="R90c498631b78442c"/>
    <p:sldId id="364" r:id="R2015972024944473"/>
    <p:sldId id="365" r:id="Rfbd6dfd56f7a4ae7"/>
    <p:sldId id="366" r:id="R0628f1fcf4f1414f"/>
    <p:sldId id="367" r:id="Ra53c145222af4f9c"/>
    <p:sldId id="368" r:id="Rc29f0396caa84f8c"/>
    <p:sldId id="369" r:id="R46cf6e80352f4fc6"/>
    <p:sldId id="370" r:id="R7b6903cc9182439e"/>
    <p:sldId id="371" r:id="Refe3d5b914e843e3"/>
    <p:sldId id="372" r:id="R439d5e41d22d4972"/>
    <p:sldId id="373" r:id="R8c5b6c54bfa14625"/>
    <p:sldId id="374" r:id="R191abc4a69a84c8b"/>
    <p:sldId id="375" r:id="Rf736762324b94e7e"/>
    <p:sldId id="376" r:id="R216dc427ff4a4a4c"/>
    <p:sldId id="377" r:id="Rb09e345bf9fe4c07"/>
    <p:sldId id="378" r:id="Ra086dea37618454d"/>
    <p:sldId id="379" r:id="R57995abff8f84958"/>
    <p:sldId id="380" r:id="R7b61e514b2734b93"/>
    <p:sldId id="381" r:id="Rd15e28989c86498b"/>
    <p:sldId id="382" r:id="R2d45dbd328a74e8d"/>
    <p:sldId id="383" r:id="R91d14aab402b4bc5"/>
    <p:sldId id="384" r:id="R94fbf9b0488e495f"/>
    <p:sldId id="385" r:id="Rb5b5fafbd5824ec9"/>
    <p:sldId id="386" r:id="Rf5e47816e559463b"/>
    <p:sldId id="387" r:id="Rc6da46f9289d4618"/>
    <p:sldId id="388" r:id="Re109c545ddb44587"/>
    <p:sldId id="389" r:id="R5f1fdd54f59c4a44"/>
    <p:sldId id="390" r:id="R06e234a3676d4ac6"/>
    <p:sldId id="391" r:id="Rd3d4796325094b9c"/>
    <p:sldId id="392" r:id="R65b4e59e0d2a4920"/>
    <p:sldId id="393" r:id="R9d611cf2f246404d"/>
    <p:sldId id="394" r:id="Re22ac6829d0840ea"/>
    <p:sldId id="395" r:id="R06bee3887b154a39"/>
    <p:sldId id="396" r:id="Rf6435d83b1894260"/>
    <p:sldId id="397" r:id="Rdcaa17f961ec495e"/>
    <p:sldId id="398" r:id="Rc3c5c392b7754301"/>
    <p:sldId id="399" r:id="Rd7f1f2c48567413c"/>
    <p:sldId id="400" r:id="R2579d1fc4e7d45e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A3A3A3"/>
    <a:srgbClr val="007889"/>
    <a:srgbClr val="BF311B"/>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53f7392c31a642a0" Type="http://schemas.openxmlformats.org/officeDocument/2006/relationships/slide" Target="/ppt/slides/slide17.xml"/><Relationship Id="Rc8d8508f6f1645e9" Type="http://schemas.openxmlformats.org/officeDocument/2006/relationships/slide" Target="/ppt/slides/slide29.xml"/><Relationship Id="R685618eb11164d13" Type="http://schemas.openxmlformats.org/officeDocument/2006/relationships/slide" Target="/ppt/slides/slide49.xml"/><Relationship Id="R67ed6c4530f14937" Type="http://schemas.openxmlformats.org/officeDocument/2006/relationships/slide" Target="/ppt/slides/slide5c.xml"/><Relationship Id="R90c498631b78442c" Type="http://schemas.openxmlformats.org/officeDocument/2006/relationships/slide" Target="/ppt/slides/slide67.xml"/><Relationship Id="R9d611cf2f246404d" Type="http://schemas.openxmlformats.org/officeDocument/2006/relationships/slide" Target="/ppt/slides/slide85.xml"/><Relationship Id="Re22ac6829d0840ea" Type="http://schemas.openxmlformats.org/officeDocument/2006/relationships/slide" Target="/ppt/slides/slide86.xml"/><Relationship Id="R3d2e64e7b61145e5" Type="http://schemas.openxmlformats.org/officeDocument/2006/relationships/slide" Target="/ppt/slides/slide45.xml"/><Relationship Id="R7b61e514b2734b93" Type="http://schemas.openxmlformats.org/officeDocument/2006/relationships/slide" Target="/ppt/slides/slide78.xml"/><Relationship Id="Rb7012e80b8d54a63" Type="http://schemas.openxmlformats.org/officeDocument/2006/relationships/slide" Target="/ppt/slides/slidec.xml"/><Relationship Id="R06b9901f7c5245ac" Type="http://schemas.openxmlformats.org/officeDocument/2006/relationships/slide" Target="/ppt/slides/slide65.xml"/><Relationship Id="R57995abff8f84958" Type="http://schemas.openxmlformats.org/officeDocument/2006/relationships/slide" Target="/ppt/slides/slide77.xml"/><Relationship Id="rId11" Type="http://schemas.openxmlformats.org/officeDocument/2006/relationships/tableStyles" Target="tableStyles.xml"/><Relationship Id="Ra53c145222af4f9c" Type="http://schemas.openxmlformats.org/officeDocument/2006/relationships/slide" Target="/ppt/slides/slide6b.xml"/><Relationship Id="R8c5b6c54bfa14625" Type="http://schemas.openxmlformats.org/officeDocument/2006/relationships/slide" Target="/ppt/slides/slide71.xml"/><Relationship Id="R54ab409923234a7b" Type="http://schemas.openxmlformats.org/officeDocument/2006/relationships/slide" Target="/ppt/slides/slide11.xml"/><Relationship Id="Ra12a1dde7a04405c" Type="http://schemas.openxmlformats.org/officeDocument/2006/relationships/slide" Target="/ppt/slides/slide20.xml"/><Relationship Id="Rdb3586dc05bf46fa" Type="http://schemas.openxmlformats.org/officeDocument/2006/relationships/slide" Target="/ppt/slides/slide3a.xml"/><Relationship Id="R628c4fb704b24e45" Type="http://schemas.openxmlformats.org/officeDocument/2006/relationships/slide" Target="/ppt/slides/slide43.xml"/><Relationship Id="R3f5ab77d79f742d0" Type="http://schemas.openxmlformats.org/officeDocument/2006/relationships/slide" Target="/ppt/slides/slide5a.xml"/><Relationship Id="Re64dcd43a20e4ab2" Type="http://schemas.openxmlformats.org/officeDocument/2006/relationships/slide" Target="/ppt/slides/slide18.xml"/><Relationship Id="Re29df4721d164112" Type="http://schemas.openxmlformats.org/officeDocument/2006/relationships/slide" Target="/ppt/slides/slide23.xml"/><Relationship Id="R5f1c2ec54ac146fd" Type="http://schemas.openxmlformats.org/officeDocument/2006/relationships/slide" Target="/ppt/slides/slide5e.xml"/><Relationship Id="R4fd8b32a86954f6d" Type="http://schemas.openxmlformats.org/officeDocument/2006/relationships/slide" Target="/ppt/slides/slide63.xml"/><Relationship Id="Rc6da46f9289d4618" Type="http://schemas.openxmlformats.org/officeDocument/2006/relationships/slide" Target="/ppt/slides/slide7f.xml"/><Relationship Id="R06e03b65e9ba455b" Type="http://schemas.openxmlformats.org/officeDocument/2006/relationships/slide" Target="/ppt/slides/slide2d.xml"/><Relationship Id="Rd7f1f2c48567413c" Type="http://schemas.openxmlformats.org/officeDocument/2006/relationships/slide" Target="/ppt/slides/slide8b.xml"/><Relationship Id="R4cc46491a1b04ec6" Type="http://schemas.openxmlformats.org/officeDocument/2006/relationships/slide" Target="/ppt/slides/slided.xml"/><Relationship Id="R57c1465fc34d4608" Type="http://schemas.openxmlformats.org/officeDocument/2006/relationships/slide" Target="/ppt/slides/slide1c.xml"/><Relationship Id="Rbe997309c0324890" Type="http://schemas.openxmlformats.org/officeDocument/2006/relationships/slide" Target="/ppt/slides/slide64.xml"/><Relationship Id="R5db65d0184954754" Type="http://schemas.openxmlformats.org/officeDocument/2006/relationships/slide" Target="/ppt/slides/slide9.xml"/><Relationship Id="rId12" Type="http://schemas.openxmlformats.org/officeDocument/2006/relationships/customXml" Target="../customXml/item1.xml"/><Relationship Id="R0a67a38758184bd7" Type="http://schemas.openxmlformats.org/officeDocument/2006/relationships/slide" Target="/ppt/slides/slide21.xml"/><Relationship Id="R635ed92395474091" Type="http://schemas.openxmlformats.org/officeDocument/2006/relationships/slide" Target="/ppt/slides/slide30.xml"/><Relationship Id="R17ede0cf06a64bfb" Type="http://schemas.openxmlformats.org/officeDocument/2006/relationships/slide" Target="/ppt/slides/slide40.xml"/><Relationship Id="Ra086dea37618454d" Type="http://schemas.openxmlformats.org/officeDocument/2006/relationships/slide" Target="/ppt/slides/slide76.xml"/><Relationship Id="rId1" Type="http://schemas.openxmlformats.org/officeDocument/2006/relationships/slideMaster" Target="slideMasters/slideMaster1.xml"/><Relationship Id="Re46b13ebb7d24327" Type="http://schemas.openxmlformats.org/officeDocument/2006/relationships/slide" Target="/ppt/slides/slide3e.xml"/><Relationship Id="R4dbb9d4d704e4121" Type="http://schemas.openxmlformats.org/officeDocument/2006/relationships/slide" Target="/ppt/slides/slide3f.xml"/><Relationship Id="R888035f5840c49a8" Type="http://schemas.openxmlformats.org/officeDocument/2006/relationships/slide" Target="/ppt/slides/slide58.xml"/><Relationship Id="R59e4cddf6f1a464c" Type="http://schemas.openxmlformats.org/officeDocument/2006/relationships/slide" Target="/ppt/slides/slide7.xml"/><Relationship Id="R56b685a734264a54" Type="http://schemas.openxmlformats.org/officeDocument/2006/relationships/slide" Target="/ppt/slides/slide19.xml"/><Relationship Id="Rd6d4e6052b3842b2" Type="http://schemas.openxmlformats.org/officeDocument/2006/relationships/slide" Target="/ppt/slides/slide1f.xml"/><Relationship Id="Rbaae8afa13e643c4" Type="http://schemas.openxmlformats.org/officeDocument/2006/relationships/slide" Target="/ppt/slides/slide1d.xml"/><Relationship Id="R1242a6106cd643ee" Type="http://schemas.openxmlformats.org/officeDocument/2006/relationships/slide" Target="/ppt/slides/slide1e.xml"/><Relationship Id="R26db907f6f9c4a27" Type="http://schemas.openxmlformats.org/officeDocument/2006/relationships/slide" Target="/ppt/slides/slide26.xml"/><Relationship Id="R068013a1f01949f6" Type="http://schemas.openxmlformats.org/officeDocument/2006/relationships/slide" Target="/ppt/slides/slide33.xml"/><Relationship Id="R6206fff8dbb74cc5" Type="http://schemas.openxmlformats.org/officeDocument/2006/relationships/slide" Target="/ppt/slides/slide4c.xml"/><Relationship Id="Rc63cc5f75b1c4cfe" Type="http://schemas.openxmlformats.org/officeDocument/2006/relationships/slide" Target="/ppt/slides/slide52.xml"/><Relationship Id="R87223431f6bb4623" Type="http://schemas.openxmlformats.org/officeDocument/2006/relationships/slide" Target="/ppt/slides/slide53.xml"/><Relationship Id="R7dfa3f1cc87d4bd7" Type="http://schemas.openxmlformats.org/officeDocument/2006/relationships/slide" Target="/ppt/slides/slide57.xml"/><Relationship Id="Rd15e28989c86498b" Type="http://schemas.openxmlformats.org/officeDocument/2006/relationships/slide" Target="/ppt/slides/slide79.xml"/><Relationship Id="Rb1b75e46a1f54653" Type="http://schemas.openxmlformats.org/officeDocument/2006/relationships/slide" Target="/ppt/slides/slide1a.xml"/><Relationship Id="R78313b5d05f740e2" Type="http://schemas.openxmlformats.org/officeDocument/2006/relationships/slide" Target="/ppt/slides/slide4e.xml"/><Relationship Id="Rc3d289f63f654ef0" Type="http://schemas.openxmlformats.org/officeDocument/2006/relationships/slide" Target="/ppt/slides/slide66.xml"/><Relationship Id="R439d5e41d22d4972" Type="http://schemas.openxmlformats.org/officeDocument/2006/relationships/slide" Target="/ppt/slides/slide70.xml"/><Relationship Id="R277ff078566d4f0d" Type="http://schemas.openxmlformats.org/officeDocument/2006/relationships/slide" Target="/ppt/slides/slide2f.xml"/><Relationship Id="R04985e0a00da4753" Type="http://schemas.openxmlformats.org/officeDocument/2006/relationships/slide" Target="/ppt/slides/slide4f.xml"/><Relationship Id="rId13" Type="http://schemas.openxmlformats.org/officeDocument/2006/relationships/customXml" Target="../customXml/item2.xml"/><Relationship Id="R635a200b1fdd42f7" Type="http://schemas.openxmlformats.org/officeDocument/2006/relationships/slide" Target="/ppt/slides/slide27.xml"/><Relationship Id="R191abc4a69a84c8b" Type="http://schemas.openxmlformats.org/officeDocument/2006/relationships/slide" Target="/ppt/slides/slide72.xml"/><Relationship Id="R216dc427ff4a4a4c" Type="http://schemas.openxmlformats.org/officeDocument/2006/relationships/slide" Target="/ppt/slides/slide74.xml"/><Relationship Id="Rb5b5fafbd5824ec9" Type="http://schemas.openxmlformats.org/officeDocument/2006/relationships/slide" Target="/ppt/slides/slide7d.xml"/><Relationship Id="rId7" Type="http://schemas.openxmlformats.org/officeDocument/2006/relationships/notesMaster" Target="notesMasters/notesMaster1.xml"/><Relationship Id="R199cadd00cd443b0" Type="http://schemas.openxmlformats.org/officeDocument/2006/relationships/slide" Target="/ppt/slides/slide3.xml"/><Relationship Id="R3cbeacce624942a7" Type="http://schemas.openxmlformats.org/officeDocument/2006/relationships/slide" Target="/ppt/slides/slide15.xml"/><Relationship Id="R55113db338114062" Type="http://schemas.openxmlformats.org/officeDocument/2006/relationships/slide" Target="/ppt/slides/slide41.xml"/><Relationship Id="R141d2a1078fd4fb6" Type="http://schemas.openxmlformats.org/officeDocument/2006/relationships/slide" Target="/ppt/slides/slide4d.xml"/><Relationship Id="Rf3b3cb666192471e" Type="http://schemas.openxmlformats.org/officeDocument/2006/relationships/slide" Target="/ppt/slides/slide51.xml"/><Relationship Id="Rfbd6dfd56f7a4ae7" Type="http://schemas.openxmlformats.org/officeDocument/2006/relationships/slide" Target="/ppt/slides/slide69.xml"/><Relationship Id="Refe3d5b914e843e3" Type="http://schemas.openxmlformats.org/officeDocument/2006/relationships/slide" Target="/ppt/slides/slide6f.xml"/><Relationship Id="Re4a36a7aec8844dd" Type="http://schemas.openxmlformats.org/officeDocument/2006/relationships/slide" Target="/ppt/slides/slide8.xml"/><Relationship Id="Racf11169f4e84c65" Type="http://schemas.openxmlformats.org/officeDocument/2006/relationships/slide" Target="/ppt/slides/slide38.xml"/><Relationship Id="R0bae1f5f9ec84990" Type="http://schemas.openxmlformats.org/officeDocument/2006/relationships/slide" Target="/ppt/slides/slide56.xml"/><Relationship Id="R43ddd0e9d3e34510" Type="http://schemas.openxmlformats.org/officeDocument/2006/relationships/slide" Target="/ppt/slides/slide61.xml"/><Relationship Id="R95c5f9fd0870419c" Type="http://schemas.openxmlformats.org/officeDocument/2006/relationships/slide" Target="/ppt/slides/slide28.xml"/><Relationship Id="Rb53d6d37ae204096" Type="http://schemas.openxmlformats.org/officeDocument/2006/relationships/slide" Target="/ppt/slides/slide54.xml"/><Relationship Id="Rf736762324b94e7e" Type="http://schemas.openxmlformats.org/officeDocument/2006/relationships/slide" Target="/ppt/slides/slide73.xml"/><Relationship Id="R2579d1fc4e7d45e4" Type="http://schemas.openxmlformats.org/officeDocument/2006/relationships/slide" Target="/ppt/slides/slide8c.xml"/><Relationship Id="Ra0f585a0b9d94222" Type="http://schemas.openxmlformats.org/officeDocument/2006/relationships/slide" Target="/ppt/slides/slidea.xml"/><Relationship Id="R54444d81d5e8408b" Type="http://schemas.openxmlformats.org/officeDocument/2006/relationships/slide" Target="/ppt/slides/slideb.xml"/><Relationship Id="R156bc2a8f18c4b11" Type="http://schemas.openxmlformats.org/officeDocument/2006/relationships/slide" Target="/ppt/slides/slide1b.xml"/><Relationship Id="R9ae19c8ba8c74267" Type="http://schemas.openxmlformats.org/officeDocument/2006/relationships/slide" Target="/ppt/slides/slide2c.xml"/><Relationship Id="R22ae3384cb8c4b00" Type="http://schemas.openxmlformats.org/officeDocument/2006/relationships/slide" Target="/ppt/slides/slide3b.xml"/><Relationship Id="Ra9562361d20747e6" Type="http://schemas.openxmlformats.org/officeDocument/2006/relationships/slide" Target="/ppt/slides/slide60.xml"/><Relationship Id="R94fbf9b0488e495f" Type="http://schemas.openxmlformats.org/officeDocument/2006/relationships/slide" Target="/ppt/slides/slide7c.xml"/><Relationship Id="Re262b520db57432e" Type="http://schemas.openxmlformats.org/officeDocument/2006/relationships/slide" Target="/ppt/slides/slide31.xml"/><Relationship Id="Rc926daaf47094944" Type="http://schemas.openxmlformats.org/officeDocument/2006/relationships/slide" Target="/ppt/slides/slide4a.xml"/><Relationship Id="Re109c545ddb44587" Type="http://schemas.openxmlformats.org/officeDocument/2006/relationships/slide" Target="/ppt/slides/slide80.xml"/><Relationship Id="R06e234a3676d4ac6" Type="http://schemas.openxmlformats.org/officeDocument/2006/relationships/slide" Target="/ppt/slides/slide82.xml"/><Relationship Id="R5f58db3a3a9142ad" Type="http://schemas.openxmlformats.org/officeDocument/2006/relationships/slide" Target="/ppt/slides/slide10.xml"/><Relationship Id="Rd828480f3b7942fc" Type="http://schemas.openxmlformats.org/officeDocument/2006/relationships/slide" Target="/ppt/slides/slide13.xml"/><Relationship Id="R6f0863231ba943d1" Type="http://schemas.openxmlformats.org/officeDocument/2006/relationships/slide" Target="/ppt/slides/slide22.xml"/><Relationship Id="R5283e41445e4460a" Type="http://schemas.openxmlformats.org/officeDocument/2006/relationships/slide" Target="/ppt/slides/slide2e.xml"/><Relationship Id="Recac63547172462f" Type="http://schemas.openxmlformats.org/officeDocument/2006/relationships/slide" Target="/ppt/slides/slide42.xml"/><Relationship Id="Rcf0149f20d344e79" Type="http://schemas.openxmlformats.org/officeDocument/2006/relationships/slide" Target="/ppt/slides/slide46.xml"/><Relationship Id="Rdcaa17f961ec495e" Type="http://schemas.openxmlformats.org/officeDocument/2006/relationships/slide" Target="/ppt/slides/slide89.xml"/><Relationship Id="rId14" Type="http://schemas.openxmlformats.org/officeDocument/2006/relationships/customXml" Target="../customXml/item3.xml"/><Relationship Id="rId8" Type="http://schemas.openxmlformats.org/officeDocument/2006/relationships/presProps" Target="presProps.xml"/><Relationship Id="Rdfa7201c510e4c1c" Type="http://schemas.openxmlformats.org/officeDocument/2006/relationships/slide" Target="/ppt/slides/slide35.xml"/><Relationship Id="R9cd60f8e386e4eb3" Type="http://schemas.openxmlformats.org/officeDocument/2006/relationships/slide" Target="/ppt/slides/slide37.xml"/><Relationship Id="Rc068ceef23874c89" Type="http://schemas.openxmlformats.org/officeDocument/2006/relationships/slide" Target="/ppt/slides/slide3c.xml"/><Relationship Id="Rf5473240b6ab4768" Type="http://schemas.openxmlformats.org/officeDocument/2006/relationships/slide" Target="/ppt/slides/slide47.xml"/><Relationship Id="Rf17ba2ef4c134c01" Type="http://schemas.openxmlformats.org/officeDocument/2006/relationships/slide" Target="/ppt/slides/slide55.xml"/><Relationship Id="R7b6903cc9182439e" Type="http://schemas.openxmlformats.org/officeDocument/2006/relationships/slide" Target="/ppt/slides/slide6e.xml"/><Relationship Id="Rc3c5c392b7754301" Type="http://schemas.openxmlformats.org/officeDocument/2006/relationships/slide" Target="/ppt/slides/slide8a.xml"/><Relationship Id="Rb92c12f2eede40ea" Type="http://schemas.openxmlformats.org/officeDocument/2006/relationships/slide" Target="/ppt/slides/slidef.xml"/><Relationship Id="R763e2bbd158a4746" Type="http://schemas.openxmlformats.org/officeDocument/2006/relationships/slide" Target="/ppt/slides/slide4b.xml"/><Relationship Id="R24e320233b804ad6" Type="http://schemas.openxmlformats.org/officeDocument/2006/relationships/slide" Target="/ppt/slides/slide24.xml"/><Relationship Id="R741246505b9e4dab" Type="http://schemas.openxmlformats.org/officeDocument/2006/relationships/slide" Target="/ppt/slides/slide2a.xml"/><Relationship Id="Rf6e1752115a449c9" Type="http://schemas.openxmlformats.org/officeDocument/2006/relationships/slide" Target="/ppt/slides/slide5b.xml"/><Relationship Id="R65b4e59e0d2a4920" Type="http://schemas.openxmlformats.org/officeDocument/2006/relationships/slide" Target="/ppt/slides/slide84.xml"/><Relationship Id="R06bee3887b154a39" Type="http://schemas.openxmlformats.org/officeDocument/2006/relationships/slide" Target="/ppt/slides/slide87.xml"/><Relationship Id="Rf6435d83b1894260" Type="http://schemas.openxmlformats.org/officeDocument/2006/relationships/slide" Target="/ppt/slides/slide88.xml"/><Relationship Id="R14befffd245c4390" Type="http://schemas.openxmlformats.org/officeDocument/2006/relationships/slide" Target="/ppt/slides/slide6.xml"/><Relationship Id="R21785cd8e7aa4a36" Type="http://schemas.openxmlformats.org/officeDocument/2006/relationships/slide" Target="/ppt/slides/slide12.xml"/><Relationship Id="R1aa8f3a5fe644355" Type="http://schemas.openxmlformats.org/officeDocument/2006/relationships/slide" Target="/ppt/slides/slide25.xml"/><Relationship Id="Rdc4cb13b5ef44ff8" Type="http://schemas.openxmlformats.org/officeDocument/2006/relationships/slide" Target="/ppt/slides/slide48.xml"/><Relationship Id="R847f35641ff248ae" Type="http://schemas.openxmlformats.org/officeDocument/2006/relationships/slide" Target="/ppt/slides/slide5.xml"/><Relationship Id="R0f4ead76df964eb1" Type="http://schemas.openxmlformats.org/officeDocument/2006/relationships/slide" Target="/ppt/slides/slide34.xml"/><Relationship Id="Rb09e345bf9fe4c07" Type="http://schemas.openxmlformats.org/officeDocument/2006/relationships/slide" Target="/ppt/slides/slide75.xml"/><Relationship Id="R94aedbf4a6c841b3" Type="http://schemas.openxmlformats.org/officeDocument/2006/relationships/slide" Target="/ppt/slides/slide16.xml"/><Relationship Id="R06087ac1c2c44031" Type="http://schemas.openxmlformats.org/officeDocument/2006/relationships/slide" Target="/ppt/slides/slide32.xml"/><Relationship Id="Re50818cf704f4de9" Type="http://schemas.openxmlformats.org/officeDocument/2006/relationships/slide" Target="/ppt/slides/slide36.xml"/><Relationship Id="R9884149ef2da4067" Type="http://schemas.openxmlformats.org/officeDocument/2006/relationships/slide" Target="/ppt/slides/slide5f.xml"/><Relationship Id="rId10" Type="http://schemas.openxmlformats.org/officeDocument/2006/relationships/theme" Target="theme/theme1.xml"/><Relationship Id="Rfc37baeaf1c44921" Type="http://schemas.openxmlformats.org/officeDocument/2006/relationships/slide" Target="/ppt/slides/slide62.xml"/><Relationship Id="R2d45dbd328a74e8d" Type="http://schemas.openxmlformats.org/officeDocument/2006/relationships/slide" Target="/ppt/slides/slide7a.xml"/><Relationship Id="rId9" Type="http://schemas.openxmlformats.org/officeDocument/2006/relationships/viewProps" Target="viewProps.xml"/><Relationship Id="Rd7e5832d3ccf4f30" Type="http://schemas.openxmlformats.org/officeDocument/2006/relationships/slide" Target="/ppt/slides/slide2b.xml"/><Relationship Id="R2015972024944473" Type="http://schemas.openxmlformats.org/officeDocument/2006/relationships/slide" Target="/ppt/slides/slide68.xml"/><Relationship Id="R0628f1fcf4f1414f" Type="http://schemas.openxmlformats.org/officeDocument/2006/relationships/slide" Target="/ppt/slides/slide6a.xml"/><Relationship Id="R46cf6e80352f4fc6" Type="http://schemas.openxmlformats.org/officeDocument/2006/relationships/slide" Target="/ppt/slides/slide6d.xml"/><Relationship Id="R5f1fdd54f59c4a44" Type="http://schemas.openxmlformats.org/officeDocument/2006/relationships/slide" Target="/ppt/slides/slide81.xml"/><Relationship Id="R5749cf20262841a5" Type="http://schemas.openxmlformats.org/officeDocument/2006/relationships/slide" Target="/ppt/slides/slide39.xml"/><Relationship Id="Rd5fff3d5e6a14266" Type="http://schemas.openxmlformats.org/officeDocument/2006/relationships/slide" Target="/ppt/slides/slide50.xml"/><Relationship Id="R5ac546e12c624e78" Type="http://schemas.openxmlformats.org/officeDocument/2006/relationships/slide" Target="/ppt/slides/slide59.xml"/><Relationship Id="R1ae752e729aa4c29" Type="http://schemas.openxmlformats.org/officeDocument/2006/relationships/slide" Target="/ppt/slides/slide5d.xml"/><Relationship Id="Rf5e47816e559463b" Type="http://schemas.openxmlformats.org/officeDocument/2006/relationships/slide" Target="/ppt/slides/slide7e.xml"/><Relationship Id="Rd5a3bb7f73364d49" Type="http://schemas.openxmlformats.org/officeDocument/2006/relationships/slide" Target="/ppt/slides/slide3d.xml"/><Relationship Id="Rcb1b70b204394c2d" Type="http://schemas.openxmlformats.org/officeDocument/2006/relationships/slide" Target="/ppt/slides/slide44.xml"/><Relationship Id="Rc29f0396caa84f8c" Type="http://schemas.openxmlformats.org/officeDocument/2006/relationships/slide" Target="/ppt/slides/slide6c.xml"/><Relationship Id="Rcc4aa6e2f04840c1" Type="http://schemas.openxmlformats.org/officeDocument/2006/relationships/slide" Target="/ppt/slides/slidee.xml"/><Relationship Id="R4031256f7b44480d" Type="http://schemas.openxmlformats.org/officeDocument/2006/relationships/slide" Target="/ppt/slides/slide14.xml"/><Relationship Id="R91d14aab402b4bc5" Type="http://schemas.openxmlformats.org/officeDocument/2006/relationships/slide" Target="/ppt/slides/slide7b.xml"/><Relationship Id="Rd3d4796325094b9c" Type="http://schemas.openxmlformats.org/officeDocument/2006/relationships/slide" Target="/pp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seriously thought about killing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21.6. The percentage for 2009 is 20.8. The percentage for 2011 is 22.5. The percentage for 2013 is 11.6. The percentage for 2015 is 18.1. The percentage for 2017 is 17.8. The percentage for 2019 is 19.1.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decreased from 2007 to 2013, and increased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made a plan about how they would kill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Male students is 9.6. The percentage for Female students is 14.3. The percentage for 6th grade students is 12.7. The percentage for 7th grade students is 9.3. The percentage for 8th grade students is 14.1. The percentage for Black students is 14.4. The percentage for Hispanic students is 11.7. The percentage for White students is 10.6.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made a plan about how they would kill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12.6. The percentage for 2009 is 11.2. The percentage for 2011 is 11.6. The percentage for 2013 is 17.6. The percentage for 2015 is 11.4. The percentage for 2017 is 10.7. The percentage for 2019 is 11.9.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tried to kill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8.5. The percentage for Male students is 5.8. The percentage for Female students is 11.0. The percentage for 6th grade students is 10.8. The percentage for 7th grade students is 7.5. The percentage for 8th grade students is 7.5. The percentage for Black students is 10.5. The percentage for Hispanic students is 10.6. The percentage for White students is 6.3.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2013-2019. This slide shows percentages from 2013 through 2019 for middle school students who ever tried to kill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6.8. The percentage for 2015 is 6.1. The percentage for 2017 is 6.5. The percentage for 2019 is 8.5.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tried cigarette smoking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 The percentage for Male students is 5.3. The percentage for Female students is 6.3. The percentage for 6th grade students is 5.1. The percentage for 7th grade students is 7.1. The percentage for 8th grade students is 5.1. The percentage for Black students is 6.9. The percentage for Hispanic students is 7.3. The percentage for White students is 4.8.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tried cigarette smoking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28.5. The percentage for 2009 is 25.9. The percentage for 2011 is 22.5. The percentage for 2013 is 17.6. The percentage for 2015 is 11.5. The percentage for 2017 is 9.2. The percentage for 2019 is 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decreased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Male students is 1.2. The percentage for Female students is 1.2. The percentage for 6th grade students is 0.9. The percentage for 7th grade students is 1.5. The percentage for 8th grade students is 1.3. The percentage for Black students is 1.3. The percentage for Hispanic students is 2.2.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8.3. The percentage for 2009 is 8.4. The percentage for 2011 is 5.7. The percentage for 2013 is 4.3. The percentage for 2015 is 2.1. The percentage for 2017 is 1.5. The percentage for 2019 is 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decreased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0.1. The percentage for Male students is 0.3. The percentage for Female students is 0.0. The percentage for 6th grade students is 0.0. The percentage for 7th grade students is 0.0. The percentage for 8th grade students is 0.4. The percentage for Black students is 0.0. The percentage for Hispanic students is 0.3. The percentage for White students is 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1.9. The percentage for 2009 is 2.2. The percentage for 2011 is 1.4. The percentage for 2013 is 0.9. The percentage for 2015 is 0.4. The percentage for 2017 is 0.1. The percentage for 2019 is 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0.1. The percentage for Male students is 0.3. The percentage for Female students is 0.0. The percentage for 6th grade students is 0.0. The percentage for 7th grade students is 0.0. The percentage for 8th grade students is 0.4. The percentage for Black students is 0.0. The percentage for Hispanic students is 0.3. The percentage for White students is 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1.4. The percentage for 2009 is 1.8. The percentage for 2011 is 1.0. The percentage for 2013 is 0.8. The percentage for 2015 is 0.3. The percentage for 2017 is 0.1. The percentage for 2019 is 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used an electronic vapor product.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11.8. The percentage for Male students is 12.4. The percentage for Female students is 11.1. The percentage for 6th grade students is 8.7. The percentage for 7th grade students is 10.2. The percentage for 8th grade students is 16.3. The percentage for Black students is 11.3. The percentage for Hispanic students is 15.3. The percentage for White students is 11.8.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8th grade students is higher than for 6th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ever used an electronic vapor product.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17.2. The percentage for 2017 is 15.2. The percentage for 2019 is 11.8.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used an electronic vapor product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 The percentage for Male students is 4.9. The percentage for Female students is 4.3. The percentage for 6th grade students is 4.0. The percentage for 7th grade students is 4.1. The percentage for 8th grade students is 5.8. The percentage for Black students is 3.4. The percentage for Hispanic students is 9.1. The percentage for White students is 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currently used an electronic vapor product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8.4. The percentage for 2017 is 5.7. The percentage for 2019 is 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Male students is 0.6. The percentage for Female students is 0.2. The percentage for 6th grade students is 0.0. The percentage for 7th grade students is 0.5. The percentage for 8th grade students is 0.6. The percentage for Black students is 0.6. The percentage for Hispanic students is 0.9. The percentage for White students is 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0.7. The percentage for 2017 is 0.7. The percentage for 2019 is 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0.3. The percentage for Male students is 0.6. The percentage for Female students is 0.0. The percentage for 6th grade students is 0.0. The percentage for 7th grade students is 0.3. The percentage for 8th grade students is 0.6. The percentage for Black students is 0.6. The percentage for Hispanic students is 0.3. The percentage for White students is 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0.4. The percentage for 2017 is 0.5. The percentage for 2019 is 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usually got their own electronic vapor products by buying them in a store (such as a convenience store, supermarket, discount store, gas station, or vape store,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0.8. The percentage for Male students is 1.1. The percentage for Female students is 0.6. The percentage for 6th grade students is 1.5. The percentage for 7th grade students is 1.1. The percentage for 8th grade students is 0.0. The percentage for Black students is 0.9. The percentage for Hispanic students is 1.0.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1.3. The percentage for 2019 is 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 The percentage for Male students is 1.7. The percentage for Female students is 0.5. The percentage for 6th grade students is 1.0. The percentage for 7th grade students is 1.1. The percentage for 8th grade students is 1.1. The percentage for Black students is 1.6. The percentage for Hispanic students is 1.5. The percentage for White students is 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4.9. The percentage for 2009 is 6.4. The percentage for 2011 is 4.4. The percentage for 2013 is 4.2. The percentage for 2015 is 2.4. The percentage for 2017 is 1.6. The percentage for 2019 is 1.0.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2.1. The percentage for Female students is 1.5. The percentage for 6th grade students is 1.3. The percentage for 7th grade students is 2.1. The percentage for 8th grade students is 2.0. The percentage for Black students is 2.2. The percentage for Hispanic students is 2.6. The percentage for White students is 1.4.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2.6. The percentage for Female students is 1.9. The percentage for 6th grade students is 2.8. The percentage for 7th grade students is 2.1. The percentage for 8th grade students is 2.0. The percentage for Black students is 2.6. The percentage for Hispanic students is 3.1. The percentage for White students is 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6.0. The percentage for Male students is 6.3. The percentage for Female students is 5.8. The percentage for 6th grade students is 5.7. The percentage for 7th grade students is 5.7. The percentage for 8th grade students is 6.6. The percentage for Black students is 5.1. The percentage for Hispanic students is 11.2. The percentage for White students is 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 The percentage for Male students is 5.7. The percentage for Female students is 5.1. The percentage for 6th grade students is 4.6. The percentage for 7th grade students is 5.1. The percentage for 8th grade students is 6.4. The percentage for Black students is 4.0. The percentage for Hispanic students is 10.4. The percentage for White students is 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drank alcohol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17.3. The percentage for Male students is 17.5. The percentage for Female students is 17.5. The percentage for 6th grade students is 15.8. The percentage for 7th grade students is 15.0. The percentage for 8th grade students is 20.9. The percentage for Black students is 17.1. The percentage for Hispanic students is 27.7. The percentage for White students is 14.0.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rarely or never wore a seat belt (when riding in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Male students is 4.9. The percentage for Female students is 5.7. The percentage for 6th grade students is 6.1. The percentage for 7th grade students is 6.1. The percentage for 8th grade students is 4.3. The percentage for Black students is 11.4. The percentage for Hispanic students is 5.3. The percentage for White students is 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drank alcohol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42.1. The percentage for 2009 is 39.9. The percentage for 2011 is 34.4. The percentage for 2013 is 26.8. The percentage for 2015 is 21.7. The percentage for 2017 is 23.3. The percentage for 2019 is 17.3.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drank alcohol for the first time before age 11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 The percentage for Male students is 8.9. The percentage for Female students is 6.8. The percentage for 6th grade students is 11.5. The percentage for 7th grade students is 6.0. The percentage for 8th grade students is 5.9. The percentage for Black students is 9.0. The percentage for Hispanic students is 10.6. The percentage for White students is 5.8.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6th grade students is higher than for 7th grade students. The prevalence for 6th grade students is higher than for 8th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drank alcohol for the first time before age 11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14.9. The percentage for 2009 is 15.8. The percentage for 2011 is 12.5. The percentage for 2013 is 9.6. The percentage for 2015 is 6.8. The percentage for 2017 is 8.6. The percentage for 2019 is 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used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Male students is 6.9. The percentage for Female students is 7.1. The percentage for 6th grade students is 4.2. The percentage for 7th grade students is 6.3. The percentage for 8th grade students is 10.5. The percentage for Black students is 11.4. The percentage for Hispanic students is 8.7. The percentage for White students is 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used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13.7. The percentage for 2009 is 15.3. The percentage for 2011 is 12.9. The percentage for 2013 is 11.9. The percentage for 2015 is 9.9. The percentage for 2017 is 10.3. The percentage for 2019 is 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tried marijuana for the first time before age 11 years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Male students is 2.3. The percentage for Female students is 1.0. The percentage for 6th grade students is 1.9. The percentage for 7th grade students is 2.0. The percentage for 8th grade students is 1.4. The percentage for Black students is 3.2. The percentage for Hispanic students is 2.2. The percentage for White students is 1.1.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tried marijuana for the first time before age 11 years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2.7. The percentage for 2009 is 3.2. The percentage for 2011 is 2.3. The percentage for 2013 is 2.5. The percentage for 2015 is 1.4. The percentage for 2017 is 1.7. The percentage for 2019 is 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6.7. The percentage for Male students is 6.0. The percentage for Female students is 7.4. The percentage for 6th grade students is 7.2. The percentage for 7th grade students is 5.7. The percentage for 8th grade students is 7.3. The percentage for Black students is 9.4. The percentage for Hispanic students is 10.3.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4.6. The percentage for 2019 is 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used cocaine (any form of cocaine, including powder, crack, or freebase).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Male students is 1.4. The percentage for Female students is 1.3. The percentage for 6th grade students is 1.6. The percentage for 7th grade students is 1.3. The percentage for 8th grade students is 1.1. The percentage for Black students is 2.2. The percentage for Hispanic students is 3.0. The percentage for White students is 0.3.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used cocaine (any form of cocaine, including powder, crack, or freebase).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2.9. The percentage for 2009 is 4.2. The percentage for 2011 is 2.4. The percentage for 2013 is 1.8. The percentage for 2015 is 0.9. The percentage for 2017 is 1.0. The percentage for 2019 is 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used inhalants (sniffed glue, breathed the contents of spray cans, or inhaled any paints or sprays to get high).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Male students is 2.7. The percentage for Female students is 6.0. The percentage for 6th grade students is 4.7. The percentage for 7th grade students is 4.9. The percentage for 8th grade students is 3.3. The percentage for Black students is 5.1. The percentage for Hispanic students is 7.1. The percentage for White students is 3.4.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took steroids without a doctor's prescription (pills or shots).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 The percentage for Male students is 0.7. The percentage for Female students is 1.3. The percentage for 6th grade students is 1.1. The percentage for 7th grade students is 1.3. The percentage for 8th grade students is 0.6. The percentage for Black students is 1.3. The percentage for Hispanic students is 1.8. The percentage for White students is 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 The percentage for Male students is 7.9. The percentage for Female students is 4.1. The percentage for 6th grade students is 4.7. The percentage for 7th grade students is 4.6. The percentage for 8th grade students is 8.5. The percentage for Black students is 9.4. The percentage for Hispanic students is 6.5. The percentage for White students is 4.4.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23.3. The percentage for 2009 is 22.8. The percentage for 2011 is 18.8. The percentage for 2013 is 14.4. The percentage for 2015 is 10.5. The percentage for 2017 is 9.2. The percentage for 2019 is 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had sexual intercourse for the first time before age 11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2.5. The percentage for Female students is 1.5. The percentage for 6th grade students is 3.3. The percentage for 7th grade students is 0.8. The percentage for 8th grade students is 2.0. The percentage for Black students is 3.3. The percentage for Hispanic students is 1.6. The percentage for White students is 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had sexual intercourse for the first time before age 11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5.8. The percentage for 2009 is 6.4. The percentage for 2011 is 4.9. The percentage for 2013 is 3.9. The percentage for 2015 is 2.4. The percentage for 2017 is 2.5. The percentage for 2019 is 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had sexual intercourse with three or more persons.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Male students is 1.9. The percentage for Female students is 0.7. The percentage for 6th grade students is 1.3. The percentage for 7th grade students is 0.6. The percentage for 8th grade students is 1.9. The percentage for Black students is 2.4. The percentage for Hispanic students is 2.5. The percentage for White students is 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27.5. The percentage for Male students is 26.9. The percentage for Female students is 28.1. The percentage for 6th grade students is 25.5. The percentage for 7th grade students is 26.6. The percentage for 8th grade students is 29.9. The percentage for Black students is 22.2. The percentage for Hispanic students is 39.6. The percentage for White students is 27.2.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26.7. The percentage for 2009 is 25.6. The percentage for 2011 is 26.9. The percentage for 2013 is 27.4. The percentage for 2015 is 26.3. The percentage for 2017 is 28.0. The percentage for 2019 is 27.5.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42.5. The percentage for Male students is 37.7. The percentage for Female students is 46.9. The percentage for 6th grade students is 42.0. The percentage for 7th grade students is 39.6. The percentage for 8th grade students is 45.2. The percentage for Black students is 39.8. The percentage for Hispanic students is 55.7. The percentage for White students is 39.6.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44.8. The percentage for 2009 is 43.6. The percentage for 2011 is 46.3. The percentage for 2013 is 47.3. The percentage for 2015 is 43.3. The percentage for 2017 is 47.5. The percentage for 2019 is 42.5.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Male students is 6.2. The percentage for Female students is 14.2. The percentage for 6th grade students is 10.7. The percentage for 7th grade students is 9.4. The percentage for 8th grade students is 11.4. The percentage for Black students is 9.1. The percentage for Hispanic students is 15.3. The percentage for White students is 9.8.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2011-2019. This slide shows percentages from 2011 through 2019 for middle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11.1. The percentage for 2013 is 11.0. The percentage for 2015 is 9.1. The percentage for 2017 is 9.8. The percentage for 2019 is 10.6.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40.8. The percentage for Male students is 49.3. The percentage for Female students is 33.0. The percentage for 6th grade students is 47.4. The percentage for 7th grade students is 40.5. The percentage for 8th grade students is 36.2. The percentage for Black students is 40.9. The percentage for Hispanic students is 35.0. The percentage for White students is 42.1.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6th grade students is higher than for 8th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2011-2019. This slide shows percentages from 2011 through 2019 for middle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47.8. The percentage for 2013 is 46.3. The percentage for 2015 is 48.7. The percentage for 2017 is 47.1. The percentage for 2019 is 40.8.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40.5. The percentage for Male students is 47.8. The percentage for Female students is 33.8. The percentage for 6th grade students is 40.5. The percentage for 7th grade students is 40.2. The percentage for 8th grade students is 41.2. The percentage for Black students is 35.3. The percentage for Hispanic students is 25.3. The percentage for White students is 48.9.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2009-2019. This slide shows percentages from 2009 through 2019 for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50.5. The percentage for 2011 is 47.9. The percentage for 2013 is 48.2. The percentage for 2015 is 48.6. The percentage for 2017 is 50.0. The percentage for 2019 is 40.5.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2009 to 2019, did not change from 2009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16.7. The percentage for Male students is 12.9. The percentage for Female students is 19.8. The percentage for 6th grade students is 19.0. The percentage for 7th grade students is 16.8. The percentage for 8th grade students is 13.9. The percentage for Black students is 24.0. The percentage for Hispanic students is 20.5. The percentage for White students is 10.2.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6th grade students is higher than for 8th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2009-2019. This slide shows percentages from 2009 through 2019 for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15.2. The percentage for 2011 is 11.1. The percentage for 2013 is 13.2. The percentage for 2015 is 12.1. The percentage for 2017 is 11.4. The percentage for 2019 is 16.7.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2009 to 2015 and increased from 2015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20.7. The percentage for Male students is 24.7. The percentage for Female students is 17.1. The percentage for 6th grade students is 20.9. The percentage for 7th grade students is 20.0. The percentage for 8th grade students is 21.6. The percentage for Black students is 21.9. The percentage for Hispanic students is 9.0. The percentage for White students is 24.1.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rarely or never wore a seat belt (when riding in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5.7. The percentage for 2009 is 7.3. The percentage for 2011 is 5.5. The percentage for 2013 is 5.5. The percentage for 2015 is 3.8. The percentage for 2017 is 5.2. The percentage for 2019 is 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2009-2019. This slide shows percentages from 2009 through 2019 for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31.5. The percentage for 2011 is 30.9. The percentage for 2013 is 27.3. The percentage for 2015 is 29.1. The percentage for 2017 is 27.5. The percentage for 2019 is 20.7.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2009 to 2019, did not change from 2009 to 2015, and decreased from 2015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27.0. The percentage for Male students is 27.4. The percentage for Female students is 27.1. The percentage for 6th grade students is 24.6. The percentage for 7th grade students is 32.2. The percentage for 8th grade students is 24.2. The percentage for Black students is 43.5. The percentage for Hispanic students is 24.9. The percentage for White students is 17.3.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7th grade students is higher than for 8th grade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41.4. The percentage for 2009 is 41.7. The percentage for 2011 is 41.1. The percentage for 2013 is 42.2. The percentage for 2015 is 32.6. The percentage for 2017 is 27.8. The percentage for 2019 is 27.0.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played video or computer games or used a computer 3 or more hours per day (counting time spent on things such as playing games, watching videos, texting, or using social media on their smartphone, computer, Xbox, PlayStation, iPad, or other tablet,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50.9. The percentage for Male students is 50.8. The percentage for Female students is 50.6. The percentage for 6th grade students is 41.8. The percentage for 7th grade students is 54.1. The percentage for 8th grade students is 56.1. The percentage for Black students is 54.1. The percentage for Hispanic students is 55.1. The percentage for White students is 49.1.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2009-2019. This slide shows percentages from 2009 through 2019 for middle school students who played video or computer games or used a computer 3 or more hours per day (counting time spent on things such as playing games, watching videos, texting, or using social media on their smartphone, computer, Xbox, PlayStation, iPad, or other tablet,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30.0. The percentage for 2011 is 34.9. The percentage for 2013 is 41.8. The percentage for 2015 is 46.0. The percentage for 2017 is 49.5. The percentage for 2019 is 50.9.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2009 to 2019, increased from 2009 to 2013, and increased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attended physical education classes (PE)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54.1. The percentage for Male students is 57.2. The percentage for Female students is 52.1. The percentage for 6th grade students is 42.6. The percentage for 7th grade students is 59.1. The percentage for 8th grade students is 60.9. The percentage for Black students is 58.0. The percentage for Hispanic students is 48.6. The percentage for White students is 56.1.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attended physical education classes (PE)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68.1. The percentage for 2009 is 66.1. The percentage for 2011 is 67.8. The percentage for 2013 is 66.9. The percentage for 2015 is 63.8. The percentage for 2017 is 63.9. The percentage for 2019 is 54.1.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14.5. The percentage for Male students is 14.1. The percentage for Female students is 15.1. The percentage for 6th grade students is 15.7. The percentage for 7th grade students is 14.6. The percentage for 8th grade students is 13.5. The percentage for Black students is 16.9. The percentage for Hispanic students is 12.5. The percentage for White students is 14.9.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33.3. The percentage for 2009 is 30.1. The percentage for 2011 is 35.3. The percentage for 2013 is 28.6. The percentage for 2015 is 20.6. The percentage for 2017 is 22.7. The percentage for 2019 is 14.5.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52.3. The percentage for Male students is 53.6. The percentage for Female students is 51.3. The percentage for 6th grade students is 51.3. The percentage for 7th grade students is 52.4. The percentage for 8th grade students is 53.1. The percentage for Black students is 53.7. The percentage for Hispanic students is 38.5. The percentage for White students is 57.6.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Hispanic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60.6. The percentage for 2009 is 59.9. The percentage for 2011 is 62.0. The percentage for 2013 is 62.2. The percentage for 2015 is 61.5. The percentage for 2017 is 58.2. The percentage for 2019 is 52.3.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did not change from 2007 to 2015, and decreased from 2015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15.7. The percentage for Male students is 17.4. The percentage for Female students is 14.4. The percentage for 6th grade students is 18.3. The percentage for 7th grade students is 14.0. The percentage for 8th grade students is 15.6. The percentage for Black students is 18.1. The percentage for Hispanic students is 16.1. The percentage for White students is 13.3.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16.3. The percentage for 2019 is 15.7.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18.3. The percentage for Male students is 21.1. The percentage for Female students is 15.5. The percentage for 6th grade students is 15.6. The percentage for 7th grade students is 18.6. The percentage for 8th grade students is 20.5. The percentage for Black students is 23.3. The percentage for Hispanic students is 20.6. The percentage for White students is 14.1.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20.9. The percentage for 2009 is 23.9. The percentage for 2011 is 25.9. The percentage for 2013 is 26.3. The percentage for 2015 is 22.0. The percentage for 2017 is 20.8. The percentage for 2019 is 18.3.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increased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48.2. The percentage for Male students is 50.6. The percentage for Female students is 46.7. The percentage for 6th grade students is 54.3. The percentage for 7th grade students is 53.2. The percentage for 8th grade students is 38.7. The percentage for Black students is 46.7. The percentage for Hispanic students is 44.5. The percentage for White students is 47.9.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6th grade students is higher than for 8th grade students. The prevalence for 7th grade students is higher than for 8th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rode with a driver who had been drinking alcohol (in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17.7. The percentage for Male students is 16.6. The percentage for Female students is 18.7. The percentage for 6th grade students is 14.6. The percentage for 7th grade students is 18.5. The percentage for 8th grade students is 19.6. The percentage for Black students is 16.7. The percentage for Hispanic students is 19.9. The percentage for White students is 18.6.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2011-2019. This slide shows percentages from 2011 through 2019 for middle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56.9. The percentage for 2013 is 55.3. The percentage for 2015 is 54.7. The percentage for 2017 is 48.9. The percentage for 2019 is 48.2.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78.3. The percentage for Male students is 75.0. The percentage for Female students is 82.1. The percentage for 6th grade students is 80.5. The percentage for 7th grade students is 71.9. The percentage for 8th grade students is 83.0. The percentage for Black students is 67.8. The percentage for Hispanic students is 75.0. The percentage for White students is 86.4.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74.2. The percentage for 2017 is 72.3. The percentage for 2019 is 78.3.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reported that someone they were dating or going out with purposely tried to control them or emotionally hurt them (counting such things as being told who they could or could not spend time with, being humiliated in front of others, or being threatened if they did not do what their date wanted,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13.0. The percentage for Male students is 9.7. The percentage for Female students is 16.7. The percentage for 6th grade students is 12.9. The percentage for 7th grade students is 14.1. The percentage for 8th grade students is 12.2. The percentage for Black students is 9.3. The percentage for Hispanic students is 12.5. The percentage for White students is 17.9.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reported that someone they were dating or going out with purposely tried to control them or emotionally hurt them (counting such things as being told who they could or could not spend time with, being humiliated in front of others, or being threatened if they did not do what their date wanted,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13.6. The percentage for 2019 is 13.0.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reported that someone they were dating or going out with physically hurt them on purpose (counting such things as being hit, slammed into something, or injured with an object or weapon,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Male students is 4.2. The percentage for Female students is 3.2. The percentage for 6th grade students is 7.4. The percentage for 7th grade students is 2.8. The percentage for 8th grade students is 0.9. The percentage for Black students is 5.1. The percentage for Hispanic students is 2.4. The percentage for White students is 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6th grade students is higher than for 8th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reported that someone they were dating or going out with physically hurt them on purpose (counting such things as being hit, slammed into something, or injured with an object or weapon,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4.1. The percentage for 2019 is 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28.1. The percentage for Male students is 18.7. The percentage for Female students is 37.6. The percentage for 6th grade students is 26.8. The percentage for 7th grade students is 28.5. The percentage for 8th grade students is 28.5. The percentage for Black students is 22.9. The percentage for Hispanic students is 32.7. The percentage for White students is 30.3.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have ever felt sad, empty, hopeless,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73.0. The percentage for Male students is 64.8. The percentage for Female students is 80.9. The percentage for 6th grade students is 75.2. The percentage for 7th grade students is 69.1. The percentage for 8th grade students is 74.7. The percentage for Black students is 71.7. The percentage for Hispanic students is 72.2. The percentage for White students is 74.2.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31.4. The percentage for Male students is 31.8. The percentage for Female students is 31.6. The percentage for 6th grade students is 35.7. The percentage for 7th grade students is 28.2. The percentage for 8th grade students is 30.5. The percentage for Black students is 29.1. The percentage for Hispanic students is 31.0. The percentage for White students is 33.5.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something to purposely hurt themselves without wanting to die (such as cutting or burning themselves on purpose,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11.0. The percentage for Male students is 7.2. The percentage for Female students is 14.9. The percentage for 6th grade students is 13.9. The percentage for 7th grade students is 7.4. The percentage for 8th grade students is 12.2. The percentage for Black students is 11.5. The percentage for Hispanic students is 12.7. The percentage for White students is 11.2.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6th grade students is higher than for 7th grade students. The prevalence for 8th grade students is higher than for 7th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did something to purposely hurt themselves without wanting to die (such as cutting or burning themselves on purpose,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11.0. The percentage for 2019 is 11.0.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smoked a whole cigarette before age 11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Male students is 1.8. The percentage for Female students is 1.1. The percentage for 6th grade students is 2.0. The percentage for 7th grade students is 1.7. The percentage for 8th grade students is 0.6. The percentage for Black students is 2.2. The percentage for Hispanic students is 2.4. The percentage for White students is 0.9.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 The percentage for Male students is 4.2. The percentage for Female students is 6.0. The percentage for 6th grade students is 3.9. The percentage for 7th grade students is 5.4. The percentage for 8th grade students is 5.7. The percentage for Black students is 5.1. The percentage for Hispanic students is 8.9. The percentage for White students is 3.7.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2013-2019. This slide shows percentages from 2013 through 2019 for middle school students who currently drank alcohol (other than a few sips,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9.5. The percentage for 2015 is 6.8. The percentage for 2017 is 7.4. The percentage for 2019 is 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used marijuana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2.2. The percentage for Female students is 2.3. The percentage for 6th grade students is 1.0. The percentage for 7th grade students is 1.9. The percentage for 8th grade students is 3.6. The percentage for Black students is 3.9. The percentage for Hispanic students is 4.0. The percentage for White students is 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ever rode with a driver who had been drinking alcohol (in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29.3. The percentage for 2009 is 29.8. The percentage for 2011 is 21.5. The percentage for 2013 is 20.8. The percentage for 2015 is 18.6. The percentage for 2017 is 18.4. The percentage for 2019 is 17.7.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2011-2019. This slide shows percentages from 2011 through 2019 for middle school students who currently used marijuana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6.5. The percentage for 2013 is 5.8. The percentage for 2015 is 5.1. The percentage for 2017 is 5.1. The percentage for 2019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currently took prescription pain medicine without a doctor's prescription or differently than how a doctor told them to use it (counting drugs such as codeine, Vicodin, OxyContin, Hydrocodone, and Percocet,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 The percentage for Male students is 2.9. The percentage for Female students is 4.2. The percentage for 6th grade students is 4.3. The percentage for 7th grade students is 3.6. The percentage for 8th grade students is 2.7. The percentage for Black students is 6.5. The percentage for Hispanic students is 5.1. The percentage for White students is 1.4.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currently took prescription pain medicine without a doctor's prescription or differently than how a doctor told them to use it (counting drugs such as codeine, Vicodin, OxyContin, Hydrocodone, and Percocet,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2.5. The percentage for 2019 is 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23.5. The percentage for Male students is 23.4. The percentage for Female students is 23.1. The percentage for 6th grade students is 21.8. The percentage for 7th grade students is 19.4. The percentage for 8th grade students is 28.6. The percentage for Black students is 30.1. The percentage for Hispanic students is 16.9. The percentage for White students is 21.8.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eat green salad or other vegetables (not counting potatoes,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40.8. The percentage for Male students is 42.4. The percentage for Female students is 38.9. The percentage for 6th grade students is 37.0. The percentage for 7th grade students is 44.5. The percentage for 8th grade students is 40.3. The percentage for Black students is 45.5. The percentage for Hispanic students is 36.5. The percentage for White students is 38.7.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did not eat green salad or other vegetables (not counting potatoes,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39.2. The percentage for 2019 is 40.8.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56.1. The percentage for Male students is 53.6. The percentage for Female students is 58.6. The percentage for 6th grade students is 59.5. The percentage for 7th grade students is 51.4. The percentage for 8th grade students is 57.8. The percentage for Black students is 49.9. The percentage for Hispanic students is 51.0. The percentage for White students is 60.4.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2013-2019. This slide shows percentages from 2013 through 2019 for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45.9. The percentage for 2015 is 50.9. The percentage for 2017 is 53.0. The percentage for 2019 is 56.1.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55.8. The percentage for Male students is 56.4. The percentage for Female students is 55.1. The percentage for 6th grade students is 55.5. The percentage for 7th grade students is 56.0. The percentage for 8th grade students is 55.8. The percentage for Black students is 58.0. The percentage for Hispanic students is 54.8. The percentage for White students is 54.3.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2011-2019. This slide shows percentages from 2011 through 2019 for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39.0. The percentage for 2013 is 46.6. The percentage for 2015 is 54.7. The percentage for 2017 is 48.5. The percentage for 2019 is 55.8.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drink sugar-sweetened beverages from a can, bottle, or glass (counting sports drinks (such as Gatorade or PowerAde), energy drinks (such as Red Bull or Jolt), lemonade, sweetened tea or coffee drinks, flavored milk, Snapple, or Sunny Delight and not counting soda or pop, one or more sugar-sweetened beverages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40.4. The percentage for Male students is 43.2. The percentage for Female students is 37.3. The percentage for 6th grade students is 42.3. The percentage for 7th grade students is 35.5. The percentage for 8th grade students is 43.2. The percentage for Black students is 32.8. The percentage for Hispanic students is 40.0. The percentage for White students is 43.9.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did not drink sugar-sweetened beverages from a can, bottle, or glass (counting sports drinks (such as Gatorade or PowerAde), energy drinks (such as Red Bull or Jolt), lemonade, sweetened tea or coffee drinks, flavored milk, Snapple, or Sunny Delight and not counting soda or pop, one or more sugar-sweetened beverages the day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40.9. The percentage for 2019 is 40.4.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ate dinner at home with at least one of their parents on four or more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78.6. The percentage for Male students is 84.8. The percentage for Female students is 72.8. The percentage for 6th grade students is 78.3. The percentage for 7th grade students is 78.5. The percentage for 8th grade students is 79.1. The percentage for Black students is 74.6. The percentage for Hispanic students is 78.0. The percentage for White students is 80.6.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ate dinner at home with at least one of their parents on four or more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80.9. The percentage for 2019 is 78.6.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Male students is 3.6. The percentage for Female students is 3.0. The percentage for 6th grade students is 5.1. The percentage for 7th grade students is 3.5. The percentage for 8th grade students is 1.4. The percentage for Black students is 5.7. The percentage for Hispanic students is 3.5. The percentage for White students is 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6th grade students is higher than for 8th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3.0. The percentage for 2019 is 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ever carried a weapon (such as a gun, knife, or club).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23.1. The percentage for Male students is 29.1. The percentage for Female students is 17.0. The percentage for 6th grade students is 21.2. The percentage for 7th grade students is 23.8. The percentage for 8th grade students is 23.7. The percentage for Black students is 22.3. The percentage for Hispanic students is 17.6. The percentage for White students is 26.8.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play violent video games 2 or more hours per week on average (such as games that are rated M).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29.7. The percentage for Male students is 46.5. The percentage for Female students is 12.9. The percentage for 6th grade students is 27.8. The percentage for 7th grade students is 31.0. The percentage for 8th grade students is 30.3. The percentage for Black students is 35.0. The percentage for Hispanic students is 28.6. The percentage for White students is 27.8.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play violent video games 2 or more hours per week on average (such as games that are rated M).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34.8. The percentage for 2017 is 31.9. The percentage for 2019 is 29.7.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35.3. The percentage for Male students is 36.6. The percentage for Female students is 34.4. The percentage for 6th grade students is 14.2. The percentage for 7th grade students is 39.8. The percentage for 8th grade students is 50.3. The percentage for Black students is 42.1. The percentage for Hispanic students is 30.5. The percentage for White students is 34.3.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7th grade students is higher than for 6th grade students. The prevalence for 8th grade students is higher than for 6th grade students. The prevalence for Black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68.3. The percentage for 2009 is 60.7. The percentage for 2011 is 55.6. The percentage for 2013 is 52.9. The percentage for 2015 is 49.1. The percentage for 2017 is 44.1. The percentage for 2019 is 35.3.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are deaf or have serious difficulty hearing.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 The percentage for Male students is 1.6. The percentage for Female students is 3.1. The percentage for 6th grade students is 2.9. The percentage for 7th grade students is 1.1. The percentage for 8th grade students is 2.9. The percentage for Black students is 2.9. The percentage for Hispanic students is 4.2.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6th grade students is higher than for 7th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are deaf or have serious difficulty hearing.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2.1. The percentage for 2017 is 2.6. The percentage for 2019 is 2.4.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have serious difficulty seeing (even when wearing glasses).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 The percentage for Male students is 6.4. The percentage for Female students is 10.8. The percentage for 6th grade students is 7.3. The percentage for 7th grade students is 9.4. The percentage for 8th grade students is 9.1. The percentage for Black students is 11.2. The percentage for Hispanic students is 11.7.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2015-2019. This slide shows percentages from 2015 through 2019 for middle school students who have serious difficulty seeing (even when wearing glasses).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9.0. The percentage for 2017 is 9.4. The percentage for 2019 is 8.7.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have serious difficulty concentrating, remembering, or making decisions (because of a physical, mental, or emotional problem).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23.4. The percentage for Male students is 20.4. The percentage for Female students is 26.5. The percentage for 6th grade students is 23.5. The percentage for 7th grade students is 22.5. The percentage for 8th grade students is 24.5. The percentage for Black students is 22.9. The percentage for Hispanic students is 19.9. The percentage for White students is 26.0.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have serious difficulty walking or climbing stairs.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 The percentage for Male students is 2.1. The percentage for Female students is 3.7. The percentage for 6th grade students is 3.6. The percentage for 7th grade students is 2.0. The percentage for 8th grade students is 3.4. The percentage for Black students is 3.5. The percentage for Hispanic students is 5.4. The percentage for White students is 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have serious difficulty walking or climbing stairs.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2.9. The percentage for 2019 is 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did not usually sleep in their parent's or guardian's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2.2. The percentage for Female students is 1.5. The percentage for 6th grade students is 1.3. The percentage for 7th grade students is 3.0. The percentage for 8th grade students is 1.2. The percentage for Black students is 0.8. The percentage for Hispanic students is 3.5.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2017-2019. This slide shows percentages from 2017 through 2019 for middle school students who did not usually sleep in their parent's or guardian's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2.2. The percentage for 2019 is 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were ever in a physical fight.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46.8. The percentage for Male students is 57.1. The percentage for Female students is 36.7. The percentage for 6th grade students is 48.0. The percentage for 7th grade students is 48.6. The percentage for 8th grade students is 44.6. The percentage for Black students is 67.6. The percentage for Hispanic students is 43.6. The percentage for White students is 36.9.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2007-2019. This slide shows percentages from 2007 through 2019 for middle school students who were ever in a physical fight.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65.3. The percentage for 2009 is 62.2. The percentage for 2011 is 57.4. The percentage for 2013 is 55.4. The percentage for 2015 is 51.3. The percentage for 2017 is 45.1. The percentage for 2019 is 46.8.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decreased from 2007 to 2015, and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were ever bullied on school property.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35.7. The percentage for Male students is 30.2. The percentage for Female students is 41.0. The percentage for 6th grade students is 38.9. The percentage for 7th grade students is 30.3. The percentage for 8th grade students is 38.2. The percentage for Black students is 30.9. The percentage for Hispanic students is 32.9. The percentage for White students is 40.7.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6th grade students is higher than for 7th grade students. The prevalence for 8th grade students is higher than for 7th grade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2013-2019. This slide shows percentages from 2013 through 2019 for middle school students who were ever bullied on school property.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43.1. The percentage for 2015 is 41.1. The percentage for 2017 is 38.6. The percentage for 2019 is 35.7.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the percentage of middle school students who were ever electronically bullied (counting being bullied through texting, Instagram, Facebook, or other social media).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17.4. The percentage for Male students is 12.1. The percentage for Female students is 22.7. The percentage for 6th grade students is 21.3. The percentage for 7th grade students is 13.4. The percentage for 8th grade students is 17.5. The percentage for Black students is 15.4. The percentage for Hispanic students is 13.9. The percentage for White students is 21.1.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Delaware Youth Risk Behavior Surveys, 2013-2019. This slide shows percentages from 2013 through 2019 for middle school students who were ever electronically bullied (counting being bullied through texting, Instagram, Facebook, or other social media).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18.9. The percentage for 2015 is 18.2. The percentage for 2017 is 16.6. The percentage for 2019 is 17.4.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Delaware Youth Risk Behavior Survey. This slide shows percentages of middle school students who ever seriously thought about killing themselves.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19.1. The percentage for Male students is 12.9. The percentage for Female students is 25.2. The percentage for 6th grade students is 21.3. The percentage for 7th grade students is 17.6. The percentage for 8th grade students is 18.6. The percentage for Black students is 22.8. The percentage for Hispanic students is 20.9. The percentage for White students is 16.7.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705d63715ff44926" /><Relationship Type="http://schemas.openxmlformats.org/officeDocument/2006/relationships/chart" Target="/ppt/slides/charts/chartf.xml" Id="rId3" /><Relationship Type="http://schemas.openxmlformats.org/officeDocument/2006/relationships/notesSlide" Target="/ppt/notesSlides/notesSlide10.xml" Id="Rb94b2e2d8681445b"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f9b5c531f51848d6" /><Relationship Type="http://schemas.openxmlformats.org/officeDocument/2006/relationships/chart" Target="/ppt/slides/charts/chart10.xml" Id="rId3" /><Relationship Type="http://schemas.openxmlformats.org/officeDocument/2006/relationships/notesSlide" Target="/ppt/notesSlides/notesSlide11.xml" Id="Re45c223c8901463c"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6d4846cd7a2e43ee" /><Relationship Type="http://schemas.openxmlformats.org/officeDocument/2006/relationships/chart" Target="/ppt/slides/charts/chart11.xml" Id="rId3" /><Relationship Type="http://schemas.openxmlformats.org/officeDocument/2006/relationships/notesSlide" Target="/ppt/notesSlides/notesSlide12.xml" Id="R80d781597a0d48c5"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1a856f46b7284a00" /><Relationship Type="http://schemas.openxmlformats.org/officeDocument/2006/relationships/chart" Target="/ppt/slides/charts/chart12.xml" Id="rId3" /><Relationship Type="http://schemas.openxmlformats.org/officeDocument/2006/relationships/notesSlide" Target="/ppt/notesSlides/notesSlide13.xml" Id="R3384551669a44b87"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77615de29d324e03" /><Relationship Type="http://schemas.openxmlformats.org/officeDocument/2006/relationships/chart" Target="/ppt/slides/charts/chart13.xml" Id="rId3" /><Relationship Type="http://schemas.openxmlformats.org/officeDocument/2006/relationships/notesSlide" Target="/ppt/notesSlides/notesSlide14.xml" Id="R1f5c04b99a3c4808"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05e7610849964a6f" /><Relationship Type="http://schemas.openxmlformats.org/officeDocument/2006/relationships/chart" Target="/ppt/slides/charts/chart14.xml" Id="rId3" /><Relationship Type="http://schemas.openxmlformats.org/officeDocument/2006/relationships/notesSlide" Target="/ppt/notesSlides/notesSlide15.xml" Id="R7eedcc8e71484383"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e181d72cee584fee" /><Relationship Type="http://schemas.openxmlformats.org/officeDocument/2006/relationships/chart" Target="/ppt/slides/charts/chart15.xml" Id="rId3" /><Relationship Type="http://schemas.openxmlformats.org/officeDocument/2006/relationships/notesSlide" Target="/ppt/notesSlides/notesSlide16.xml" Id="R1e7659ab34df4df0"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7069f94e80874d24" /><Relationship Type="http://schemas.openxmlformats.org/officeDocument/2006/relationships/chart" Target="/ppt/slides/charts/chart16.xml" Id="rId3" /><Relationship Type="http://schemas.openxmlformats.org/officeDocument/2006/relationships/notesSlide" Target="/ppt/notesSlides/notesSlide17.xml" Id="Ra64fc8a9db5c4ecb"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8730a0709bb6443c" /><Relationship Type="http://schemas.openxmlformats.org/officeDocument/2006/relationships/chart" Target="/ppt/slides/charts/chart17.xml" Id="rId3" /><Relationship Type="http://schemas.openxmlformats.org/officeDocument/2006/relationships/notesSlide" Target="/ppt/notesSlides/notesSlide18.xml" Id="Ref688c21c90946d8"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1e2457b7142743ae" /><Relationship Type="http://schemas.openxmlformats.org/officeDocument/2006/relationships/chart" Target="/ppt/slides/charts/chart18.xml" Id="rId3" /><Relationship Type="http://schemas.openxmlformats.org/officeDocument/2006/relationships/notesSlide" Target="/ppt/notesSlides/notesSlide19.xml" Id="Rbaaa1135b8ef414d"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505a378a80504702" /><Relationship Type="http://schemas.openxmlformats.org/officeDocument/2006/relationships/chart" Target="/ppt/slides/charts/chart19.xml" Id="rId3" /><Relationship Type="http://schemas.openxmlformats.org/officeDocument/2006/relationships/notesSlide" Target="/ppt/notesSlides/notesSlide1a.xml" Id="Rcc83458353f2408e"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71fc477c355a4ec7" /><Relationship Type="http://schemas.openxmlformats.org/officeDocument/2006/relationships/chart" Target="/ppt/slides/charts/chart1a.xml" Id="rId3" /><Relationship Type="http://schemas.openxmlformats.org/officeDocument/2006/relationships/notesSlide" Target="/ppt/notesSlides/notesSlide1b.xml" Id="Rcd68e166864e439d"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cd8ec941c4e044e0" /><Relationship Type="http://schemas.openxmlformats.org/officeDocument/2006/relationships/chart" Target="/ppt/slides/charts/chart1b.xml" Id="rId3" /><Relationship Type="http://schemas.openxmlformats.org/officeDocument/2006/relationships/notesSlide" Target="/ppt/notesSlides/notesSlide1c.xml" Id="R5f8d4897b80d4260"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f5822ef93ee24837" /><Relationship Type="http://schemas.openxmlformats.org/officeDocument/2006/relationships/chart" Target="/ppt/slides/charts/chart1c.xml" Id="rId3" /><Relationship Type="http://schemas.openxmlformats.org/officeDocument/2006/relationships/notesSlide" Target="/ppt/notesSlides/notesSlide1d.xml" Id="Rf303c80045c7494e"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3b14eb995ec34939" /><Relationship Type="http://schemas.openxmlformats.org/officeDocument/2006/relationships/chart" Target="/ppt/slides/charts/chart1d.xml" Id="rId3" /><Relationship Type="http://schemas.openxmlformats.org/officeDocument/2006/relationships/notesSlide" Target="/ppt/notesSlides/notesSlide1e.xml" Id="Rcbee0386d76647f9"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5756b3614cfd45eb" /><Relationship Type="http://schemas.openxmlformats.org/officeDocument/2006/relationships/chart" Target="/ppt/slides/charts/chart1e.xml" Id="rId3" /><Relationship Type="http://schemas.openxmlformats.org/officeDocument/2006/relationships/notesSlide" Target="/ppt/notesSlides/notesSlide1f.xml" Id="R5498823d1caf41cf"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1df74afda4fd419b" /><Relationship Type="http://schemas.openxmlformats.org/officeDocument/2006/relationships/chart" Target="/ppt/slides/charts/chart1f.xml" Id="rId3" /><Relationship Type="http://schemas.openxmlformats.org/officeDocument/2006/relationships/notesSlide" Target="/ppt/notesSlides/notesSlide20.xml" Id="Rf086f7aa5e6d4eef"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b90b35d560034893" /><Relationship Type="http://schemas.openxmlformats.org/officeDocument/2006/relationships/chart" Target="/ppt/slides/charts/chart20.xml" Id="rId3" /><Relationship Type="http://schemas.openxmlformats.org/officeDocument/2006/relationships/notesSlide" Target="/ppt/notesSlides/notesSlide21.xml" Id="Re88d8b3227f74ec6"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1273622eae1c4335" /><Relationship Type="http://schemas.openxmlformats.org/officeDocument/2006/relationships/chart" Target="/ppt/slides/charts/chart21.xml" Id="rId3" /><Relationship Type="http://schemas.openxmlformats.org/officeDocument/2006/relationships/notesSlide" Target="/ppt/notesSlides/notesSlide22.xml" Id="R2051b1d603834545"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49c0c0c966bc4160" /><Relationship Type="http://schemas.openxmlformats.org/officeDocument/2006/relationships/chart" Target="/ppt/slides/charts/chart22.xml" Id="rId3" /><Relationship Type="http://schemas.openxmlformats.org/officeDocument/2006/relationships/notesSlide" Target="/ppt/notesSlides/notesSlide23.xml" Id="R20e2f4d97c8b4cb0"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0fd3cce04088419c" /><Relationship Type="http://schemas.openxmlformats.org/officeDocument/2006/relationships/chart" Target="/ppt/slides/charts/chart23.xml" Id="rId3" /><Relationship Type="http://schemas.openxmlformats.org/officeDocument/2006/relationships/notesSlide" Target="/ppt/notesSlides/notesSlide24.xml" Id="Ra93c49d0fbbc4a6e"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30a0e5a04c554f53" /><Relationship Type="http://schemas.openxmlformats.org/officeDocument/2006/relationships/chart" Target="/ppt/slides/charts/chart24.xml" Id="rId3" /><Relationship Type="http://schemas.openxmlformats.org/officeDocument/2006/relationships/notesSlide" Target="/ppt/notesSlides/notesSlide25.xml" Id="R568d0a008c4345da"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29970b75a1d1409f" /><Relationship Type="http://schemas.openxmlformats.org/officeDocument/2006/relationships/chart" Target="/ppt/slides/charts/chart25.xml" Id="rId3" /><Relationship Type="http://schemas.openxmlformats.org/officeDocument/2006/relationships/notesSlide" Target="/ppt/notesSlides/notesSlide26.xml" Id="Rb3c590bf89724608"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7895f97c17764ea8" /><Relationship Type="http://schemas.openxmlformats.org/officeDocument/2006/relationships/chart" Target="/ppt/slides/charts/chart26.xml" Id="rId3" /><Relationship Type="http://schemas.openxmlformats.org/officeDocument/2006/relationships/notesSlide" Target="/ppt/notesSlides/notesSlide27.xml" Id="R6ad6004a43fb4aa8"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0a41507bb6ee4cca" /><Relationship Type="http://schemas.openxmlformats.org/officeDocument/2006/relationships/chart" Target="/ppt/slides/charts/chart27.xml" Id="rId3" /><Relationship Type="http://schemas.openxmlformats.org/officeDocument/2006/relationships/notesSlide" Target="/ppt/notesSlides/notesSlide28.xml" Id="R0246ce520ade496a"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03f2010fd8474612" /><Relationship Type="http://schemas.openxmlformats.org/officeDocument/2006/relationships/chart" Target="/ppt/slides/charts/chart28.xml" Id="rId3" /><Relationship Type="http://schemas.openxmlformats.org/officeDocument/2006/relationships/notesSlide" Target="/ppt/notesSlides/notesSlide29.xml" Id="R5e2c76e6a42c48ef"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423d099856af4d80" /><Relationship Type="http://schemas.openxmlformats.org/officeDocument/2006/relationships/chart" Target="/ppt/slides/charts/chart29.xml" Id="rId3" /><Relationship Type="http://schemas.openxmlformats.org/officeDocument/2006/relationships/notesSlide" Target="/ppt/notesSlides/notesSlide2a.xml" Id="R4c073adc88f64990"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e81ee06956774f01" /><Relationship Type="http://schemas.openxmlformats.org/officeDocument/2006/relationships/chart" Target="/ppt/slides/charts/chart2a.xml" Id="rId3" /><Relationship Type="http://schemas.openxmlformats.org/officeDocument/2006/relationships/notesSlide" Target="/ppt/notesSlides/notesSlide2b.xml" Id="R07a892e9d55c4d3d"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a1a9a0a85c21490d" /><Relationship Type="http://schemas.openxmlformats.org/officeDocument/2006/relationships/chart" Target="/ppt/slides/charts/chart2b.xml" Id="rId3" /><Relationship Type="http://schemas.openxmlformats.org/officeDocument/2006/relationships/notesSlide" Target="/ppt/notesSlides/notesSlide2c.xml" Id="R6a4bc0e84f914b76"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b05d445e4c5e4dd4" /><Relationship Type="http://schemas.openxmlformats.org/officeDocument/2006/relationships/chart" Target="/ppt/slides/charts/chart2c.xml" Id="rId3" /><Relationship Type="http://schemas.openxmlformats.org/officeDocument/2006/relationships/notesSlide" Target="/ppt/notesSlides/notesSlide2d.xml" Id="R18838995943e4399"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a67ffdbdcb704218" /><Relationship Type="http://schemas.openxmlformats.org/officeDocument/2006/relationships/chart" Target="/ppt/slides/charts/chart2d.xml" Id="rId3" /><Relationship Type="http://schemas.openxmlformats.org/officeDocument/2006/relationships/notesSlide" Target="/ppt/notesSlides/notesSlide2e.xml" Id="R7dfb8069ae1b4e56"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bc969e50585a4d20" /><Relationship Type="http://schemas.openxmlformats.org/officeDocument/2006/relationships/chart" Target="/ppt/slides/charts/chart2e.xml" Id="rId3" /><Relationship Type="http://schemas.openxmlformats.org/officeDocument/2006/relationships/notesSlide" Target="/ppt/notesSlides/notesSlide2f.xml" Id="R9a028757679f4d68"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b805c009890647f6" /><Relationship Type="http://schemas.openxmlformats.org/officeDocument/2006/relationships/chart" Target="/ppt/slides/charts/chart3.xml" Id="rId3" /><Relationship Type="http://schemas.openxmlformats.org/officeDocument/2006/relationships/notesSlide" Target="/ppt/notesSlides/notesSlide3.xml" Id="Rbdfbe20c063b429c"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404f2a445c8c4145" /><Relationship Type="http://schemas.openxmlformats.org/officeDocument/2006/relationships/chart" Target="/ppt/slides/charts/chart2f.xml" Id="rId3" /><Relationship Type="http://schemas.openxmlformats.org/officeDocument/2006/relationships/notesSlide" Target="/ppt/notesSlides/notesSlide30.xml" Id="R486ef77b876345e4"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25f6a30128014fbf" /><Relationship Type="http://schemas.openxmlformats.org/officeDocument/2006/relationships/chart" Target="/ppt/slides/charts/chart30.xml" Id="rId3" /><Relationship Type="http://schemas.openxmlformats.org/officeDocument/2006/relationships/notesSlide" Target="/ppt/notesSlides/notesSlide31.xml" Id="R1b5fb33fda864060"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a992b788145342e8" /><Relationship Type="http://schemas.openxmlformats.org/officeDocument/2006/relationships/chart" Target="/ppt/slides/charts/chart31.xml" Id="rId3" /><Relationship Type="http://schemas.openxmlformats.org/officeDocument/2006/relationships/notesSlide" Target="/ppt/notesSlides/notesSlide32.xml" Id="R759786fb187f4424"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3d1d2bd2f36241ea" /><Relationship Type="http://schemas.openxmlformats.org/officeDocument/2006/relationships/chart" Target="/ppt/slides/charts/chart32.xml" Id="rId3" /><Relationship Type="http://schemas.openxmlformats.org/officeDocument/2006/relationships/notesSlide" Target="/ppt/notesSlides/notesSlide33.xml" Id="R3777682cb0ed4a51"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31c8662b022040fb" /><Relationship Type="http://schemas.openxmlformats.org/officeDocument/2006/relationships/chart" Target="/ppt/slides/charts/chart33.xml" Id="rId3" /><Relationship Type="http://schemas.openxmlformats.org/officeDocument/2006/relationships/notesSlide" Target="/ppt/notesSlides/notesSlide34.xml" Id="R709ef91cd57c40ab"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54efec72fcb7407c" /><Relationship Type="http://schemas.openxmlformats.org/officeDocument/2006/relationships/chart" Target="/ppt/slides/charts/chart34.xml" Id="rId3" /><Relationship Type="http://schemas.openxmlformats.org/officeDocument/2006/relationships/notesSlide" Target="/ppt/notesSlides/notesSlide35.xml" Id="R486be19816b74749"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ffb19f107fc3472e" /><Relationship Type="http://schemas.openxmlformats.org/officeDocument/2006/relationships/chart" Target="/ppt/slides/charts/chart35.xml" Id="rId3" /><Relationship Type="http://schemas.openxmlformats.org/officeDocument/2006/relationships/notesSlide" Target="/ppt/notesSlides/notesSlide36.xml" Id="Rda962405b1a44280"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8d14e9520f974139" /><Relationship Type="http://schemas.openxmlformats.org/officeDocument/2006/relationships/chart" Target="/ppt/slides/charts/chart36.xml" Id="rId3" /><Relationship Type="http://schemas.openxmlformats.org/officeDocument/2006/relationships/notesSlide" Target="/ppt/notesSlides/notesSlide37.xml" Id="Re75a8fdd432241d3"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10cea3b125fe4fdb" /><Relationship Type="http://schemas.openxmlformats.org/officeDocument/2006/relationships/chart" Target="/ppt/slides/charts/chart37.xml" Id="rId3" /><Relationship Type="http://schemas.openxmlformats.org/officeDocument/2006/relationships/notesSlide" Target="/ppt/notesSlides/notesSlide38.xml" Id="R1a6b748b8fbe4b3f"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2b7a5aee9c274b20" /><Relationship Type="http://schemas.openxmlformats.org/officeDocument/2006/relationships/chart" Target="/ppt/slides/charts/chart38.xml" Id="rId3" /><Relationship Type="http://schemas.openxmlformats.org/officeDocument/2006/relationships/notesSlide" Target="/ppt/notesSlides/notesSlide39.xml" Id="R765e0cb0b4414827"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8194ec4c99dd496d" /><Relationship Type="http://schemas.openxmlformats.org/officeDocument/2006/relationships/chart" Target="/ppt/slides/charts/chart39.xml" Id="rId3" /><Relationship Type="http://schemas.openxmlformats.org/officeDocument/2006/relationships/notesSlide" Target="/ppt/notesSlides/notesSlide3a.xml" Id="R925916f12b244080"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a10aa42903234816" /><Relationship Type="http://schemas.openxmlformats.org/officeDocument/2006/relationships/chart" Target="/ppt/slides/charts/chart3a.xml" Id="rId3" /><Relationship Type="http://schemas.openxmlformats.org/officeDocument/2006/relationships/notesSlide" Target="/ppt/notesSlides/notesSlide3b.xml" Id="Rc792675605db4811"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c30d4b46e5054f89" /><Relationship Type="http://schemas.openxmlformats.org/officeDocument/2006/relationships/chart" Target="/ppt/slides/charts/chart3b.xml" Id="rId3" /><Relationship Type="http://schemas.openxmlformats.org/officeDocument/2006/relationships/notesSlide" Target="/ppt/notesSlides/notesSlide3c.xml" Id="R2a1f210ce68c4687"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ee8519295a3b447b" /><Relationship Type="http://schemas.openxmlformats.org/officeDocument/2006/relationships/chart" Target="/ppt/slides/charts/chart3c.xml" Id="rId3" /><Relationship Type="http://schemas.openxmlformats.org/officeDocument/2006/relationships/notesSlide" Target="/ppt/notesSlides/notesSlide3d.xml" Id="R98ede4fa32fa471d"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121f162a37cc404e" /><Relationship Type="http://schemas.openxmlformats.org/officeDocument/2006/relationships/chart" Target="/ppt/slides/charts/chart3d.xml" Id="rId3" /><Relationship Type="http://schemas.openxmlformats.org/officeDocument/2006/relationships/notesSlide" Target="/ppt/notesSlides/notesSlide3e.xml" Id="R8ea11ce82f4e4c7a"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9b828b5398a54c9c" /><Relationship Type="http://schemas.openxmlformats.org/officeDocument/2006/relationships/chart" Target="/ppt/slides/charts/chart3e.xml" Id="rId3" /><Relationship Type="http://schemas.openxmlformats.org/officeDocument/2006/relationships/notesSlide" Target="/ppt/notesSlides/notesSlide3f.xml" Id="R957490b31bc74e23"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33704ed954f54359" /><Relationship Type="http://schemas.openxmlformats.org/officeDocument/2006/relationships/chart" Target="/ppt/slides/charts/chart3f.xml" Id="rId3" /><Relationship Type="http://schemas.openxmlformats.org/officeDocument/2006/relationships/notesSlide" Target="/ppt/notesSlides/notesSlide40.xml" Id="R1494d30061054336"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90dfbbb38f114756" /><Relationship Type="http://schemas.openxmlformats.org/officeDocument/2006/relationships/chart" Target="/ppt/slides/charts/chart40.xml" Id="rId3" /><Relationship Type="http://schemas.openxmlformats.org/officeDocument/2006/relationships/notesSlide" Target="/ppt/notesSlides/notesSlide41.xml" Id="R3d614c2c9c10489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c69b57f5ac3f42e3" /><Relationship Type="http://schemas.openxmlformats.org/officeDocument/2006/relationships/chart" Target="/ppt/slides/charts/chart41.xml" Id="rId3" /><Relationship Type="http://schemas.openxmlformats.org/officeDocument/2006/relationships/notesSlide" Target="/ppt/notesSlides/notesSlide42.xml" Id="Re457aa010c01440e"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d2551268405f4030" /><Relationship Type="http://schemas.openxmlformats.org/officeDocument/2006/relationships/chart" Target="/ppt/slides/charts/chart42.xml" Id="rId3" /><Relationship Type="http://schemas.openxmlformats.org/officeDocument/2006/relationships/notesSlide" Target="/ppt/notesSlides/notesSlide43.xml" Id="Rdb8aaeacaec14fdc"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52d29d2a562544c7" /><Relationship Type="http://schemas.openxmlformats.org/officeDocument/2006/relationships/chart" Target="/ppt/slides/charts/chart43.xml" Id="rId3" /><Relationship Type="http://schemas.openxmlformats.org/officeDocument/2006/relationships/notesSlide" Target="/ppt/notesSlides/notesSlide44.xml" Id="R9bec41d618ea4f2b"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4fda0efa22bd48d3" /><Relationship Type="http://schemas.openxmlformats.org/officeDocument/2006/relationships/chart" Target="/ppt/slides/charts/chart44.xml" Id="rId3" /><Relationship Type="http://schemas.openxmlformats.org/officeDocument/2006/relationships/notesSlide" Target="/ppt/notesSlides/notesSlide45.xml" Id="Rf9061ea7a9514cfb"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fcb1640693dc462e" /><Relationship Type="http://schemas.openxmlformats.org/officeDocument/2006/relationships/chart" Target="/ppt/slides/charts/chart45.xml" Id="rId3" /><Relationship Type="http://schemas.openxmlformats.org/officeDocument/2006/relationships/notesSlide" Target="/ppt/notesSlides/notesSlide46.xml" Id="Re88e969757ba4b11"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fec57bc0f9ac4a21" /><Relationship Type="http://schemas.openxmlformats.org/officeDocument/2006/relationships/chart" Target="/ppt/slides/charts/chart46.xml" Id="rId3" /><Relationship Type="http://schemas.openxmlformats.org/officeDocument/2006/relationships/notesSlide" Target="/ppt/notesSlides/notesSlide47.xml" Id="R4d7c7a34e2684494"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2ece882ab98a4b04" /><Relationship Type="http://schemas.openxmlformats.org/officeDocument/2006/relationships/chart" Target="/ppt/slides/charts/chart47.xml" Id="rId3" /><Relationship Type="http://schemas.openxmlformats.org/officeDocument/2006/relationships/notesSlide" Target="/ppt/notesSlides/notesSlide48.xml" Id="R60bc152e9abb4189"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3de785958c9e4cd6" /><Relationship Type="http://schemas.openxmlformats.org/officeDocument/2006/relationships/chart" Target="/ppt/slides/charts/chart48.xml" Id="rId3" /><Relationship Type="http://schemas.openxmlformats.org/officeDocument/2006/relationships/notesSlide" Target="/ppt/notesSlides/notesSlide49.xml" Id="R044b70b9932042e4"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4966c69d8f9d47e3" /><Relationship Type="http://schemas.openxmlformats.org/officeDocument/2006/relationships/chart" Target="/ppt/slides/charts/chart49.xml" Id="rId3" /><Relationship Type="http://schemas.openxmlformats.org/officeDocument/2006/relationships/notesSlide" Target="/ppt/notesSlides/notesSlide4a.xml" Id="R483d575faf7b4e69"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6fee475085aa404f" /><Relationship Type="http://schemas.openxmlformats.org/officeDocument/2006/relationships/chart" Target="/ppt/slides/charts/chart4a.xml" Id="rId3" /><Relationship Type="http://schemas.openxmlformats.org/officeDocument/2006/relationships/notesSlide" Target="/ppt/notesSlides/notesSlide4b.xml" Id="R8fddbe8fd12941a7"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47443a72d82d4d6d" /><Relationship Type="http://schemas.openxmlformats.org/officeDocument/2006/relationships/chart" Target="/ppt/slides/charts/chart4b.xml" Id="rId3" /><Relationship Type="http://schemas.openxmlformats.org/officeDocument/2006/relationships/notesSlide" Target="/ppt/notesSlides/notesSlide4c.xml" Id="Rca213b22205d4e87"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8caa72fb0a5346ac" /><Relationship Type="http://schemas.openxmlformats.org/officeDocument/2006/relationships/chart" Target="/ppt/slides/charts/chart4c.xml" Id="rId3" /><Relationship Type="http://schemas.openxmlformats.org/officeDocument/2006/relationships/notesSlide" Target="/ppt/notesSlides/notesSlide4d.xml" Id="Rdc09f5dfd595425e"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30a8b52797884b9a" /><Relationship Type="http://schemas.openxmlformats.org/officeDocument/2006/relationships/chart" Target="/ppt/slides/charts/chart4d.xml" Id="rId3" /><Relationship Type="http://schemas.openxmlformats.org/officeDocument/2006/relationships/notesSlide" Target="/ppt/notesSlides/notesSlide4e.xml" Id="R304a233e3820431c"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6f483e894f9b494a" /><Relationship Type="http://schemas.openxmlformats.org/officeDocument/2006/relationships/chart" Target="/ppt/slides/charts/chart4e.xml" Id="rId3" /><Relationship Type="http://schemas.openxmlformats.org/officeDocument/2006/relationships/notesSlide" Target="/ppt/notesSlides/notesSlide4f.xml" Id="Rb64747742ce7482f"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4698d2576a7f428b" /><Relationship Type="http://schemas.openxmlformats.org/officeDocument/2006/relationships/chart" Target="/ppt/slides/charts/chart4.xml" Id="rId3" /><Relationship Type="http://schemas.openxmlformats.org/officeDocument/2006/relationships/notesSlide" Target="/ppt/notesSlides/notesSlide5.xml" Id="R45bfee550d904969"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aa12bd056a024370" /><Relationship Type="http://schemas.openxmlformats.org/officeDocument/2006/relationships/chart" Target="/ppt/slides/charts/chart4f.xml" Id="rId3" /><Relationship Type="http://schemas.openxmlformats.org/officeDocument/2006/relationships/notesSlide" Target="/ppt/notesSlides/notesSlide50.xml" Id="Ra56c137d1dae4a2b"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bf91b11011404275" /><Relationship Type="http://schemas.openxmlformats.org/officeDocument/2006/relationships/chart" Target="/ppt/slides/charts/chart50.xml" Id="rId3" /><Relationship Type="http://schemas.openxmlformats.org/officeDocument/2006/relationships/notesSlide" Target="/ppt/notesSlides/notesSlide51.xml" Id="Re006e1ab6b234dd7"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e8607bc9076d4382" /><Relationship Type="http://schemas.openxmlformats.org/officeDocument/2006/relationships/chart" Target="/ppt/slides/charts/chart51.xml" Id="rId3" /><Relationship Type="http://schemas.openxmlformats.org/officeDocument/2006/relationships/notesSlide" Target="/ppt/notesSlides/notesSlide52.xml" Id="Rcae86595dd8d49de"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f8949f0ed556460f" /><Relationship Type="http://schemas.openxmlformats.org/officeDocument/2006/relationships/chart" Target="/ppt/slides/charts/chart52.xml" Id="rId3" /><Relationship Type="http://schemas.openxmlformats.org/officeDocument/2006/relationships/notesSlide" Target="/ppt/notesSlides/notesSlide53.xml" Id="Raa230f81eb3545b7"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c89f4b3bf60a43fd" /><Relationship Type="http://schemas.openxmlformats.org/officeDocument/2006/relationships/chart" Target="/ppt/slides/charts/chart53.xml" Id="rId3" /><Relationship Type="http://schemas.openxmlformats.org/officeDocument/2006/relationships/notesSlide" Target="/ppt/notesSlides/notesSlide54.xml" Id="Rcb59282c17f24741"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74aef2b416a34963" /><Relationship Type="http://schemas.openxmlformats.org/officeDocument/2006/relationships/chart" Target="/ppt/slides/charts/chart54.xml" Id="rId3" /><Relationship Type="http://schemas.openxmlformats.org/officeDocument/2006/relationships/notesSlide" Target="/ppt/notesSlides/notesSlide55.xml" Id="Rc9851c84ea544086"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ce3262d483624975" /><Relationship Type="http://schemas.openxmlformats.org/officeDocument/2006/relationships/chart" Target="/ppt/slides/charts/chart55.xml" Id="rId3" /><Relationship Type="http://schemas.openxmlformats.org/officeDocument/2006/relationships/notesSlide" Target="/ppt/notesSlides/notesSlide56.xml" Id="R88a883f46cf14c9a"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079e3d4331584fc9" /><Relationship Type="http://schemas.openxmlformats.org/officeDocument/2006/relationships/chart" Target="/ppt/slides/charts/chart56.xml" Id="rId3" /><Relationship Type="http://schemas.openxmlformats.org/officeDocument/2006/relationships/notesSlide" Target="/ppt/notesSlides/notesSlide57.xml" Id="R6b7ab99c424c4fa3"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14d3ca120ad54115" /><Relationship Type="http://schemas.openxmlformats.org/officeDocument/2006/relationships/chart" Target="/ppt/slides/charts/chart57.xml" Id="rId3" /><Relationship Type="http://schemas.openxmlformats.org/officeDocument/2006/relationships/notesSlide" Target="/ppt/notesSlides/notesSlide58.xml" Id="Rbcd8b1dbe1214859"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62f9d1db968d4f3c" /><Relationship Type="http://schemas.openxmlformats.org/officeDocument/2006/relationships/chart" Target="/ppt/slides/charts/chart58.xml" Id="rId3" /><Relationship Type="http://schemas.openxmlformats.org/officeDocument/2006/relationships/notesSlide" Target="/ppt/notesSlides/notesSlide59.xml" Id="R790ad0533ac44659"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226e24ee0fea4b70" /><Relationship Type="http://schemas.openxmlformats.org/officeDocument/2006/relationships/chart" Target="/ppt/slides/charts/chart59.xml" Id="rId3" /><Relationship Type="http://schemas.openxmlformats.org/officeDocument/2006/relationships/notesSlide" Target="/ppt/notesSlides/notesSlide5a.xml" Id="R5729ae98f48942eb"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6723a83065fe4bc3" /><Relationship Type="http://schemas.openxmlformats.org/officeDocument/2006/relationships/chart" Target="/ppt/slides/charts/chart5a.xml" Id="rId3" /><Relationship Type="http://schemas.openxmlformats.org/officeDocument/2006/relationships/notesSlide" Target="/ppt/notesSlides/notesSlide5b.xml" Id="R819e9a08770e41b8"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6bf13028c7dc4127" /><Relationship Type="http://schemas.openxmlformats.org/officeDocument/2006/relationships/chart" Target="/ppt/slides/charts/chart5b.xml" Id="rId3" /><Relationship Type="http://schemas.openxmlformats.org/officeDocument/2006/relationships/notesSlide" Target="/ppt/notesSlides/notesSlide5c.xml" Id="R48c799dac8a544e1"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e9fd146d4a6d48f2" /><Relationship Type="http://schemas.openxmlformats.org/officeDocument/2006/relationships/chart" Target="/ppt/slides/charts/chart5c.xml" Id="rId3" /><Relationship Type="http://schemas.openxmlformats.org/officeDocument/2006/relationships/notesSlide" Target="/ppt/notesSlides/notesSlide5d.xml" Id="R02a88c73657147d3"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6f90aa7bbb2e4fb2" /><Relationship Type="http://schemas.openxmlformats.org/officeDocument/2006/relationships/chart" Target="/ppt/slides/charts/chart5d.xml" Id="rId3" /><Relationship Type="http://schemas.openxmlformats.org/officeDocument/2006/relationships/notesSlide" Target="/ppt/notesSlides/notesSlide5e.xml" Id="Rb91f9e7c32c243ca"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2f1b6c22635d4154" /><Relationship Type="http://schemas.openxmlformats.org/officeDocument/2006/relationships/chart" Target="/ppt/slides/charts/chart5e.xml" Id="rId3" /><Relationship Type="http://schemas.openxmlformats.org/officeDocument/2006/relationships/notesSlide" Target="/ppt/notesSlides/notesSlide5f.xml" Id="Rf3bff09e159d4a20"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94286d734d8e4cec" /><Relationship Type="http://schemas.openxmlformats.org/officeDocument/2006/relationships/chart" Target="/ppt/slides/charts/chart5.xml" Id="rId3" /><Relationship Type="http://schemas.openxmlformats.org/officeDocument/2006/relationships/notesSlide" Target="/ppt/notesSlides/notesSlide6.xml" Id="R93d6d387d8d54d20"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45aa80939c1a4109" /><Relationship Type="http://schemas.openxmlformats.org/officeDocument/2006/relationships/chart" Target="/ppt/slides/charts/chart5f.xml" Id="rId3" /><Relationship Type="http://schemas.openxmlformats.org/officeDocument/2006/relationships/notesSlide" Target="/ppt/notesSlides/notesSlide60.xml" Id="R7c6cf3c22b6e4b8a"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b1d49cc439854d72" /><Relationship Type="http://schemas.openxmlformats.org/officeDocument/2006/relationships/chart" Target="/ppt/slides/charts/chart60.xml" Id="rId3" /><Relationship Type="http://schemas.openxmlformats.org/officeDocument/2006/relationships/notesSlide" Target="/ppt/notesSlides/notesSlide61.xml" Id="R802f68f6b88c449b"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89d3396a58af4916" /><Relationship Type="http://schemas.openxmlformats.org/officeDocument/2006/relationships/chart" Target="/ppt/slides/charts/chart61.xml" Id="rId3" /><Relationship Type="http://schemas.openxmlformats.org/officeDocument/2006/relationships/notesSlide" Target="/ppt/notesSlides/notesSlide62.xml" Id="R6a2b9d01087d4147"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959a0f1bffe444bc" /><Relationship Type="http://schemas.openxmlformats.org/officeDocument/2006/relationships/chart" Target="/ppt/slides/charts/chart62.xml" Id="rId3" /><Relationship Type="http://schemas.openxmlformats.org/officeDocument/2006/relationships/notesSlide" Target="/ppt/notesSlides/notesSlide63.xml" Id="R036aae9242eb408d"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2d868df11f884fae" /><Relationship Type="http://schemas.openxmlformats.org/officeDocument/2006/relationships/chart" Target="/ppt/slides/charts/chart63.xml" Id="rId3" /><Relationship Type="http://schemas.openxmlformats.org/officeDocument/2006/relationships/notesSlide" Target="/ppt/notesSlides/notesSlide64.xml" Id="R7277ea65deb94cfe"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0f2d72562d9d427f" /><Relationship Type="http://schemas.openxmlformats.org/officeDocument/2006/relationships/chart" Target="/ppt/slides/charts/chart64.xml" Id="rId3" /><Relationship Type="http://schemas.openxmlformats.org/officeDocument/2006/relationships/notesSlide" Target="/ppt/notesSlides/notesSlide65.xml" Id="Rf96412cebf7b49e0"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b601420e4b8f4771" /><Relationship Type="http://schemas.openxmlformats.org/officeDocument/2006/relationships/chart" Target="/ppt/slides/charts/chart65.xml" Id="rId3" /><Relationship Type="http://schemas.openxmlformats.org/officeDocument/2006/relationships/notesSlide" Target="/ppt/notesSlides/notesSlide66.xml" Id="R95ada58337ad447d"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a901776decd9438e" /><Relationship Type="http://schemas.openxmlformats.org/officeDocument/2006/relationships/chart" Target="/ppt/slides/charts/chart66.xml" Id="rId3" /><Relationship Type="http://schemas.openxmlformats.org/officeDocument/2006/relationships/notesSlide" Target="/ppt/notesSlides/notesSlide67.xml" Id="R970f6e8fd43a4427"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5a4e1c0ef9b54a19" /><Relationship Type="http://schemas.openxmlformats.org/officeDocument/2006/relationships/chart" Target="/ppt/slides/charts/chart67.xml" Id="rId3" /><Relationship Type="http://schemas.openxmlformats.org/officeDocument/2006/relationships/notesSlide" Target="/ppt/notesSlides/notesSlide68.xml" Id="Rd4b07ab997494e87"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ce0f8f4eba824e03" /><Relationship Type="http://schemas.openxmlformats.org/officeDocument/2006/relationships/chart" Target="/ppt/slides/charts/chart68.xml" Id="rId3" /><Relationship Type="http://schemas.openxmlformats.org/officeDocument/2006/relationships/notesSlide" Target="/ppt/notesSlides/notesSlide69.xml" Id="R8d5f152e7b264ead"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29139160b927496f" /><Relationship Type="http://schemas.openxmlformats.org/officeDocument/2006/relationships/chart" Target="/ppt/slides/charts/chart69.xml" Id="rId3" /><Relationship Type="http://schemas.openxmlformats.org/officeDocument/2006/relationships/notesSlide" Target="/ppt/notesSlides/notesSlide6a.xml" Id="Rd4ca64c28f2f4e04"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58085a267a7a45cf" /><Relationship Type="http://schemas.openxmlformats.org/officeDocument/2006/relationships/chart" Target="/ppt/slides/charts/chart6a.xml" Id="rId3" /><Relationship Type="http://schemas.openxmlformats.org/officeDocument/2006/relationships/notesSlide" Target="/ppt/notesSlides/notesSlide6b.xml" Id="R650d88c213cd43ae"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b3c3917942b04fc0" /><Relationship Type="http://schemas.openxmlformats.org/officeDocument/2006/relationships/chart" Target="/ppt/slides/charts/chart6b.xml" Id="rId3" /><Relationship Type="http://schemas.openxmlformats.org/officeDocument/2006/relationships/notesSlide" Target="/ppt/notesSlides/notesSlide6c.xml" Id="Rb147783efffd416d"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19d4a2c8fd7d449f" /><Relationship Type="http://schemas.openxmlformats.org/officeDocument/2006/relationships/chart" Target="/ppt/slides/charts/chart6c.xml" Id="rId3" /><Relationship Type="http://schemas.openxmlformats.org/officeDocument/2006/relationships/notesSlide" Target="/ppt/notesSlides/notesSlide6d.xml" Id="Raedaedf277a3404e"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be3731d8213d4de0" /><Relationship Type="http://schemas.openxmlformats.org/officeDocument/2006/relationships/chart" Target="/ppt/slides/charts/chart6d.xml" Id="rId3" /><Relationship Type="http://schemas.openxmlformats.org/officeDocument/2006/relationships/notesSlide" Target="/ppt/notesSlides/notesSlide6e.xml" Id="R8c6c9b4c934441e9"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72fc301515784ff8" /><Relationship Type="http://schemas.openxmlformats.org/officeDocument/2006/relationships/chart" Target="/ppt/slides/charts/chart6e.xml" Id="rId3" /><Relationship Type="http://schemas.openxmlformats.org/officeDocument/2006/relationships/notesSlide" Target="/ppt/notesSlides/notesSlide6f.xml" Id="R1b8c56980e434c94"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e78c23dadb034dc5" /><Relationship Type="http://schemas.openxmlformats.org/officeDocument/2006/relationships/chart" Target="/ppt/slides/charts/chart6.xml" Id="rId3" /><Relationship Type="http://schemas.openxmlformats.org/officeDocument/2006/relationships/notesSlide" Target="/ppt/notesSlides/notesSlide7.xml" Id="Rcf0ab0d458884630"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76cb8a37e0d8446f" /><Relationship Type="http://schemas.openxmlformats.org/officeDocument/2006/relationships/chart" Target="/ppt/slides/charts/chart6f.xml" Id="rId3" /><Relationship Type="http://schemas.openxmlformats.org/officeDocument/2006/relationships/notesSlide" Target="/ppt/notesSlides/notesSlide70.xml" Id="Re150e34cb6304757"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a1c8876c37a64e54" /><Relationship Type="http://schemas.openxmlformats.org/officeDocument/2006/relationships/chart" Target="/ppt/slides/charts/chart70.xml" Id="rId3" /><Relationship Type="http://schemas.openxmlformats.org/officeDocument/2006/relationships/notesSlide" Target="/ppt/notesSlides/notesSlide71.xml" Id="R464a01d69837481a"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8a33d078cfe2411d" /><Relationship Type="http://schemas.openxmlformats.org/officeDocument/2006/relationships/chart" Target="/ppt/slides/charts/chart71.xml" Id="rId3" /><Relationship Type="http://schemas.openxmlformats.org/officeDocument/2006/relationships/notesSlide" Target="/ppt/notesSlides/notesSlide72.xml" Id="Rc98d50c9e7c34c2c"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7d499f7c280a461f" /><Relationship Type="http://schemas.openxmlformats.org/officeDocument/2006/relationships/chart" Target="/ppt/slides/charts/chart72.xml" Id="rId3" /><Relationship Type="http://schemas.openxmlformats.org/officeDocument/2006/relationships/notesSlide" Target="/ppt/notesSlides/notesSlide73.xml" Id="Rc5f250240ad04df7"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603b995b0fa0498a" /><Relationship Type="http://schemas.openxmlformats.org/officeDocument/2006/relationships/chart" Target="/ppt/slides/charts/chart73.xml" Id="rId3" /><Relationship Type="http://schemas.openxmlformats.org/officeDocument/2006/relationships/notesSlide" Target="/ppt/notesSlides/notesSlide74.xml" Id="Rb4f62da7a226482d"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80bf21c092564a0f" /><Relationship Type="http://schemas.openxmlformats.org/officeDocument/2006/relationships/chart" Target="/ppt/slides/charts/chart74.xml" Id="rId3" /><Relationship Type="http://schemas.openxmlformats.org/officeDocument/2006/relationships/notesSlide" Target="/ppt/notesSlides/notesSlide75.xml" Id="R7ff8f914422544b7"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6fb9e2223e2f4f0b" /><Relationship Type="http://schemas.openxmlformats.org/officeDocument/2006/relationships/chart" Target="/ppt/slides/charts/chart75.xml" Id="rId3" /><Relationship Type="http://schemas.openxmlformats.org/officeDocument/2006/relationships/notesSlide" Target="/ppt/notesSlides/notesSlide76.xml" Id="Rea2c4109c50b4d27"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dfd27f2bbf7543bd" /><Relationship Type="http://schemas.openxmlformats.org/officeDocument/2006/relationships/chart" Target="/ppt/slides/charts/chart76.xml" Id="rId3" /><Relationship Type="http://schemas.openxmlformats.org/officeDocument/2006/relationships/notesSlide" Target="/ppt/notesSlides/notesSlide77.xml" Id="R8117e005999e4520"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0317b07d786b4ac7" /><Relationship Type="http://schemas.openxmlformats.org/officeDocument/2006/relationships/chart" Target="/ppt/slides/charts/chart77.xml" Id="rId3" /><Relationship Type="http://schemas.openxmlformats.org/officeDocument/2006/relationships/notesSlide" Target="/ppt/notesSlides/notesSlide78.xml" Id="Ra69567ba6d894edd"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aa9d79e16355462f" /><Relationship Type="http://schemas.openxmlformats.org/officeDocument/2006/relationships/chart" Target="/ppt/slides/charts/chart78.xml" Id="rId3" /><Relationship Type="http://schemas.openxmlformats.org/officeDocument/2006/relationships/notesSlide" Target="/ppt/notesSlides/notesSlide79.xml" Id="Rad2fe3410f894cfa"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3565195e5a024969" /><Relationship Type="http://schemas.openxmlformats.org/officeDocument/2006/relationships/chart" Target="/ppt/slides/charts/chart79.xml" Id="rId3" /><Relationship Type="http://schemas.openxmlformats.org/officeDocument/2006/relationships/notesSlide" Target="/ppt/notesSlides/notesSlide7a.xml" Id="R76aa689015d74abf"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621e95422c244344" /><Relationship Type="http://schemas.openxmlformats.org/officeDocument/2006/relationships/chart" Target="/ppt/slides/charts/chart7a.xml" Id="rId3" /><Relationship Type="http://schemas.openxmlformats.org/officeDocument/2006/relationships/notesSlide" Target="/ppt/notesSlides/notesSlide7b.xml" Id="R1e51f8f53a7d4320"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2143d3a854484fff" /><Relationship Type="http://schemas.openxmlformats.org/officeDocument/2006/relationships/chart" Target="/ppt/slides/charts/chart7b.xml" Id="rId3" /><Relationship Type="http://schemas.openxmlformats.org/officeDocument/2006/relationships/notesSlide" Target="/ppt/notesSlides/notesSlide7c.xml" Id="R2d46f27fad504d1c"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040e5c13e1d34562" /><Relationship Type="http://schemas.openxmlformats.org/officeDocument/2006/relationships/chart" Target="/ppt/slides/charts/chart7c.xml" Id="rId3" /><Relationship Type="http://schemas.openxmlformats.org/officeDocument/2006/relationships/notesSlide" Target="/ppt/notesSlides/notesSlide7d.xml" Id="R89a453e8e69a4cb2"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2925dc2bf8ed408f" /><Relationship Type="http://schemas.openxmlformats.org/officeDocument/2006/relationships/chart" Target="/ppt/slides/charts/chart7d.xml" Id="rId3" /><Relationship Type="http://schemas.openxmlformats.org/officeDocument/2006/relationships/notesSlide" Target="/ppt/notesSlides/notesSlide7e.xml" Id="R157902346e7c4fa8"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4819861985444c5f" /><Relationship Type="http://schemas.openxmlformats.org/officeDocument/2006/relationships/chart" Target="/ppt/slides/charts/chart7e.xml" Id="rId3" /><Relationship Type="http://schemas.openxmlformats.org/officeDocument/2006/relationships/notesSlide" Target="/ppt/notesSlides/notesSlide7f.xml" Id="R66a101a7e9784009"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8029a4f289cb417b" /><Relationship Type="http://schemas.openxmlformats.org/officeDocument/2006/relationships/chart" Target="/ppt/slides/charts/chart7.xml" Id="rId3" /><Relationship Type="http://schemas.openxmlformats.org/officeDocument/2006/relationships/notesSlide" Target="/ppt/notesSlides/notesSlide8.xml" Id="Rc1b35241ccb343e9"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aa3f8c4aede942cb" /><Relationship Type="http://schemas.openxmlformats.org/officeDocument/2006/relationships/chart" Target="/ppt/slides/charts/chart7f.xml" Id="rId3" /><Relationship Type="http://schemas.openxmlformats.org/officeDocument/2006/relationships/notesSlide" Target="/ppt/notesSlides/notesSlide80.xml" Id="R25f8a30bfd5f43b2"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e7565182fd4642b3" /><Relationship Type="http://schemas.openxmlformats.org/officeDocument/2006/relationships/chart" Target="/ppt/slides/charts/chart80.xml" Id="rId3" /><Relationship Type="http://schemas.openxmlformats.org/officeDocument/2006/relationships/notesSlide" Target="/ppt/notesSlides/notesSlide81.xml" Id="Rd383f0b6a1df4ff1"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60059ceea9fd48b4" /><Relationship Type="http://schemas.openxmlformats.org/officeDocument/2006/relationships/chart" Target="/ppt/slides/charts/chart81.xml" Id="rId3" /><Relationship Type="http://schemas.openxmlformats.org/officeDocument/2006/relationships/notesSlide" Target="/ppt/notesSlides/notesSlide82.xml" Id="Rad497a1cb9ea4fd5"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86ff6f715eee4211" /><Relationship Type="http://schemas.openxmlformats.org/officeDocument/2006/relationships/chart" Target="/ppt/slides/charts/chart82.xml" Id="rId3" /><Relationship Type="http://schemas.openxmlformats.org/officeDocument/2006/relationships/notesSlide" Target="/ppt/notesSlides/notesSlide83.xml" Id="R1756db613fd041c7"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7d07a53e7d4b437b" /><Relationship Type="http://schemas.openxmlformats.org/officeDocument/2006/relationships/chart" Target="/ppt/slides/charts/chart83.xml" Id="rId3" /><Relationship Type="http://schemas.openxmlformats.org/officeDocument/2006/relationships/notesSlide" Target="/ppt/notesSlides/notesSlide84.xml" Id="Rc153eaf46db342b8"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d61a4fffec8943e3" /><Relationship Type="http://schemas.openxmlformats.org/officeDocument/2006/relationships/chart" Target="/ppt/slides/charts/chart84.xml" Id="rId3" /><Relationship Type="http://schemas.openxmlformats.org/officeDocument/2006/relationships/notesSlide" Target="/ppt/notesSlides/notesSlide85.xml" Id="R8642307d48c6491f"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3dedc4fed9f6460d" /><Relationship Type="http://schemas.openxmlformats.org/officeDocument/2006/relationships/chart" Target="/ppt/slides/charts/chart85.xml" Id="rId3" /><Relationship Type="http://schemas.openxmlformats.org/officeDocument/2006/relationships/notesSlide" Target="/ppt/notesSlides/notesSlide86.xml" Id="Re250ab8bdb6a4774"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054821abac6748ef" /><Relationship Type="http://schemas.openxmlformats.org/officeDocument/2006/relationships/chart" Target="/ppt/slides/charts/chart86.xml" Id="rId3" /><Relationship Type="http://schemas.openxmlformats.org/officeDocument/2006/relationships/notesSlide" Target="/ppt/notesSlides/notesSlide87.xml" Id="Raeb450cf71054dfa"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c27d6f03ac314eff" /><Relationship Type="http://schemas.openxmlformats.org/officeDocument/2006/relationships/chart" Target="/ppt/slides/charts/chart87.xml" Id="rId3" /><Relationship Type="http://schemas.openxmlformats.org/officeDocument/2006/relationships/notesSlide" Target="/ppt/notesSlides/notesSlide88.xml" Id="R6bbefee08af54c5d"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b57e208ef53a446f" /><Relationship Type="http://schemas.openxmlformats.org/officeDocument/2006/relationships/chart" Target="/ppt/slides/charts/chart88.xml" Id="rId3" /><Relationship Type="http://schemas.openxmlformats.org/officeDocument/2006/relationships/notesSlide" Target="/ppt/notesSlides/notesSlide89.xml" Id="R0f7f7daa3388457c"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a5da4c55533246ec" /><Relationship Type="http://schemas.openxmlformats.org/officeDocument/2006/relationships/chart" Target="/ppt/slides/charts/chart89.xml" Id="rId3" /><Relationship Type="http://schemas.openxmlformats.org/officeDocument/2006/relationships/notesSlide" Target="/ppt/notesSlides/notesSlide8a.xml" Id="Rb24dc4b0d74f4b50"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e63ab716fd704977" /><Relationship Type="http://schemas.openxmlformats.org/officeDocument/2006/relationships/chart" Target="/ppt/slides/charts/chart8a.xml" Id="rId3" /><Relationship Type="http://schemas.openxmlformats.org/officeDocument/2006/relationships/notesSlide" Target="/ppt/notesSlides/notesSlide8b.xml" Id="Rff80e80ee5804d3d"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67751c2f56f34c68" /><Relationship Type="http://schemas.openxmlformats.org/officeDocument/2006/relationships/chart" Target="/ppt/slides/charts/chart8b.xml" Id="rId3" /><Relationship Type="http://schemas.openxmlformats.org/officeDocument/2006/relationships/notesSlide" Target="/ppt/notesSlides/notesSlide8c.xml" Id="R34b5302cb1b94b83"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bc993f4ffc9b4793" /><Relationship Type="http://schemas.openxmlformats.org/officeDocument/2006/relationships/chart" Target="/ppt/slides/charts/chart8.xml" Id="rId3" /><Relationship Type="http://schemas.openxmlformats.org/officeDocument/2006/relationships/notesSlide" Target="/ppt/notesSlides/notesSlide9.xml" Id="R8dbb0484114f412e"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c27fd75d0562416b" /><Relationship Type="http://schemas.openxmlformats.org/officeDocument/2006/relationships/chart" Target="/ppt/slides/charts/chart9.xml" Id="rId3" /><Relationship Type="http://schemas.openxmlformats.org/officeDocument/2006/relationships/notesSlide" Target="/ppt/notesSlides/notesSlidea.xml" Id="Ree9d8f94f0844dd7"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e62e4352c2b44ace" /><Relationship Type="http://schemas.openxmlformats.org/officeDocument/2006/relationships/chart" Target="/ppt/slides/charts/charta.xml" Id="rId3" /><Relationship Type="http://schemas.openxmlformats.org/officeDocument/2006/relationships/notesSlide" Target="/ppt/notesSlides/notesSlideb.xml" Id="R66f44e4516ae4b19"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aabe46dc26c840c6" /><Relationship Type="http://schemas.openxmlformats.org/officeDocument/2006/relationships/chart" Target="/ppt/slides/charts/chartb.xml" Id="rId3" /><Relationship Type="http://schemas.openxmlformats.org/officeDocument/2006/relationships/notesSlide" Target="/ppt/notesSlides/notesSlidec.xml" Id="R4a57c567298c413b"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6a000c7122a14e2b" /><Relationship Type="http://schemas.openxmlformats.org/officeDocument/2006/relationships/chart" Target="/ppt/slides/charts/chartc.xml" Id="rId3" /><Relationship Type="http://schemas.openxmlformats.org/officeDocument/2006/relationships/notesSlide" Target="/ppt/notesSlides/notesSlided.xml" Id="R6a10822f83b64e2a"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fd93620b3aec4d0e" /><Relationship Type="http://schemas.openxmlformats.org/officeDocument/2006/relationships/chart" Target="/ppt/slides/charts/chartd.xml" Id="rId3" /><Relationship Type="http://schemas.openxmlformats.org/officeDocument/2006/relationships/notesSlide" Target="/ppt/notesSlides/notesSlidee.xml" Id="R8c2f3bba01644cdd"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e5456b022e1944dc" /><Relationship Type="http://schemas.openxmlformats.org/officeDocument/2006/relationships/chart" Target="/ppt/slides/charts/charte.xml" Id="rId3" /><Relationship Type="http://schemas.openxmlformats.org/officeDocument/2006/relationships/notesSlide" Target="/ppt/notesSlides/notesSlidef.xml" Id="R02719d989d704a6d"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11.9</c:v>
                </c:pt>
                <c:pt idx="1">
                  <c:v/>
                </c:pt>
                <c:pt idx="2">
                  <c:v>9.6</c:v>
                </c:pt>
                <c:pt idx="3">
                  <c:v>14.3</c:v>
                </c:pt>
                <c:pt idx="4">
                  <c:v/>
                </c:pt>
                <c:pt idx="5">
                  <c:v>12.7</c:v>
                </c:pt>
                <c:pt idx="6">
                  <c:v>9.3</c:v>
                </c:pt>
                <c:pt idx="7">
                  <c:v>14.1</c:v>
                </c:pt>
                <c:pt idx="8">
                  <c:v/>
                </c:pt>
                <c:pt idx="9">
                  <c:v>14.4</c:v>
                </c:pt>
                <c:pt idx="10">
                  <c:v>11.7</c:v>
                </c:pt>
                <c:pt idx="11">
                  <c:v>10.6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12.6</c:v>
                </c:pt>
                <c:pt idx="1">
                  <c:v>11.2</c:v>
                </c:pt>
                <c:pt idx="2">
                  <c:v>11.6</c:v>
                </c:pt>
                <c:pt idx="3">
                  <c:v>17.6</c:v>
                </c:pt>
                <c:pt idx="4">
                  <c:v>11.4</c:v>
                </c:pt>
                <c:pt idx="5">
                  <c:v>10.7</c:v>
                </c:pt>
                <c:pt idx="6">
                  <c:v>11.9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8.5</c:v>
                </c:pt>
                <c:pt idx="1">
                  <c:v/>
                </c:pt>
                <c:pt idx="2">
                  <c:v>5.8</c:v>
                </c:pt>
                <c:pt idx="3">
                  <c:v>11.0</c:v>
                </c:pt>
                <c:pt idx="4">
                  <c:v/>
                </c:pt>
                <c:pt idx="5">
                  <c:v>10.8</c:v>
                </c:pt>
                <c:pt idx="6">
                  <c:v>7.5</c:v>
                </c:pt>
                <c:pt idx="7">
                  <c:v>7.5</c:v>
                </c:pt>
                <c:pt idx="8">
                  <c:v/>
                </c:pt>
                <c:pt idx="9">
                  <c:v>10.5</c:v>
                </c:pt>
                <c:pt idx="10">
                  <c:v>10.6</c:v>
                </c:pt>
                <c:pt idx="11">
                  <c:v>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6.8</c:v>
                </c:pt>
                <c:pt idx="1">
                  <c:v>6.1</c:v>
                </c:pt>
                <c:pt idx="2">
                  <c:v>6.5</c:v>
                </c:pt>
                <c:pt idx="3">
                  <c:v>8.5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5.8</c:v>
                </c:pt>
                <c:pt idx="1">
                  <c:v/>
                </c:pt>
                <c:pt idx="2">
                  <c:v>5.3</c:v>
                </c:pt>
                <c:pt idx="3">
                  <c:v>6.3</c:v>
                </c:pt>
                <c:pt idx="4">
                  <c:v/>
                </c:pt>
                <c:pt idx="5">
                  <c:v>5.1</c:v>
                </c:pt>
                <c:pt idx="6">
                  <c:v>7.1</c:v>
                </c:pt>
                <c:pt idx="7">
                  <c:v>5.1</c:v>
                </c:pt>
                <c:pt idx="8">
                  <c:v/>
                </c:pt>
                <c:pt idx="9">
                  <c:v>6.9</c:v>
                </c:pt>
                <c:pt idx="10">
                  <c:v>7.3</c:v>
                </c:pt>
                <c:pt idx="11">
                  <c:v>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28.5</c:v>
                </c:pt>
                <c:pt idx="1">
                  <c:v>25.9</c:v>
                </c:pt>
                <c:pt idx="2">
                  <c:v>22.5</c:v>
                </c:pt>
                <c:pt idx="3">
                  <c:v>17.6</c:v>
                </c:pt>
                <c:pt idx="4">
                  <c:v>11.5</c:v>
                </c:pt>
                <c:pt idx="5">
                  <c:v>9.2</c:v>
                </c:pt>
                <c:pt idx="6">
                  <c:v>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c:v>
                </c:pt>
                <c:pt idx="1">
                  <c:v/>
                </c:pt>
                <c:pt idx="2">
                  <c:v>1.2</c:v>
                </c:pt>
                <c:pt idx="3">
                  <c:v>1.2</c:v>
                </c:pt>
                <c:pt idx="4">
                  <c:v/>
                </c:pt>
                <c:pt idx="5">
                  <c:v>0.9</c:v>
                </c:pt>
                <c:pt idx="6">
                  <c:v>1.5</c:v>
                </c:pt>
                <c:pt idx="7">
                  <c:v>1.3</c:v>
                </c:pt>
                <c:pt idx="8">
                  <c:v/>
                </c:pt>
                <c:pt idx="9">
                  <c:v>1.3</c:v>
                </c:pt>
                <c:pt idx="10">
                  <c:v>2.2</c:v>
                </c:pt>
                <c:pt idx="11">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8.3</c:v>
                </c:pt>
                <c:pt idx="1">
                  <c:v>8.4</c:v>
                </c:pt>
                <c:pt idx="2">
                  <c:v>5.7</c:v>
                </c:pt>
                <c:pt idx="3">
                  <c:v>4.3</c:v>
                </c:pt>
                <c:pt idx="4">
                  <c:v>2.1</c:v>
                </c:pt>
                <c:pt idx="5">
                  <c:v>1.5</c:v>
                </c:pt>
                <c:pt idx="6">
                  <c:v>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0.3</c:v>
                </c:pt>
                <c:pt idx="3">
                  <c:v>0.0</c:v>
                </c:pt>
                <c:pt idx="4">
                  <c:v/>
                </c:pt>
                <c:pt idx="5">
                  <c:v>0.0</c:v>
                </c:pt>
                <c:pt idx="6">
                  <c:v>0.0</c:v>
                </c:pt>
                <c:pt idx="7">
                  <c:v>0.4</c:v>
                </c:pt>
                <c:pt idx="8">
                  <c:v/>
                </c:pt>
                <c:pt idx="9">
                  <c:v>0.0</c:v>
                </c:pt>
                <c:pt idx="10">
                  <c:v>0.3</c:v>
                </c:pt>
                <c:pt idx="11">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1.9</c:v>
                </c:pt>
                <c:pt idx="1">
                  <c:v>2.2</c:v>
                </c:pt>
                <c:pt idx="2">
                  <c:v>1.4</c:v>
                </c:pt>
                <c:pt idx="3">
                  <c:v>0.9</c:v>
                </c:pt>
                <c:pt idx="4">
                  <c:v>0.4</c:v>
                </c:pt>
                <c:pt idx="5">
                  <c:v>0.1</c:v>
                </c:pt>
                <c:pt idx="6">
                  <c:v>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0.3</c:v>
                </c:pt>
                <c:pt idx="3">
                  <c:v>0.0</c:v>
                </c:pt>
                <c:pt idx="4">
                  <c:v/>
                </c:pt>
                <c:pt idx="5">
                  <c:v>0.0</c:v>
                </c:pt>
                <c:pt idx="6">
                  <c:v>0.0</c:v>
                </c:pt>
                <c:pt idx="7">
                  <c:v>0.4</c:v>
                </c:pt>
                <c:pt idx="8">
                  <c:v/>
                </c:pt>
                <c:pt idx="9">
                  <c:v>0.0</c:v>
                </c:pt>
                <c:pt idx="10">
                  <c:v>0.3</c:v>
                </c:pt>
                <c:pt idx="11">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1.4</c:v>
                </c:pt>
                <c:pt idx="1">
                  <c:v>1.8</c:v>
                </c:pt>
                <c:pt idx="2">
                  <c:v>1.0</c:v>
                </c:pt>
                <c:pt idx="3">
                  <c:v>0.8</c:v>
                </c:pt>
                <c:pt idx="4">
                  <c:v>0.3</c:v>
                </c:pt>
                <c:pt idx="5">
                  <c:v>0.1</c:v>
                </c:pt>
                <c:pt idx="6">
                  <c:v>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11.8</c:v>
                </c:pt>
                <c:pt idx="1">
                  <c:v/>
                </c:pt>
                <c:pt idx="2">
                  <c:v>12.4</c:v>
                </c:pt>
                <c:pt idx="3">
                  <c:v>11.1</c:v>
                </c:pt>
                <c:pt idx="4">
                  <c:v/>
                </c:pt>
                <c:pt idx="5">
                  <c:v>8.7</c:v>
                </c:pt>
                <c:pt idx="6">
                  <c:v>10.2</c:v>
                </c:pt>
                <c:pt idx="7">
                  <c:v>16.3</c:v>
                </c:pt>
                <c:pt idx="8">
                  <c:v/>
                </c:pt>
                <c:pt idx="9">
                  <c:v>11.3</c:v>
                </c:pt>
                <c:pt idx="10">
                  <c:v>15.3</c:v>
                </c:pt>
                <c:pt idx="11">
                  <c:v>11.8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17.2</c:v>
                </c:pt>
                <c:pt idx="1">
                  <c:v>15.2</c:v>
                </c:pt>
                <c:pt idx="2">
                  <c:v>11.8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c:v>
                </c:pt>
                <c:pt idx="1">
                  <c:v/>
                </c:pt>
                <c:pt idx="2">
                  <c:v>4.9</c:v>
                </c:pt>
                <c:pt idx="3">
                  <c:v>4.3</c:v>
                </c:pt>
                <c:pt idx="4">
                  <c:v/>
                </c:pt>
                <c:pt idx="5">
                  <c:v>4.0</c:v>
                </c:pt>
                <c:pt idx="6">
                  <c:v>4.1</c:v>
                </c:pt>
                <c:pt idx="7">
                  <c:v>5.8</c:v>
                </c:pt>
                <c:pt idx="8">
                  <c:v/>
                </c:pt>
                <c:pt idx="9">
                  <c:v>3.4</c:v>
                </c:pt>
                <c:pt idx="10">
                  <c:v>9.1</c:v>
                </c:pt>
                <c:pt idx="11">
                  <c:v>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8.4</c:v>
                </c:pt>
                <c:pt idx="1">
                  <c:v>5.7</c:v>
                </c:pt>
                <c:pt idx="2">
                  <c:v>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0.4</c:v>
                </c:pt>
                <c:pt idx="1">
                  <c:v/>
                </c:pt>
                <c:pt idx="2">
                  <c:v>0.6</c:v>
                </c:pt>
                <c:pt idx="3">
                  <c:v>0.2</c:v>
                </c:pt>
                <c:pt idx="4">
                  <c:v/>
                </c:pt>
                <c:pt idx="5">
                  <c:v>0.0</c:v>
                </c:pt>
                <c:pt idx="6">
                  <c:v>0.5</c:v>
                </c:pt>
                <c:pt idx="7">
                  <c:v>0.6</c:v>
                </c:pt>
                <c:pt idx="8">
                  <c:v/>
                </c:pt>
                <c:pt idx="9">
                  <c:v>0.6</c:v>
                </c:pt>
                <c:pt idx="10">
                  <c:v>0.9</c:v>
                </c:pt>
                <c:pt idx="11">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0.7</c:v>
                </c:pt>
                <c:pt idx="1">
                  <c:v>0.7</c:v>
                </c:pt>
                <c:pt idx="2">
                  <c:v>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0.3</c:v>
                </c:pt>
                <c:pt idx="1">
                  <c:v/>
                </c:pt>
                <c:pt idx="2">
                  <c:v>0.6</c:v>
                </c:pt>
                <c:pt idx="3">
                  <c:v>0.0</c:v>
                </c:pt>
                <c:pt idx="4">
                  <c:v/>
                </c:pt>
                <c:pt idx="5">
                  <c:v>0.0</c:v>
                </c:pt>
                <c:pt idx="6">
                  <c:v>0.3</c:v>
                </c:pt>
                <c:pt idx="7">
                  <c:v>0.6</c:v>
                </c:pt>
                <c:pt idx="8">
                  <c:v/>
                </c:pt>
                <c:pt idx="9">
                  <c:v>0.6</c:v>
                </c:pt>
                <c:pt idx="10">
                  <c:v>0.3</c:v>
                </c:pt>
                <c:pt idx="11">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0.4</c:v>
                </c:pt>
                <c:pt idx="1">
                  <c:v>0.5</c:v>
                </c:pt>
                <c:pt idx="2">
                  <c:v>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0.8</c:v>
                </c:pt>
                <c:pt idx="1">
                  <c:v/>
                </c:pt>
                <c:pt idx="2">
                  <c:v>1.1</c:v>
                </c:pt>
                <c:pt idx="3">
                  <c:v>0.6</c:v>
                </c:pt>
                <c:pt idx="4">
                  <c:v/>
                </c:pt>
                <c:pt idx="5">
                  <c:v>1.5</c:v>
                </c:pt>
                <c:pt idx="6">
                  <c:v>1.1</c:v>
                </c:pt>
                <c:pt idx="7">
                  <c:v>0.0</c:v>
                </c:pt>
                <c:pt idx="8">
                  <c:v/>
                </c:pt>
                <c:pt idx="9">
                  <c:v>0.9</c:v>
                </c:pt>
                <c:pt idx="10">
                  <c:v>1.0</c:v>
                </c:pt>
                <c:pt idx="11">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1.3</c:v>
                </c:pt>
                <c:pt idx="1">
                  <c:v>0.8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1.7</c:v>
                </c:pt>
                <c:pt idx="3">
                  <c:v>0.5</c:v>
                </c:pt>
                <c:pt idx="4">
                  <c:v/>
                </c:pt>
                <c:pt idx="5">
                  <c:v>1.0</c:v>
                </c:pt>
                <c:pt idx="6">
                  <c:v>1.1</c:v>
                </c:pt>
                <c:pt idx="7">
                  <c:v>1.1</c:v>
                </c:pt>
                <c:pt idx="8">
                  <c:v/>
                </c:pt>
                <c:pt idx="9">
                  <c:v>1.6</c:v>
                </c:pt>
                <c:pt idx="10">
                  <c:v>1.5</c:v>
                </c:pt>
                <c:pt idx="11">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4.9</c:v>
                </c:pt>
                <c:pt idx="1">
                  <c:v>6.4</c:v>
                </c:pt>
                <c:pt idx="2">
                  <c:v>4.4</c:v>
                </c:pt>
                <c:pt idx="3">
                  <c:v>4.2</c:v>
                </c:pt>
                <c:pt idx="4">
                  <c:v>2.4</c:v>
                </c:pt>
                <c:pt idx="5">
                  <c:v>1.6</c:v>
                </c:pt>
                <c:pt idx="6">
                  <c:v>1.0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c:v>
                </c:pt>
                <c:pt idx="1">
                  <c:v/>
                </c:pt>
                <c:pt idx="2">
                  <c:v>2.1</c:v>
                </c:pt>
                <c:pt idx="3">
                  <c:v>1.5</c:v>
                </c:pt>
                <c:pt idx="4">
                  <c:v/>
                </c:pt>
                <c:pt idx="5">
                  <c:v>1.3</c:v>
                </c:pt>
                <c:pt idx="6">
                  <c:v>2.1</c:v>
                </c:pt>
                <c:pt idx="7">
                  <c:v>2.0</c:v>
                </c:pt>
                <c:pt idx="8">
                  <c:v/>
                </c:pt>
                <c:pt idx="9">
                  <c:v>2.2</c:v>
                </c:pt>
                <c:pt idx="10">
                  <c:v>2.6</c:v>
                </c:pt>
                <c:pt idx="11">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2.2</c:v>
                </c:pt>
                <c:pt idx="1">
                  <c:v/>
                </c:pt>
                <c:pt idx="2">
                  <c:v>2.6</c:v>
                </c:pt>
                <c:pt idx="3">
                  <c:v>1.9</c:v>
                </c:pt>
                <c:pt idx="4">
                  <c:v/>
                </c:pt>
                <c:pt idx="5">
                  <c:v>2.8</c:v>
                </c:pt>
                <c:pt idx="6">
                  <c:v>2.1</c:v>
                </c:pt>
                <c:pt idx="7">
                  <c:v>2.0</c:v>
                </c:pt>
                <c:pt idx="8">
                  <c:v/>
                </c:pt>
                <c:pt idx="9">
                  <c:v>2.6</c:v>
                </c:pt>
                <c:pt idx="10">
                  <c:v>3.1</c:v>
                </c:pt>
                <c:pt idx="11">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6.0</c:v>
                </c:pt>
                <c:pt idx="1">
                  <c:v/>
                </c:pt>
                <c:pt idx="2">
                  <c:v>6.3</c:v>
                </c:pt>
                <c:pt idx="3">
                  <c:v>5.8</c:v>
                </c:pt>
                <c:pt idx="4">
                  <c:v/>
                </c:pt>
                <c:pt idx="5">
                  <c:v>5.7</c:v>
                </c:pt>
                <c:pt idx="6">
                  <c:v>5.7</c:v>
                </c:pt>
                <c:pt idx="7">
                  <c:v>6.6</c:v>
                </c:pt>
                <c:pt idx="8">
                  <c:v/>
                </c:pt>
                <c:pt idx="9">
                  <c:v>5.1</c:v>
                </c:pt>
                <c:pt idx="10">
                  <c:v>11.2</c:v>
                </c:pt>
                <c:pt idx="11">
                  <c:v>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c:v>
                </c:pt>
                <c:pt idx="1">
                  <c:v/>
                </c:pt>
                <c:pt idx="2">
                  <c:v>5.7</c:v>
                </c:pt>
                <c:pt idx="3">
                  <c:v>5.1</c:v>
                </c:pt>
                <c:pt idx="4">
                  <c:v/>
                </c:pt>
                <c:pt idx="5">
                  <c:v>4.6</c:v>
                </c:pt>
                <c:pt idx="6">
                  <c:v>5.1</c:v>
                </c:pt>
                <c:pt idx="7">
                  <c:v>6.4</c:v>
                </c:pt>
                <c:pt idx="8">
                  <c:v/>
                </c:pt>
                <c:pt idx="9">
                  <c:v>4.0</c:v>
                </c:pt>
                <c:pt idx="10">
                  <c:v>10.4</c:v>
                </c:pt>
                <c:pt idx="11">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17.3</c:v>
                </c:pt>
                <c:pt idx="1">
                  <c:v/>
                </c:pt>
                <c:pt idx="2">
                  <c:v>17.5</c:v>
                </c:pt>
                <c:pt idx="3">
                  <c:v>17.5</c:v>
                </c:pt>
                <c:pt idx="4">
                  <c:v/>
                </c:pt>
                <c:pt idx="5">
                  <c:v>15.8</c:v>
                </c:pt>
                <c:pt idx="6">
                  <c:v>15.0</c:v>
                </c:pt>
                <c:pt idx="7">
                  <c:v>20.9</c:v>
                </c:pt>
                <c:pt idx="8">
                  <c:v/>
                </c:pt>
                <c:pt idx="9">
                  <c:v>17.1</c:v>
                </c:pt>
                <c:pt idx="10">
                  <c:v>27.7</c:v>
                </c:pt>
                <c:pt idx="11">
                  <c:v>14.0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42.1</c:v>
                </c:pt>
                <c:pt idx="1">
                  <c:v>39.9</c:v>
                </c:pt>
                <c:pt idx="2">
                  <c:v>34.4</c:v>
                </c:pt>
                <c:pt idx="3">
                  <c:v>26.8</c:v>
                </c:pt>
                <c:pt idx="4">
                  <c:v>21.7</c:v>
                </c:pt>
                <c:pt idx="5">
                  <c:v>23.3</c:v>
                </c:pt>
                <c:pt idx="6">
                  <c:v>17.3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c:v>
                </c:pt>
                <c:pt idx="1">
                  <c:v/>
                </c:pt>
                <c:pt idx="2">
                  <c:v>4.9</c:v>
                </c:pt>
                <c:pt idx="3">
                  <c:v>5.7</c:v>
                </c:pt>
                <c:pt idx="4">
                  <c:v/>
                </c:pt>
                <c:pt idx="5">
                  <c:v>6.1</c:v>
                </c:pt>
                <c:pt idx="6">
                  <c:v>6.1</c:v>
                </c:pt>
                <c:pt idx="7">
                  <c:v>4.3</c:v>
                </c:pt>
                <c:pt idx="8">
                  <c:v/>
                </c:pt>
                <c:pt idx="9">
                  <c:v>11.4</c:v>
                </c:pt>
                <c:pt idx="10">
                  <c:v>5.3</c:v>
                </c:pt>
                <c:pt idx="11">
                  <c:v>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7.7</c:v>
                </c:pt>
                <c:pt idx="1">
                  <c:v/>
                </c:pt>
                <c:pt idx="2">
                  <c:v>8.9</c:v>
                </c:pt>
                <c:pt idx="3">
                  <c:v>6.8</c:v>
                </c:pt>
                <c:pt idx="4">
                  <c:v/>
                </c:pt>
                <c:pt idx="5">
                  <c:v>11.5</c:v>
                </c:pt>
                <c:pt idx="6">
                  <c:v>6.0</c:v>
                </c:pt>
                <c:pt idx="7">
                  <c:v>5.9</c:v>
                </c:pt>
                <c:pt idx="8">
                  <c:v/>
                </c:pt>
                <c:pt idx="9">
                  <c:v>9.0</c:v>
                </c:pt>
                <c:pt idx="10">
                  <c:v>10.6</c:v>
                </c:pt>
                <c:pt idx="11">
                  <c:v>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14.9</c:v>
                </c:pt>
                <c:pt idx="1">
                  <c:v>15.8</c:v>
                </c:pt>
                <c:pt idx="2">
                  <c:v>12.5</c:v>
                </c:pt>
                <c:pt idx="3">
                  <c:v>9.6</c:v>
                </c:pt>
                <c:pt idx="4">
                  <c:v>6.8</c:v>
                </c:pt>
                <c:pt idx="5">
                  <c:v>8.6</c:v>
                </c:pt>
                <c:pt idx="6">
                  <c:v>7.7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7.1</c:v>
                </c:pt>
                <c:pt idx="1">
                  <c:v/>
                </c:pt>
                <c:pt idx="2">
                  <c:v>6.9</c:v>
                </c:pt>
                <c:pt idx="3">
                  <c:v>7.1</c:v>
                </c:pt>
                <c:pt idx="4">
                  <c:v/>
                </c:pt>
                <c:pt idx="5">
                  <c:v>4.2</c:v>
                </c:pt>
                <c:pt idx="6">
                  <c:v>6.3</c:v>
                </c:pt>
                <c:pt idx="7">
                  <c:v>10.5</c:v>
                </c:pt>
                <c:pt idx="8">
                  <c:v/>
                </c:pt>
                <c:pt idx="9">
                  <c:v>11.4</c:v>
                </c:pt>
                <c:pt idx="10">
                  <c:v>8.7</c:v>
                </c:pt>
                <c:pt idx="11">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13.7</c:v>
                </c:pt>
                <c:pt idx="1">
                  <c:v>15.3</c:v>
                </c:pt>
                <c:pt idx="2">
                  <c:v>12.9</c:v>
                </c:pt>
                <c:pt idx="3">
                  <c:v>11.9</c:v>
                </c:pt>
                <c:pt idx="4">
                  <c:v>9.9</c:v>
                </c:pt>
                <c:pt idx="5">
                  <c:v>10.3</c:v>
                </c:pt>
                <c:pt idx="6">
                  <c:v>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c:v>
                </c:pt>
                <c:pt idx="1">
                  <c:v/>
                </c:pt>
                <c:pt idx="2">
                  <c:v>2.3</c:v>
                </c:pt>
                <c:pt idx="3">
                  <c:v>1.0</c:v>
                </c:pt>
                <c:pt idx="4">
                  <c:v/>
                </c:pt>
                <c:pt idx="5">
                  <c:v>1.9</c:v>
                </c:pt>
                <c:pt idx="6">
                  <c:v>2.0</c:v>
                </c:pt>
                <c:pt idx="7">
                  <c:v>1.4</c:v>
                </c:pt>
                <c:pt idx="8">
                  <c:v/>
                </c:pt>
                <c:pt idx="9">
                  <c:v>3.2</c:v>
                </c:pt>
                <c:pt idx="10">
                  <c:v>2.2</c:v>
                </c:pt>
                <c:pt idx="11">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2.7</c:v>
                </c:pt>
                <c:pt idx="1">
                  <c:v>3.2</c:v>
                </c:pt>
                <c:pt idx="2">
                  <c:v>2.3</c:v>
                </c:pt>
                <c:pt idx="3">
                  <c:v>2.5</c:v>
                </c:pt>
                <c:pt idx="4">
                  <c:v>1.4</c:v>
                </c:pt>
                <c:pt idx="5">
                  <c:v>1.7</c:v>
                </c:pt>
                <c:pt idx="6">
                  <c:v>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6.7</c:v>
                </c:pt>
                <c:pt idx="1">
                  <c:v/>
                </c:pt>
                <c:pt idx="2">
                  <c:v>6.0</c:v>
                </c:pt>
                <c:pt idx="3">
                  <c:v>7.4</c:v>
                </c:pt>
                <c:pt idx="4">
                  <c:v/>
                </c:pt>
                <c:pt idx="5">
                  <c:v>7.2</c:v>
                </c:pt>
                <c:pt idx="6">
                  <c:v>5.7</c:v>
                </c:pt>
                <c:pt idx="7">
                  <c:v>7.3</c:v>
                </c:pt>
                <c:pt idx="8">
                  <c:v/>
                </c:pt>
                <c:pt idx="9">
                  <c:v>9.4</c:v>
                </c:pt>
                <c:pt idx="10">
                  <c:v>10.3</c:v>
                </c:pt>
                <c:pt idx="11">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4.6</c:v>
                </c:pt>
                <c:pt idx="1">
                  <c:v>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c:v>
                </c:pt>
                <c:pt idx="1">
                  <c:v/>
                </c:pt>
                <c:pt idx="2">
                  <c:v>1.4</c:v>
                </c:pt>
                <c:pt idx="3">
                  <c:v>1.3</c:v>
                </c:pt>
                <c:pt idx="4">
                  <c:v/>
                </c:pt>
                <c:pt idx="5">
                  <c:v>1.6</c:v>
                </c:pt>
                <c:pt idx="6">
                  <c:v>1.3</c:v>
                </c:pt>
                <c:pt idx="7">
                  <c:v>1.1</c:v>
                </c:pt>
                <c:pt idx="8">
                  <c:v/>
                </c:pt>
                <c:pt idx="9">
                  <c:v>2.2</c:v>
                </c:pt>
                <c:pt idx="10">
                  <c:v>3.0</c:v>
                </c:pt>
                <c:pt idx="11">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2.9</c:v>
                </c:pt>
                <c:pt idx="1">
                  <c:v>4.2</c:v>
                </c:pt>
                <c:pt idx="2">
                  <c:v>2.4</c:v>
                </c:pt>
                <c:pt idx="3">
                  <c:v>1.8</c:v>
                </c:pt>
                <c:pt idx="4">
                  <c:v>0.9</c:v>
                </c:pt>
                <c:pt idx="5">
                  <c:v>1.0</c:v>
                </c:pt>
                <c:pt idx="6">
                  <c:v>1.4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4.3</c:v>
                </c:pt>
                <c:pt idx="1">
                  <c:v/>
                </c:pt>
                <c:pt idx="2">
                  <c:v>2.7</c:v>
                </c:pt>
                <c:pt idx="3">
                  <c:v>6.0</c:v>
                </c:pt>
                <c:pt idx="4">
                  <c:v/>
                </c:pt>
                <c:pt idx="5">
                  <c:v>4.7</c:v>
                </c:pt>
                <c:pt idx="6">
                  <c:v>4.9</c:v>
                </c:pt>
                <c:pt idx="7">
                  <c:v>3.3</c:v>
                </c:pt>
                <c:pt idx="8">
                  <c:v/>
                </c:pt>
                <c:pt idx="9">
                  <c:v>5.1</c:v>
                </c:pt>
                <c:pt idx="10">
                  <c:v>7.1</c:v>
                </c:pt>
                <c:pt idx="11">
                  <c:v>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0.7</c:v>
                </c:pt>
                <c:pt idx="3">
                  <c:v>1.3</c:v>
                </c:pt>
                <c:pt idx="4">
                  <c:v/>
                </c:pt>
                <c:pt idx="5">
                  <c:v>1.1</c:v>
                </c:pt>
                <c:pt idx="6">
                  <c:v>1.3</c:v>
                </c:pt>
                <c:pt idx="7">
                  <c:v>0.6</c:v>
                </c:pt>
                <c:pt idx="8">
                  <c:v/>
                </c:pt>
                <c:pt idx="9">
                  <c:v>1.3</c:v>
                </c:pt>
                <c:pt idx="10">
                  <c:v>1.8</c:v>
                </c:pt>
                <c:pt idx="11">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5.9</c:v>
                </c:pt>
                <c:pt idx="1">
                  <c:v/>
                </c:pt>
                <c:pt idx="2">
                  <c:v>7.9</c:v>
                </c:pt>
                <c:pt idx="3">
                  <c:v>4.1</c:v>
                </c:pt>
                <c:pt idx="4">
                  <c:v/>
                </c:pt>
                <c:pt idx="5">
                  <c:v>4.7</c:v>
                </c:pt>
                <c:pt idx="6">
                  <c:v>4.6</c:v>
                </c:pt>
                <c:pt idx="7">
                  <c:v>8.5</c:v>
                </c:pt>
                <c:pt idx="8">
                  <c:v/>
                </c:pt>
                <c:pt idx="9">
                  <c:v>9.4</c:v>
                </c:pt>
                <c:pt idx="10">
                  <c:v>6.5</c:v>
                </c:pt>
                <c:pt idx="11">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23.3</c:v>
                </c:pt>
                <c:pt idx="1">
                  <c:v>22.8</c:v>
                </c:pt>
                <c:pt idx="2">
                  <c:v>18.8</c:v>
                </c:pt>
                <c:pt idx="3">
                  <c:v>14.4</c:v>
                </c:pt>
                <c:pt idx="4">
                  <c:v>10.5</c:v>
                </c:pt>
                <c:pt idx="5">
                  <c:v>9.2</c:v>
                </c:pt>
                <c:pt idx="6">
                  <c:v>5.9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2.5</c:v>
                </c:pt>
                <c:pt idx="3">
                  <c:v>1.5</c:v>
                </c:pt>
                <c:pt idx="4">
                  <c:v/>
                </c:pt>
                <c:pt idx="5">
                  <c:v>3.3</c:v>
                </c:pt>
                <c:pt idx="6">
                  <c:v>0.8</c:v>
                </c:pt>
                <c:pt idx="7">
                  <c:v>2.0</c:v>
                </c:pt>
                <c:pt idx="8">
                  <c:v/>
                </c:pt>
                <c:pt idx="9">
                  <c:v>3.3</c:v>
                </c:pt>
                <c:pt idx="10">
                  <c:v>1.6</c:v>
                </c:pt>
                <c:pt idx="11">
                  <c:v>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5.8</c:v>
                </c:pt>
                <c:pt idx="1">
                  <c:v>6.4</c:v>
                </c:pt>
                <c:pt idx="2">
                  <c:v>4.9</c:v>
                </c:pt>
                <c:pt idx="3">
                  <c:v>3.9</c:v>
                </c:pt>
                <c:pt idx="4">
                  <c:v>2.4</c:v>
                </c:pt>
                <c:pt idx="5">
                  <c:v>2.5</c:v>
                </c:pt>
                <c:pt idx="6">
                  <c:v>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5.7</c:v>
                </c:pt>
                <c:pt idx="1">
                  <c:v>7.3</c:v>
                </c:pt>
                <c:pt idx="2">
                  <c:v>5.5</c:v>
                </c:pt>
                <c:pt idx="3">
                  <c:v>5.5</c:v>
                </c:pt>
                <c:pt idx="4">
                  <c:v>3.8</c:v>
                </c:pt>
                <c:pt idx="5">
                  <c:v>5.2</c:v>
                </c:pt>
                <c:pt idx="6">
                  <c:v>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c:v>
                </c:pt>
                <c:pt idx="1">
                  <c:v/>
                </c:pt>
                <c:pt idx="2">
                  <c:v>1.9</c:v>
                </c:pt>
                <c:pt idx="3">
                  <c:v>0.7</c:v>
                </c:pt>
                <c:pt idx="4">
                  <c:v/>
                </c:pt>
                <c:pt idx="5">
                  <c:v>1.3</c:v>
                </c:pt>
                <c:pt idx="6">
                  <c:v>0.6</c:v>
                </c:pt>
                <c:pt idx="7">
                  <c:v>1.9</c:v>
                </c:pt>
                <c:pt idx="8">
                  <c:v/>
                </c:pt>
                <c:pt idx="9">
                  <c:v>2.4</c:v>
                </c:pt>
                <c:pt idx="10">
                  <c:v>2.5</c:v>
                </c:pt>
                <c:pt idx="11">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27.5</c:v>
                </c:pt>
                <c:pt idx="1">
                  <c:v/>
                </c:pt>
                <c:pt idx="2">
                  <c:v>26.9</c:v>
                </c:pt>
                <c:pt idx="3">
                  <c:v>28.1</c:v>
                </c:pt>
                <c:pt idx="4">
                  <c:v/>
                </c:pt>
                <c:pt idx="5">
                  <c:v>25.5</c:v>
                </c:pt>
                <c:pt idx="6">
                  <c:v>26.6</c:v>
                </c:pt>
                <c:pt idx="7">
                  <c:v>29.9</c:v>
                </c:pt>
                <c:pt idx="8">
                  <c:v/>
                </c:pt>
                <c:pt idx="9">
                  <c:v>22.2</c:v>
                </c:pt>
                <c:pt idx="10">
                  <c:v>39.6</c:v>
                </c:pt>
                <c:pt idx="11">
                  <c:v>27.2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26.7</c:v>
                </c:pt>
                <c:pt idx="1">
                  <c:v>25.6</c:v>
                </c:pt>
                <c:pt idx="2">
                  <c:v>26.9</c:v>
                </c:pt>
                <c:pt idx="3">
                  <c:v>27.4</c:v>
                </c:pt>
                <c:pt idx="4">
                  <c:v>26.3</c:v>
                </c:pt>
                <c:pt idx="5">
                  <c:v>28.0</c:v>
                </c:pt>
                <c:pt idx="6">
                  <c:v>27.5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42.5</c:v>
                </c:pt>
                <c:pt idx="1">
                  <c:v/>
                </c:pt>
                <c:pt idx="2">
                  <c:v>37.7</c:v>
                </c:pt>
                <c:pt idx="3">
                  <c:v>46.9</c:v>
                </c:pt>
                <c:pt idx="4">
                  <c:v/>
                </c:pt>
                <c:pt idx="5">
                  <c:v>42.0</c:v>
                </c:pt>
                <c:pt idx="6">
                  <c:v>39.6</c:v>
                </c:pt>
                <c:pt idx="7">
                  <c:v>45.2</c:v>
                </c:pt>
                <c:pt idx="8">
                  <c:v/>
                </c:pt>
                <c:pt idx="9">
                  <c:v>39.8</c:v>
                </c:pt>
                <c:pt idx="10">
                  <c:v>55.7</c:v>
                </c:pt>
                <c:pt idx="11">
                  <c:v>39.6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44.8</c:v>
                </c:pt>
                <c:pt idx="1">
                  <c:v>43.6</c:v>
                </c:pt>
                <c:pt idx="2">
                  <c:v>46.3</c:v>
                </c:pt>
                <c:pt idx="3">
                  <c:v>47.3</c:v>
                </c:pt>
                <c:pt idx="4">
                  <c:v>43.3</c:v>
                </c:pt>
                <c:pt idx="5">
                  <c:v>47.5</c:v>
                </c:pt>
                <c:pt idx="6">
                  <c:v>42.5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10.6</c:v>
                </c:pt>
                <c:pt idx="1">
                  <c:v/>
                </c:pt>
                <c:pt idx="2">
                  <c:v>6.2</c:v>
                </c:pt>
                <c:pt idx="3">
                  <c:v>14.2</c:v>
                </c:pt>
                <c:pt idx="4">
                  <c:v/>
                </c:pt>
                <c:pt idx="5">
                  <c:v>10.7</c:v>
                </c:pt>
                <c:pt idx="6">
                  <c:v>9.4</c:v>
                </c:pt>
                <c:pt idx="7">
                  <c:v>11.4</c:v>
                </c:pt>
                <c:pt idx="8">
                  <c:v/>
                </c:pt>
                <c:pt idx="9">
                  <c:v>9.1</c:v>
                </c:pt>
                <c:pt idx="10">
                  <c:v>15.3</c:v>
                </c:pt>
                <c:pt idx="11">
                  <c:v>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11.1</c:v>
                </c:pt>
                <c:pt idx="1">
                  <c:v>11.0</c:v>
                </c:pt>
                <c:pt idx="2">
                  <c:v>9.1</c:v>
                </c:pt>
                <c:pt idx="3">
                  <c:v>9.8</c:v>
                </c:pt>
                <c:pt idx="4">
                  <c:v>10.6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40.8</c:v>
                </c:pt>
                <c:pt idx="1">
                  <c:v/>
                </c:pt>
                <c:pt idx="2">
                  <c:v>49.3</c:v>
                </c:pt>
                <c:pt idx="3">
                  <c:v>33.0</c:v>
                </c:pt>
                <c:pt idx="4">
                  <c:v/>
                </c:pt>
                <c:pt idx="5">
                  <c:v>47.4</c:v>
                </c:pt>
                <c:pt idx="6">
                  <c:v>40.5</c:v>
                </c:pt>
                <c:pt idx="7">
                  <c:v>36.2</c:v>
                </c:pt>
                <c:pt idx="8">
                  <c:v/>
                </c:pt>
                <c:pt idx="9">
                  <c:v>40.9</c:v>
                </c:pt>
                <c:pt idx="10">
                  <c:v>35.0</c:v>
                </c:pt>
                <c:pt idx="11">
                  <c:v>42.1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47.8</c:v>
                </c:pt>
                <c:pt idx="1">
                  <c:v>46.3</c:v>
                </c:pt>
                <c:pt idx="2">
                  <c:v>48.7</c:v>
                </c:pt>
                <c:pt idx="3">
                  <c:v>47.1</c:v>
                </c:pt>
                <c:pt idx="4">
                  <c:v>40.8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40.5</c:v>
                </c:pt>
                <c:pt idx="1">
                  <c:v/>
                </c:pt>
                <c:pt idx="2">
                  <c:v>47.8</c:v>
                </c:pt>
                <c:pt idx="3">
                  <c:v>33.8</c:v>
                </c:pt>
                <c:pt idx="4">
                  <c:v/>
                </c:pt>
                <c:pt idx="5">
                  <c:v>40.5</c:v>
                </c:pt>
                <c:pt idx="6">
                  <c:v>40.2</c:v>
                </c:pt>
                <c:pt idx="7">
                  <c:v>41.2</c:v>
                </c:pt>
                <c:pt idx="8">
                  <c:v/>
                </c:pt>
                <c:pt idx="9">
                  <c:v>35.3</c:v>
                </c:pt>
                <c:pt idx="10">
                  <c:v>25.3</c:v>
                </c:pt>
                <c:pt idx="11">
                  <c:v>48.9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50.5</c:v>
                </c:pt>
                <c:pt idx="1">
                  <c:v>47.9</c:v>
                </c:pt>
                <c:pt idx="2">
                  <c:v>48.2</c:v>
                </c:pt>
                <c:pt idx="3">
                  <c:v>48.6</c:v>
                </c:pt>
                <c:pt idx="4">
                  <c:v>50.0</c:v>
                </c:pt>
                <c:pt idx="5">
                  <c:v>40.5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16.7</c:v>
                </c:pt>
                <c:pt idx="1">
                  <c:v/>
                </c:pt>
                <c:pt idx="2">
                  <c:v>12.9</c:v>
                </c:pt>
                <c:pt idx="3">
                  <c:v>19.8</c:v>
                </c:pt>
                <c:pt idx="4">
                  <c:v/>
                </c:pt>
                <c:pt idx="5">
                  <c:v>19.0</c:v>
                </c:pt>
                <c:pt idx="6">
                  <c:v>16.8</c:v>
                </c:pt>
                <c:pt idx="7">
                  <c:v>13.9</c:v>
                </c:pt>
                <c:pt idx="8">
                  <c:v/>
                </c:pt>
                <c:pt idx="9">
                  <c:v>24.0</c:v>
                </c:pt>
                <c:pt idx="10">
                  <c:v>20.5</c:v>
                </c:pt>
                <c:pt idx="11">
                  <c:v>10.2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15.2</c:v>
                </c:pt>
                <c:pt idx="1">
                  <c:v>11.1</c:v>
                </c:pt>
                <c:pt idx="2">
                  <c:v>13.2</c:v>
                </c:pt>
                <c:pt idx="3">
                  <c:v>12.1</c:v>
                </c:pt>
                <c:pt idx="4">
                  <c:v>11.4</c:v>
                </c:pt>
                <c:pt idx="5">
                  <c:v>16.7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20.7</c:v>
                </c:pt>
                <c:pt idx="1">
                  <c:v/>
                </c:pt>
                <c:pt idx="2">
                  <c:v>24.7</c:v>
                </c:pt>
                <c:pt idx="3">
                  <c:v>17.1</c:v>
                </c:pt>
                <c:pt idx="4">
                  <c:v/>
                </c:pt>
                <c:pt idx="5">
                  <c:v>20.9</c:v>
                </c:pt>
                <c:pt idx="6">
                  <c:v>20.0</c:v>
                </c:pt>
                <c:pt idx="7">
                  <c:v>21.6</c:v>
                </c:pt>
                <c:pt idx="8">
                  <c:v/>
                </c:pt>
                <c:pt idx="9">
                  <c:v>21.9</c:v>
                </c:pt>
                <c:pt idx="10">
                  <c:v>9.0</c:v>
                </c:pt>
                <c:pt idx="11">
                  <c:v>24.1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31.5</c:v>
                </c:pt>
                <c:pt idx="1">
                  <c:v>30.9</c:v>
                </c:pt>
                <c:pt idx="2">
                  <c:v>27.3</c:v>
                </c:pt>
                <c:pt idx="3">
                  <c:v>29.1</c:v>
                </c:pt>
                <c:pt idx="4">
                  <c:v>27.5</c:v>
                </c:pt>
                <c:pt idx="5">
                  <c:v>20.7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17.7</c:v>
                </c:pt>
                <c:pt idx="1">
                  <c:v/>
                </c:pt>
                <c:pt idx="2">
                  <c:v>16.6</c:v>
                </c:pt>
                <c:pt idx="3">
                  <c:v>18.7</c:v>
                </c:pt>
                <c:pt idx="4">
                  <c:v/>
                </c:pt>
                <c:pt idx="5">
                  <c:v>14.6</c:v>
                </c:pt>
                <c:pt idx="6">
                  <c:v>18.5</c:v>
                </c:pt>
                <c:pt idx="7">
                  <c:v>19.6</c:v>
                </c:pt>
                <c:pt idx="8">
                  <c:v/>
                </c:pt>
                <c:pt idx="9">
                  <c:v>16.7</c:v>
                </c:pt>
                <c:pt idx="10">
                  <c:v>19.9</c:v>
                </c:pt>
                <c:pt idx="11">
                  <c:v>18.6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27.0</c:v>
                </c:pt>
                <c:pt idx="1">
                  <c:v/>
                </c:pt>
                <c:pt idx="2">
                  <c:v>27.4</c:v>
                </c:pt>
                <c:pt idx="3">
                  <c:v>27.1</c:v>
                </c:pt>
                <c:pt idx="4">
                  <c:v/>
                </c:pt>
                <c:pt idx="5">
                  <c:v>24.6</c:v>
                </c:pt>
                <c:pt idx="6">
                  <c:v>32.2</c:v>
                </c:pt>
                <c:pt idx="7">
                  <c:v>24.2</c:v>
                </c:pt>
                <c:pt idx="8">
                  <c:v/>
                </c:pt>
                <c:pt idx="9">
                  <c:v>43.5</c:v>
                </c:pt>
                <c:pt idx="10">
                  <c:v>24.9</c:v>
                </c:pt>
                <c:pt idx="11">
                  <c:v>17.3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41.4</c:v>
                </c:pt>
                <c:pt idx="1">
                  <c:v>41.7</c:v>
                </c:pt>
                <c:pt idx="2">
                  <c:v>41.1</c:v>
                </c:pt>
                <c:pt idx="3">
                  <c:v>42.2</c:v>
                </c:pt>
                <c:pt idx="4">
                  <c:v>32.6</c:v>
                </c:pt>
                <c:pt idx="5">
                  <c:v>27.8</c:v>
                </c:pt>
                <c:pt idx="6">
                  <c:v>27.0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50.9</c:v>
                </c:pt>
                <c:pt idx="1">
                  <c:v/>
                </c:pt>
                <c:pt idx="2">
                  <c:v>50.8</c:v>
                </c:pt>
                <c:pt idx="3">
                  <c:v>50.6</c:v>
                </c:pt>
                <c:pt idx="4">
                  <c:v/>
                </c:pt>
                <c:pt idx="5">
                  <c:v>41.8</c:v>
                </c:pt>
                <c:pt idx="6">
                  <c:v>54.1</c:v>
                </c:pt>
                <c:pt idx="7">
                  <c:v>56.1</c:v>
                </c:pt>
                <c:pt idx="8">
                  <c:v/>
                </c:pt>
                <c:pt idx="9">
                  <c:v>54.1</c:v>
                </c:pt>
                <c:pt idx="10">
                  <c:v>55.1</c:v>
                </c:pt>
                <c:pt idx="11">
                  <c:v>49.1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30.0</c:v>
                </c:pt>
                <c:pt idx="1">
                  <c:v>34.9</c:v>
                </c:pt>
                <c:pt idx="2">
                  <c:v>41.8</c:v>
                </c:pt>
                <c:pt idx="3">
                  <c:v>46.0</c:v>
                </c:pt>
                <c:pt idx="4">
                  <c:v>49.5</c:v>
                </c:pt>
                <c:pt idx="5">
                  <c:v>50.9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54.1</c:v>
                </c:pt>
                <c:pt idx="1">
                  <c:v/>
                </c:pt>
                <c:pt idx="2">
                  <c:v>57.2</c:v>
                </c:pt>
                <c:pt idx="3">
                  <c:v>52.1</c:v>
                </c:pt>
                <c:pt idx="4">
                  <c:v/>
                </c:pt>
                <c:pt idx="5">
                  <c:v>42.6</c:v>
                </c:pt>
                <c:pt idx="6">
                  <c:v>59.1</c:v>
                </c:pt>
                <c:pt idx="7">
                  <c:v>60.9</c:v>
                </c:pt>
                <c:pt idx="8">
                  <c:v/>
                </c:pt>
                <c:pt idx="9">
                  <c:v>58.0</c:v>
                </c:pt>
                <c:pt idx="10">
                  <c:v>48.6</c:v>
                </c:pt>
                <c:pt idx="11">
                  <c:v>56.1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68.1</c:v>
                </c:pt>
                <c:pt idx="1">
                  <c:v>66.1</c:v>
                </c:pt>
                <c:pt idx="2">
                  <c:v>67.8</c:v>
                </c:pt>
                <c:pt idx="3">
                  <c:v>66.9</c:v>
                </c:pt>
                <c:pt idx="4">
                  <c:v>63.8</c:v>
                </c:pt>
                <c:pt idx="5">
                  <c:v>63.9</c:v>
                </c:pt>
                <c:pt idx="6">
                  <c:v>54.1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14.5</c:v>
                </c:pt>
                <c:pt idx="1">
                  <c:v/>
                </c:pt>
                <c:pt idx="2">
                  <c:v>14.1</c:v>
                </c:pt>
                <c:pt idx="3">
                  <c:v>15.1</c:v>
                </c:pt>
                <c:pt idx="4">
                  <c:v/>
                </c:pt>
                <c:pt idx="5">
                  <c:v>15.7</c:v>
                </c:pt>
                <c:pt idx="6">
                  <c:v>14.6</c:v>
                </c:pt>
                <c:pt idx="7">
                  <c:v>13.5</c:v>
                </c:pt>
                <c:pt idx="8">
                  <c:v/>
                </c:pt>
                <c:pt idx="9">
                  <c:v>16.9</c:v>
                </c:pt>
                <c:pt idx="10">
                  <c:v>12.5</c:v>
                </c:pt>
                <c:pt idx="11">
                  <c:v>14.9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33.3</c:v>
                </c:pt>
                <c:pt idx="1">
                  <c:v>30.1</c:v>
                </c:pt>
                <c:pt idx="2">
                  <c:v>35.3</c:v>
                </c:pt>
                <c:pt idx="3">
                  <c:v>28.6</c:v>
                </c:pt>
                <c:pt idx="4">
                  <c:v>20.6</c:v>
                </c:pt>
                <c:pt idx="5">
                  <c:v>22.7</c:v>
                </c:pt>
                <c:pt idx="6">
                  <c:v>14.5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52.3</c:v>
                </c:pt>
                <c:pt idx="1">
                  <c:v/>
                </c:pt>
                <c:pt idx="2">
                  <c:v>53.6</c:v>
                </c:pt>
                <c:pt idx="3">
                  <c:v>51.3</c:v>
                </c:pt>
                <c:pt idx="4">
                  <c:v/>
                </c:pt>
                <c:pt idx="5">
                  <c:v>51.3</c:v>
                </c:pt>
                <c:pt idx="6">
                  <c:v>52.4</c:v>
                </c:pt>
                <c:pt idx="7">
                  <c:v>53.1</c:v>
                </c:pt>
                <c:pt idx="8">
                  <c:v/>
                </c:pt>
                <c:pt idx="9">
                  <c:v>53.7</c:v>
                </c:pt>
                <c:pt idx="10">
                  <c:v>38.5</c:v>
                </c:pt>
                <c:pt idx="11">
                  <c:v>57.6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60.6</c:v>
                </c:pt>
                <c:pt idx="1">
                  <c:v>59.9</c:v>
                </c:pt>
                <c:pt idx="2">
                  <c:v>62.0</c:v>
                </c:pt>
                <c:pt idx="3">
                  <c:v>62.2</c:v>
                </c:pt>
                <c:pt idx="4">
                  <c:v>61.5</c:v>
                </c:pt>
                <c:pt idx="5">
                  <c:v>58.2</c:v>
                </c:pt>
                <c:pt idx="6">
                  <c:v>52.3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15.7</c:v>
                </c:pt>
                <c:pt idx="1">
                  <c:v/>
                </c:pt>
                <c:pt idx="2">
                  <c:v>17.4</c:v>
                </c:pt>
                <c:pt idx="3">
                  <c:v>14.4</c:v>
                </c:pt>
                <c:pt idx="4">
                  <c:v/>
                </c:pt>
                <c:pt idx="5">
                  <c:v>18.3</c:v>
                </c:pt>
                <c:pt idx="6">
                  <c:v>14.0</c:v>
                </c:pt>
                <c:pt idx="7">
                  <c:v>15.6</c:v>
                </c:pt>
                <c:pt idx="8">
                  <c:v/>
                </c:pt>
                <c:pt idx="9">
                  <c:v>18.1</c:v>
                </c:pt>
                <c:pt idx="10">
                  <c:v>16.1</c:v>
                </c:pt>
                <c:pt idx="11">
                  <c:v>13.3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16.3</c:v>
                </c:pt>
                <c:pt idx="1">
                  <c:v>15.7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18.3</c:v>
                </c:pt>
                <c:pt idx="1">
                  <c:v/>
                </c:pt>
                <c:pt idx="2">
                  <c:v>21.1</c:v>
                </c:pt>
                <c:pt idx="3">
                  <c:v>15.5</c:v>
                </c:pt>
                <c:pt idx="4">
                  <c:v/>
                </c:pt>
                <c:pt idx="5">
                  <c:v>15.6</c:v>
                </c:pt>
                <c:pt idx="6">
                  <c:v>18.6</c:v>
                </c:pt>
                <c:pt idx="7">
                  <c:v>20.5</c:v>
                </c:pt>
                <c:pt idx="8">
                  <c:v/>
                </c:pt>
                <c:pt idx="9">
                  <c:v>23.3</c:v>
                </c:pt>
                <c:pt idx="10">
                  <c:v>20.6</c:v>
                </c:pt>
                <c:pt idx="11">
                  <c:v>14.1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20.9</c:v>
                </c:pt>
                <c:pt idx="1">
                  <c:v>23.9</c:v>
                </c:pt>
                <c:pt idx="2">
                  <c:v>25.9</c:v>
                </c:pt>
                <c:pt idx="3">
                  <c:v>26.3</c:v>
                </c:pt>
                <c:pt idx="4">
                  <c:v>22.0</c:v>
                </c:pt>
                <c:pt idx="5">
                  <c:v>20.8</c:v>
                </c:pt>
                <c:pt idx="6">
                  <c:v>18.3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48.2</c:v>
                </c:pt>
                <c:pt idx="1">
                  <c:v/>
                </c:pt>
                <c:pt idx="2">
                  <c:v>50.6</c:v>
                </c:pt>
                <c:pt idx="3">
                  <c:v>46.7</c:v>
                </c:pt>
                <c:pt idx="4">
                  <c:v/>
                </c:pt>
                <c:pt idx="5">
                  <c:v>54.3</c:v>
                </c:pt>
                <c:pt idx="6">
                  <c:v>53.2</c:v>
                </c:pt>
                <c:pt idx="7">
                  <c:v>38.7</c:v>
                </c:pt>
                <c:pt idx="8">
                  <c:v/>
                </c:pt>
                <c:pt idx="9">
                  <c:v>46.7</c:v>
                </c:pt>
                <c:pt idx="10">
                  <c:v>44.5</c:v>
                </c:pt>
                <c:pt idx="11">
                  <c:v>47.9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56.9</c:v>
                </c:pt>
                <c:pt idx="1">
                  <c:v>55.3</c:v>
                </c:pt>
                <c:pt idx="2">
                  <c:v>54.7</c:v>
                </c:pt>
                <c:pt idx="3">
                  <c:v>48.9</c:v>
                </c:pt>
                <c:pt idx="4">
                  <c:v>48.2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29.3</c:v>
                </c:pt>
                <c:pt idx="1">
                  <c:v>29.8</c:v>
                </c:pt>
                <c:pt idx="2">
                  <c:v>21.5</c:v>
                </c:pt>
                <c:pt idx="3">
                  <c:v>20.8</c:v>
                </c:pt>
                <c:pt idx="4">
                  <c:v>18.6</c:v>
                </c:pt>
                <c:pt idx="5">
                  <c:v>18.4</c:v>
                </c:pt>
                <c:pt idx="6">
                  <c:v>17.7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78.3</c:v>
                </c:pt>
                <c:pt idx="1">
                  <c:v/>
                </c:pt>
                <c:pt idx="2">
                  <c:v>75.0</c:v>
                </c:pt>
                <c:pt idx="3">
                  <c:v>82.1</c:v>
                </c:pt>
                <c:pt idx="4">
                  <c:v/>
                </c:pt>
                <c:pt idx="5">
                  <c:v>80.5</c:v>
                </c:pt>
                <c:pt idx="6">
                  <c:v>71.9</c:v>
                </c:pt>
                <c:pt idx="7">
                  <c:v>83.0</c:v>
                </c:pt>
                <c:pt idx="8">
                  <c:v/>
                </c:pt>
                <c:pt idx="9">
                  <c:v>67.8</c:v>
                </c:pt>
                <c:pt idx="10">
                  <c:v>75.0</c:v>
                </c:pt>
                <c:pt idx="11">
                  <c:v>86.4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74.2</c:v>
                </c:pt>
                <c:pt idx="1">
                  <c:v>72.3</c:v>
                </c:pt>
                <c:pt idx="2">
                  <c:v>78.3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13.0</c:v>
                </c:pt>
                <c:pt idx="1">
                  <c:v/>
                </c:pt>
                <c:pt idx="2">
                  <c:v>9.7</c:v>
                </c:pt>
                <c:pt idx="3">
                  <c:v>16.7</c:v>
                </c:pt>
                <c:pt idx="4">
                  <c:v/>
                </c:pt>
                <c:pt idx="5">
                  <c:v>12.9</c:v>
                </c:pt>
                <c:pt idx="6">
                  <c:v>14.1</c:v>
                </c:pt>
                <c:pt idx="7">
                  <c:v>12.2</c:v>
                </c:pt>
                <c:pt idx="8">
                  <c:v/>
                </c:pt>
                <c:pt idx="9">
                  <c:v>9.3</c:v>
                </c:pt>
                <c:pt idx="10">
                  <c:v>12.5</c:v>
                </c:pt>
                <c:pt idx="11">
                  <c:v>17.9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13.6</c:v>
                </c:pt>
                <c:pt idx="1">
                  <c:v>13.0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c:v>
                </c:pt>
                <c:pt idx="1">
                  <c:v/>
                </c:pt>
                <c:pt idx="2">
                  <c:v>4.2</c:v>
                </c:pt>
                <c:pt idx="3">
                  <c:v>3.2</c:v>
                </c:pt>
                <c:pt idx="4">
                  <c:v/>
                </c:pt>
                <c:pt idx="5">
                  <c:v>7.4</c:v>
                </c:pt>
                <c:pt idx="6">
                  <c:v>2.8</c:v>
                </c:pt>
                <c:pt idx="7">
                  <c:v>0.9</c:v>
                </c:pt>
                <c:pt idx="8">
                  <c:v/>
                </c:pt>
                <c:pt idx="9">
                  <c:v>5.1</c:v>
                </c:pt>
                <c:pt idx="10">
                  <c:v>2.4</c:v>
                </c:pt>
                <c:pt idx="11">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4.1</c:v>
                </c:pt>
                <c:pt idx="1">
                  <c:v>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28.1</c:v>
                </c:pt>
                <c:pt idx="1">
                  <c:v/>
                </c:pt>
                <c:pt idx="2">
                  <c:v>18.7</c:v>
                </c:pt>
                <c:pt idx="3">
                  <c:v>37.6</c:v>
                </c:pt>
                <c:pt idx="4">
                  <c:v/>
                </c:pt>
                <c:pt idx="5">
                  <c:v>26.8</c:v>
                </c:pt>
                <c:pt idx="6">
                  <c:v>28.5</c:v>
                </c:pt>
                <c:pt idx="7">
                  <c:v>28.5</c:v>
                </c:pt>
                <c:pt idx="8">
                  <c:v/>
                </c:pt>
                <c:pt idx="9">
                  <c:v>22.9</c:v>
                </c:pt>
                <c:pt idx="10">
                  <c:v>32.7</c:v>
                </c:pt>
                <c:pt idx="11">
                  <c:v>30.3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73.0</c:v>
                </c:pt>
                <c:pt idx="1">
                  <c:v/>
                </c:pt>
                <c:pt idx="2">
                  <c:v>64.8</c:v>
                </c:pt>
                <c:pt idx="3">
                  <c:v>80.9</c:v>
                </c:pt>
                <c:pt idx="4">
                  <c:v/>
                </c:pt>
                <c:pt idx="5">
                  <c:v>75.2</c:v>
                </c:pt>
                <c:pt idx="6">
                  <c:v>69.1</c:v>
                </c:pt>
                <c:pt idx="7">
                  <c:v>74.7</c:v>
                </c:pt>
                <c:pt idx="8">
                  <c:v/>
                </c:pt>
                <c:pt idx="9">
                  <c:v>71.7</c:v>
                </c:pt>
                <c:pt idx="10">
                  <c:v>72.2</c:v>
                </c:pt>
                <c:pt idx="11">
                  <c:v>74.2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31.4</c:v>
                </c:pt>
                <c:pt idx="1">
                  <c:v/>
                </c:pt>
                <c:pt idx="2">
                  <c:v>31.8</c:v>
                </c:pt>
                <c:pt idx="3">
                  <c:v>31.6</c:v>
                </c:pt>
                <c:pt idx="4">
                  <c:v/>
                </c:pt>
                <c:pt idx="5">
                  <c:v>35.7</c:v>
                </c:pt>
                <c:pt idx="6">
                  <c:v>28.2</c:v>
                </c:pt>
                <c:pt idx="7">
                  <c:v>30.5</c:v>
                </c:pt>
                <c:pt idx="8">
                  <c:v/>
                </c:pt>
                <c:pt idx="9">
                  <c:v>29.1</c:v>
                </c:pt>
                <c:pt idx="10">
                  <c:v>31.0</c:v>
                </c:pt>
                <c:pt idx="11">
                  <c:v>33.5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11.0</c:v>
                </c:pt>
                <c:pt idx="1">
                  <c:v/>
                </c:pt>
                <c:pt idx="2">
                  <c:v>7.2</c:v>
                </c:pt>
                <c:pt idx="3">
                  <c:v>14.9</c:v>
                </c:pt>
                <c:pt idx="4">
                  <c:v/>
                </c:pt>
                <c:pt idx="5">
                  <c:v>13.9</c:v>
                </c:pt>
                <c:pt idx="6">
                  <c:v>7.4</c:v>
                </c:pt>
                <c:pt idx="7">
                  <c:v>12.2</c:v>
                </c:pt>
                <c:pt idx="8">
                  <c:v/>
                </c:pt>
                <c:pt idx="9">
                  <c:v>11.5</c:v>
                </c:pt>
                <c:pt idx="10">
                  <c:v>12.7</c:v>
                </c:pt>
                <c:pt idx="11">
                  <c:v>11.2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11.0</c:v>
                </c:pt>
                <c:pt idx="1">
                  <c:v>11.0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c:v>
                </c:pt>
                <c:pt idx="1">
                  <c:v/>
                </c:pt>
                <c:pt idx="2">
                  <c:v>1.8</c:v>
                </c:pt>
                <c:pt idx="3">
                  <c:v>1.1</c:v>
                </c:pt>
                <c:pt idx="4">
                  <c:v/>
                </c:pt>
                <c:pt idx="5">
                  <c:v>2.0</c:v>
                </c:pt>
                <c:pt idx="6">
                  <c:v>1.7</c:v>
                </c:pt>
                <c:pt idx="7">
                  <c:v>0.6</c:v>
                </c:pt>
                <c:pt idx="8">
                  <c:v/>
                </c:pt>
                <c:pt idx="9">
                  <c:v>2.2</c:v>
                </c:pt>
                <c:pt idx="10">
                  <c:v>2.4</c:v>
                </c:pt>
                <c:pt idx="11">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4.2</c:v>
                </c:pt>
                <c:pt idx="3">
                  <c:v>6.0</c:v>
                </c:pt>
                <c:pt idx="4">
                  <c:v/>
                </c:pt>
                <c:pt idx="5">
                  <c:v>3.9</c:v>
                </c:pt>
                <c:pt idx="6">
                  <c:v>5.4</c:v>
                </c:pt>
                <c:pt idx="7">
                  <c:v>5.7</c:v>
                </c:pt>
                <c:pt idx="8">
                  <c:v/>
                </c:pt>
                <c:pt idx="9">
                  <c:v>5.1</c:v>
                </c:pt>
                <c:pt idx="10">
                  <c:v>8.9</c:v>
                </c:pt>
                <c:pt idx="11">
                  <c:v>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9.5</c:v>
                </c:pt>
                <c:pt idx="1">
                  <c:v>6.8</c:v>
                </c:pt>
                <c:pt idx="2">
                  <c:v>7.4</c:v>
                </c:pt>
                <c:pt idx="3">
                  <c:v>5.1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2.2</c:v>
                </c:pt>
                <c:pt idx="1">
                  <c:v/>
                </c:pt>
                <c:pt idx="2">
                  <c:v>2.2</c:v>
                </c:pt>
                <c:pt idx="3">
                  <c:v>2.3</c:v>
                </c:pt>
                <c:pt idx="4">
                  <c:v/>
                </c:pt>
                <c:pt idx="5">
                  <c:v>1.0</c:v>
                </c:pt>
                <c:pt idx="6">
                  <c:v>1.9</c:v>
                </c:pt>
                <c:pt idx="7">
                  <c:v>3.6</c:v>
                </c:pt>
                <c:pt idx="8">
                  <c:v/>
                </c:pt>
                <c:pt idx="9">
                  <c:v>3.9</c:v>
                </c:pt>
                <c:pt idx="10">
                  <c:v>4.0</c:v>
                </c:pt>
                <c:pt idx="11">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6.5</c:v>
                </c:pt>
                <c:pt idx="1">
                  <c:v>5.8</c:v>
                </c:pt>
                <c:pt idx="2">
                  <c:v>5.1</c:v>
                </c:pt>
                <c:pt idx="3">
                  <c:v>5.1</c:v>
                </c:pt>
                <c:pt idx="4">
                  <c:v>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23.1</c:v>
                </c:pt>
                <c:pt idx="1">
                  <c:v/>
                </c:pt>
                <c:pt idx="2">
                  <c:v>29.1</c:v>
                </c:pt>
                <c:pt idx="3">
                  <c:v>17.0</c:v>
                </c:pt>
                <c:pt idx="4">
                  <c:v/>
                </c:pt>
                <c:pt idx="5">
                  <c:v>21.2</c:v>
                </c:pt>
                <c:pt idx="6">
                  <c:v>23.8</c:v>
                </c:pt>
                <c:pt idx="7">
                  <c:v>23.7</c:v>
                </c:pt>
                <c:pt idx="8">
                  <c:v/>
                </c:pt>
                <c:pt idx="9">
                  <c:v>22.3</c:v>
                </c:pt>
                <c:pt idx="10">
                  <c:v>17.6</c:v>
                </c:pt>
                <c:pt idx="11">
                  <c:v>26.8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3.5</c:v>
                </c:pt>
                <c:pt idx="1">
                  <c:v/>
                </c:pt>
                <c:pt idx="2">
                  <c:v>2.9</c:v>
                </c:pt>
                <c:pt idx="3">
                  <c:v>4.2</c:v>
                </c:pt>
                <c:pt idx="4">
                  <c:v/>
                </c:pt>
                <c:pt idx="5">
                  <c:v>4.3</c:v>
                </c:pt>
                <c:pt idx="6">
                  <c:v>3.6</c:v>
                </c:pt>
                <c:pt idx="7">
                  <c:v>2.7</c:v>
                </c:pt>
                <c:pt idx="8">
                  <c:v/>
                </c:pt>
                <c:pt idx="9">
                  <c:v>6.5</c:v>
                </c:pt>
                <c:pt idx="10">
                  <c:v>5.1</c:v>
                </c:pt>
                <c:pt idx="11">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2.5</c:v>
                </c:pt>
                <c:pt idx="1">
                  <c:v>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23.5</c:v>
                </c:pt>
                <c:pt idx="1">
                  <c:v/>
                </c:pt>
                <c:pt idx="2">
                  <c:v>23.4</c:v>
                </c:pt>
                <c:pt idx="3">
                  <c:v>23.1</c:v>
                </c:pt>
                <c:pt idx="4">
                  <c:v/>
                </c:pt>
                <c:pt idx="5">
                  <c:v>21.8</c:v>
                </c:pt>
                <c:pt idx="6">
                  <c:v>19.4</c:v>
                </c:pt>
                <c:pt idx="7">
                  <c:v>28.6</c:v>
                </c:pt>
                <c:pt idx="8">
                  <c:v/>
                </c:pt>
                <c:pt idx="9">
                  <c:v>30.1</c:v>
                </c:pt>
                <c:pt idx="10">
                  <c:v>16.9</c:v>
                </c:pt>
                <c:pt idx="11">
                  <c:v>21.8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40.8</c:v>
                </c:pt>
                <c:pt idx="1">
                  <c:v/>
                </c:pt>
                <c:pt idx="2">
                  <c:v>42.4</c:v>
                </c:pt>
                <c:pt idx="3">
                  <c:v>38.9</c:v>
                </c:pt>
                <c:pt idx="4">
                  <c:v/>
                </c:pt>
                <c:pt idx="5">
                  <c:v>37.0</c:v>
                </c:pt>
                <c:pt idx="6">
                  <c:v>44.5</c:v>
                </c:pt>
                <c:pt idx="7">
                  <c:v>40.3</c:v>
                </c:pt>
                <c:pt idx="8">
                  <c:v/>
                </c:pt>
                <c:pt idx="9">
                  <c:v>45.5</c:v>
                </c:pt>
                <c:pt idx="10">
                  <c:v>36.5</c:v>
                </c:pt>
                <c:pt idx="11">
                  <c:v>38.7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39.2</c:v>
                </c:pt>
                <c:pt idx="1">
                  <c:v>40.8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56.1</c:v>
                </c:pt>
                <c:pt idx="1">
                  <c:v/>
                </c:pt>
                <c:pt idx="2">
                  <c:v>53.6</c:v>
                </c:pt>
                <c:pt idx="3">
                  <c:v>58.6</c:v>
                </c:pt>
                <c:pt idx="4">
                  <c:v/>
                </c:pt>
                <c:pt idx="5">
                  <c:v>59.5</c:v>
                </c:pt>
                <c:pt idx="6">
                  <c:v>51.4</c:v>
                </c:pt>
                <c:pt idx="7">
                  <c:v>57.8</c:v>
                </c:pt>
                <c:pt idx="8">
                  <c:v/>
                </c:pt>
                <c:pt idx="9">
                  <c:v>49.9</c:v>
                </c:pt>
                <c:pt idx="10">
                  <c:v>51.0</c:v>
                </c:pt>
                <c:pt idx="11">
                  <c:v>60.4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45.9</c:v>
                </c:pt>
                <c:pt idx="1">
                  <c:v>50.9</c:v>
                </c:pt>
                <c:pt idx="2">
                  <c:v>53.0</c:v>
                </c:pt>
                <c:pt idx="3">
                  <c:v>56.1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55.8</c:v>
                </c:pt>
                <c:pt idx="1">
                  <c:v/>
                </c:pt>
                <c:pt idx="2">
                  <c:v>56.4</c:v>
                </c:pt>
                <c:pt idx="3">
                  <c:v>55.1</c:v>
                </c:pt>
                <c:pt idx="4">
                  <c:v/>
                </c:pt>
                <c:pt idx="5">
                  <c:v>55.5</c:v>
                </c:pt>
                <c:pt idx="6">
                  <c:v>56.0</c:v>
                </c:pt>
                <c:pt idx="7">
                  <c:v>55.8</c:v>
                </c:pt>
                <c:pt idx="8">
                  <c:v/>
                </c:pt>
                <c:pt idx="9">
                  <c:v>58.0</c:v>
                </c:pt>
                <c:pt idx="10">
                  <c:v>54.8</c:v>
                </c:pt>
                <c:pt idx="11">
                  <c:v>54.3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39.0</c:v>
                </c:pt>
                <c:pt idx="1">
                  <c:v>46.6</c:v>
                </c:pt>
                <c:pt idx="2">
                  <c:v>54.7</c:v>
                </c:pt>
                <c:pt idx="3">
                  <c:v>48.5</c:v>
                </c:pt>
                <c:pt idx="4">
                  <c:v>55.8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40.4</c:v>
                </c:pt>
                <c:pt idx="1">
                  <c:v/>
                </c:pt>
                <c:pt idx="2">
                  <c:v>43.2</c:v>
                </c:pt>
                <c:pt idx="3">
                  <c:v>37.3</c:v>
                </c:pt>
                <c:pt idx="4">
                  <c:v/>
                </c:pt>
                <c:pt idx="5">
                  <c:v>42.3</c:v>
                </c:pt>
                <c:pt idx="6">
                  <c:v>35.5</c:v>
                </c:pt>
                <c:pt idx="7">
                  <c:v>43.2</c:v>
                </c:pt>
                <c:pt idx="8">
                  <c:v/>
                </c:pt>
                <c:pt idx="9">
                  <c:v>32.8</c:v>
                </c:pt>
                <c:pt idx="10">
                  <c:v>40.0</c:v>
                </c:pt>
                <c:pt idx="11">
                  <c:v>43.9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40.9</c:v>
                </c:pt>
                <c:pt idx="1">
                  <c:v>40.4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78.6</c:v>
                </c:pt>
                <c:pt idx="1">
                  <c:v/>
                </c:pt>
                <c:pt idx="2">
                  <c:v>84.8</c:v>
                </c:pt>
                <c:pt idx="3">
                  <c:v>72.8</c:v>
                </c:pt>
                <c:pt idx="4">
                  <c:v/>
                </c:pt>
                <c:pt idx="5">
                  <c:v>78.3</c:v>
                </c:pt>
                <c:pt idx="6">
                  <c:v>78.5</c:v>
                </c:pt>
                <c:pt idx="7">
                  <c:v>79.1</c:v>
                </c:pt>
                <c:pt idx="8">
                  <c:v/>
                </c:pt>
                <c:pt idx="9">
                  <c:v>74.6</c:v>
                </c:pt>
                <c:pt idx="10">
                  <c:v>78.0</c:v>
                </c:pt>
                <c:pt idx="11">
                  <c:v>80.6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80.9</c:v>
                </c:pt>
                <c:pt idx="1">
                  <c:v>78.6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c:v>
                </c:pt>
                <c:pt idx="1">
                  <c:v/>
                </c:pt>
                <c:pt idx="2">
                  <c:v>3.6</c:v>
                </c:pt>
                <c:pt idx="3">
                  <c:v>3.0</c:v>
                </c:pt>
                <c:pt idx="4">
                  <c:v/>
                </c:pt>
                <c:pt idx="5">
                  <c:v>5.1</c:v>
                </c:pt>
                <c:pt idx="6">
                  <c:v>3.5</c:v>
                </c:pt>
                <c:pt idx="7">
                  <c:v>1.4</c:v>
                </c:pt>
                <c:pt idx="8">
                  <c:v/>
                </c:pt>
                <c:pt idx="9">
                  <c:v>5.7</c:v>
                </c:pt>
                <c:pt idx="10">
                  <c:v>3.5</c:v>
                </c:pt>
                <c:pt idx="11">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3.0</c:v>
                </c:pt>
                <c:pt idx="1">
                  <c:v>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29.7</c:v>
                </c:pt>
                <c:pt idx="1">
                  <c:v/>
                </c:pt>
                <c:pt idx="2">
                  <c:v>46.5</c:v>
                </c:pt>
                <c:pt idx="3">
                  <c:v>12.9</c:v>
                </c:pt>
                <c:pt idx="4">
                  <c:v/>
                </c:pt>
                <c:pt idx="5">
                  <c:v>27.8</c:v>
                </c:pt>
                <c:pt idx="6">
                  <c:v>31.0</c:v>
                </c:pt>
                <c:pt idx="7">
                  <c:v>30.3</c:v>
                </c:pt>
                <c:pt idx="8">
                  <c:v/>
                </c:pt>
                <c:pt idx="9">
                  <c:v>35.0</c:v>
                </c:pt>
                <c:pt idx="10">
                  <c:v>28.6</c:v>
                </c:pt>
                <c:pt idx="11">
                  <c:v>27.8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46.8</c:v>
                </c:pt>
                <c:pt idx="1">
                  <c:v/>
                </c:pt>
                <c:pt idx="2">
                  <c:v>57.1</c:v>
                </c:pt>
                <c:pt idx="3">
                  <c:v>36.7</c:v>
                </c:pt>
                <c:pt idx="4">
                  <c:v/>
                </c:pt>
                <c:pt idx="5">
                  <c:v>48.0</c:v>
                </c:pt>
                <c:pt idx="6">
                  <c:v>48.6</c:v>
                </c:pt>
                <c:pt idx="7">
                  <c:v>44.6</c:v>
                </c:pt>
                <c:pt idx="8">
                  <c:v/>
                </c:pt>
                <c:pt idx="9">
                  <c:v>67.6</c:v>
                </c:pt>
                <c:pt idx="10">
                  <c:v>43.6</c:v>
                </c:pt>
                <c:pt idx="11">
                  <c:v>36.9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34.8</c:v>
                </c:pt>
                <c:pt idx="1">
                  <c:v>31.9</c:v>
                </c:pt>
                <c:pt idx="2">
                  <c:v>29.7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35.3</c:v>
                </c:pt>
                <c:pt idx="1">
                  <c:v/>
                </c:pt>
                <c:pt idx="2">
                  <c:v>36.6</c:v>
                </c:pt>
                <c:pt idx="3">
                  <c:v>34.4</c:v>
                </c:pt>
                <c:pt idx="4">
                  <c:v/>
                </c:pt>
                <c:pt idx="5">
                  <c:v>14.2</c:v>
                </c:pt>
                <c:pt idx="6">
                  <c:v>39.8</c:v>
                </c:pt>
                <c:pt idx="7">
                  <c:v>50.3</c:v>
                </c:pt>
                <c:pt idx="8">
                  <c:v/>
                </c:pt>
                <c:pt idx="9">
                  <c:v>42.1</c:v>
                </c:pt>
                <c:pt idx="10">
                  <c:v>30.5</c:v>
                </c:pt>
                <c:pt idx="11">
                  <c:v>34.3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68.3</c:v>
                </c:pt>
                <c:pt idx="1">
                  <c:v>60.7</c:v>
                </c:pt>
                <c:pt idx="2">
                  <c:v>55.6</c:v>
                </c:pt>
                <c:pt idx="3">
                  <c:v>52.9</c:v>
                </c:pt>
                <c:pt idx="4">
                  <c:v>49.1</c:v>
                </c:pt>
                <c:pt idx="5">
                  <c:v>44.1</c:v>
                </c:pt>
                <c:pt idx="6">
                  <c:v>35.3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c:v>
                </c:pt>
                <c:pt idx="1">
                  <c:v/>
                </c:pt>
                <c:pt idx="2">
                  <c:v>1.6</c:v>
                </c:pt>
                <c:pt idx="3">
                  <c:v>3.1</c:v>
                </c:pt>
                <c:pt idx="4">
                  <c:v/>
                </c:pt>
                <c:pt idx="5">
                  <c:v>2.9</c:v>
                </c:pt>
                <c:pt idx="6">
                  <c:v>1.1</c:v>
                </c:pt>
                <c:pt idx="7">
                  <c:v>2.9</c:v>
                </c:pt>
                <c:pt idx="8">
                  <c:v/>
                </c:pt>
                <c:pt idx="9">
                  <c:v>2.9</c:v>
                </c:pt>
                <c:pt idx="10">
                  <c:v>4.2</c:v>
                </c:pt>
                <c:pt idx="11">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2.1</c:v>
                </c:pt>
                <c:pt idx="1">
                  <c:v>2.6</c:v>
                </c:pt>
                <c:pt idx="2">
                  <c:v>2.4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8.7</c:v>
                </c:pt>
                <c:pt idx="1">
                  <c:v/>
                </c:pt>
                <c:pt idx="2">
                  <c:v>6.4</c:v>
                </c:pt>
                <c:pt idx="3">
                  <c:v>10.8</c:v>
                </c:pt>
                <c:pt idx="4">
                  <c:v/>
                </c:pt>
                <c:pt idx="5">
                  <c:v>7.3</c:v>
                </c:pt>
                <c:pt idx="6">
                  <c:v>9.4</c:v>
                </c:pt>
                <c:pt idx="7">
                  <c:v>9.1</c:v>
                </c:pt>
                <c:pt idx="8">
                  <c:v/>
                </c:pt>
                <c:pt idx="9">
                  <c:v>11.2</c:v>
                </c:pt>
                <c:pt idx="10">
                  <c:v>11.7</c:v>
                </c:pt>
                <c:pt idx="11">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9.0</c:v>
                </c:pt>
                <c:pt idx="1">
                  <c:v>9.4</c:v>
                </c:pt>
                <c:pt idx="2">
                  <c:v>8.7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23.4</c:v>
                </c:pt>
                <c:pt idx="1">
                  <c:v/>
                </c:pt>
                <c:pt idx="2">
                  <c:v>20.4</c:v>
                </c:pt>
                <c:pt idx="3">
                  <c:v>26.5</c:v>
                </c:pt>
                <c:pt idx="4">
                  <c:v/>
                </c:pt>
                <c:pt idx="5">
                  <c:v>23.5</c:v>
                </c:pt>
                <c:pt idx="6">
                  <c:v>22.5</c:v>
                </c:pt>
                <c:pt idx="7">
                  <c:v>24.5</c:v>
                </c:pt>
                <c:pt idx="8">
                  <c:v/>
                </c:pt>
                <c:pt idx="9">
                  <c:v>22.9</c:v>
                </c:pt>
                <c:pt idx="10">
                  <c:v>19.9</c:v>
                </c:pt>
                <c:pt idx="11">
                  <c:v>26.0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c:v>
                </c:pt>
                <c:pt idx="1">
                  <c:v/>
                </c:pt>
                <c:pt idx="2">
                  <c:v>2.1</c:v>
                </c:pt>
                <c:pt idx="3">
                  <c:v>3.7</c:v>
                </c:pt>
                <c:pt idx="4">
                  <c:v/>
                </c:pt>
                <c:pt idx="5">
                  <c:v>3.6</c:v>
                </c:pt>
                <c:pt idx="6">
                  <c:v>2.0</c:v>
                </c:pt>
                <c:pt idx="7">
                  <c:v>3.4</c:v>
                </c:pt>
                <c:pt idx="8">
                  <c:v/>
                </c:pt>
                <c:pt idx="9">
                  <c:v>3.5</c:v>
                </c:pt>
                <c:pt idx="10">
                  <c:v>5.4</c:v>
                </c:pt>
                <c:pt idx="11">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2.9</c:v>
                </c:pt>
                <c:pt idx="1">
                  <c:v>3.1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2.2</c:v>
                </c:pt>
                <c:pt idx="3">
                  <c:v>1.5</c:v>
                </c:pt>
                <c:pt idx="4">
                  <c:v/>
                </c:pt>
                <c:pt idx="5">
                  <c:v>1.3</c:v>
                </c:pt>
                <c:pt idx="6">
                  <c:v>3.0</c:v>
                </c:pt>
                <c:pt idx="7">
                  <c:v>1.2</c:v>
                </c:pt>
                <c:pt idx="8">
                  <c:v/>
                </c:pt>
                <c:pt idx="9">
                  <c:v>0.8</c:v>
                </c:pt>
                <c:pt idx="10">
                  <c:v>3.5</c:v>
                </c:pt>
                <c:pt idx="11">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2.2</c:v>
                </c:pt>
                <c:pt idx="1">
                  <c:v>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65.3</c:v>
                </c:pt>
                <c:pt idx="1">
                  <c:v>62.2</c:v>
                </c:pt>
                <c:pt idx="2">
                  <c:v>57.4</c:v>
                </c:pt>
                <c:pt idx="3">
                  <c:v>55.4</c:v>
                </c:pt>
                <c:pt idx="4">
                  <c:v>51.3</c:v>
                </c:pt>
                <c:pt idx="5">
                  <c:v>45.1</c:v>
                </c:pt>
                <c:pt idx="6">
                  <c:v>46.8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35.7</c:v>
                </c:pt>
                <c:pt idx="1">
                  <c:v/>
                </c:pt>
                <c:pt idx="2">
                  <c:v>30.2</c:v>
                </c:pt>
                <c:pt idx="3">
                  <c:v>41.0</c:v>
                </c:pt>
                <c:pt idx="4">
                  <c:v/>
                </c:pt>
                <c:pt idx="5">
                  <c:v>38.9</c:v>
                </c:pt>
                <c:pt idx="6">
                  <c:v>30.3</c:v>
                </c:pt>
                <c:pt idx="7">
                  <c:v>38.2</c:v>
                </c:pt>
                <c:pt idx="8">
                  <c:v/>
                </c:pt>
                <c:pt idx="9">
                  <c:v>30.9</c:v>
                </c:pt>
                <c:pt idx="10">
                  <c:v>32.9</c:v>
                </c:pt>
                <c:pt idx="11">
                  <c:v>40.7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43.1</c:v>
                </c:pt>
                <c:pt idx="1">
                  <c:v>41.1</c:v>
                </c:pt>
                <c:pt idx="2">
                  <c:v>38.6</c:v>
                </c:pt>
                <c:pt idx="3">
                  <c:v>35.7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17.4</c:v>
                </c:pt>
                <c:pt idx="1">
                  <c:v/>
                </c:pt>
                <c:pt idx="2">
                  <c:v>12.1</c:v>
                </c:pt>
                <c:pt idx="3">
                  <c:v>22.7</c:v>
                </c:pt>
                <c:pt idx="4">
                  <c:v/>
                </c:pt>
                <c:pt idx="5">
                  <c:v>21.3</c:v>
                </c:pt>
                <c:pt idx="6">
                  <c:v>13.4</c:v>
                </c:pt>
                <c:pt idx="7">
                  <c:v>17.5</c:v>
                </c:pt>
                <c:pt idx="8">
                  <c:v/>
                </c:pt>
                <c:pt idx="9">
                  <c:v>15.4</c:v>
                </c:pt>
                <c:pt idx="10">
                  <c:v>13.9</c:v>
                </c:pt>
                <c:pt idx="11">
                  <c:v>21.1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18.9</c:v>
                </c:pt>
                <c:pt idx="1">
                  <c:v>18.2</c:v>
                </c:pt>
                <c:pt idx="2">
                  <c:v>16.6</c:v>
                </c:pt>
                <c:pt idx="3">
                  <c:v>17.4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19.1</c:v>
                </c:pt>
                <c:pt idx="1">
                  <c:v/>
                </c:pt>
                <c:pt idx="2">
                  <c:v>12.9</c:v>
                </c:pt>
                <c:pt idx="3">
                  <c:v>25.2</c:v>
                </c:pt>
                <c:pt idx="4">
                  <c:v/>
                </c:pt>
                <c:pt idx="5">
                  <c:v>21.3</c:v>
                </c:pt>
                <c:pt idx="6">
                  <c:v>17.6</c:v>
                </c:pt>
                <c:pt idx="7">
                  <c:v>18.6</c:v>
                </c:pt>
                <c:pt idx="8">
                  <c:v/>
                </c:pt>
                <c:pt idx="9">
                  <c:v>22.8</c:v>
                </c:pt>
                <c:pt idx="10">
                  <c:v>20.9</c:v>
                </c:pt>
                <c:pt idx="11">
                  <c:v>16.7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21.6</c:v>
                </c:pt>
                <c:pt idx="1">
                  <c:v>20.8</c:v>
                </c:pt>
                <c:pt idx="2">
                  <c:v>22.5</c:v>
                </c:pt>
                <c:pt idx="3">
                  <c:v>11.6</c:v>
                </c:pt>
                <c:pt idx="4">
                  <c:v>18.1</c:v>
                </c:pt>
                <c:pt idx="5">
                  <c:v>17.8</c:v>
                </c:pt>
                <c:pt idx="6">
                  <c:v>19.1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Seriously Thought About Killing Themselves,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decreased 2007-2013, increased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Made a Plan About How They Would Kill Themselves,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Made a Plan About How They Would Kill Themselves,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2007-2013,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Tried to Kill Themselves,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Tried to Kill Themselves,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2013-2019 -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Tried Cigarette Smoking,*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Tried Cigarette Smoking,*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Decreased 2007-2019, decreased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2007-2019, decreased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Frequently,*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Frequently,*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2007-2019, no change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Daily,*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Daily,*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Smoked More Than 10 Cigarettes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8th &gt; 6th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an Electronic Vapor Product,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an Electronic Vapor Product,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an Electronic Vapor Product,*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an Electronic Vapor Product,*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Electronic Vapor Products Frequently,*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Electronic Vapor Products Frequently,*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Electronic Vapor Products Daily,*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Electronic Vapor Products Daily,*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Usually Got Their Own Electronic Vapor Products by Buying Them in a Store,*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Smokeless Tobacco,*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Smokeless Tobacco,*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900" b="1" baseline="50000" dirty="0">
                <a:solidFill>
                  <a:srgbClr val="007889"/>
                </a:solidFill>
              </a:rPr>
              <a:t>†</a:t>
            </a:r>
            <a:r>
              <a:rPr lang="en-US" sz="1100" dirty="0">
                <a:solidFill>
                  <a:srgbClr val="007889"/>
                </a:solidFill>
              </a:rPr>
              <a:t>Decreased 2007-2019, no change 2007-2013,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or Cigars,*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or Cigars or Used Smokeless Tobacco,*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or Cigars or Used Smokeless Tobacco or Electronic Vapor Products,*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Smoked Cigarettes or Used Electronic Vapor Products,*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Drank Alcohol,*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a:t>
            </a:r>
          </a:p>
          <a:p>
            <a:r>
              <a:rPr lang="en-US" sz="900" b="1" baseline="50000" dirty="0">
                <a:solidFill>
                  <a:srgbClr val="007889"/>
                </a:solidFill>
              </a:rPr>
              <a:t>†</a:t>
            </a:r>
            <a:r>
              <a:rPr lang="en-US" sz="1100" dirty="0">
                <a:solidFill>
                  <a:srgbClr val="007889"/>
                </a:solidFill>
              </a:rPr>
              <a:t>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Rarely or Never Wore a Seat Belt,*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Drank Alcohol,*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6th &gt; 7th, 6th &gt; 8th;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Drank Alcohol for the First Time Before Age 11 Years,*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Drank Alcohol for the First Time Before Age 11 Years,*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Marijuana,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Marijuana,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no change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Tried Marijuana for the First Time Before Age 11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Tried Marijuana for the First Time Before Age 11 Years,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a:t>
            </a:r>
          </a:p>
          <a:p>
            <a:r>
              <a:rPr lang="en-US" sz="900" b="1" baseline="50000" dirty="0">
                <a:solidFill>
                  <a:srgbClr val="007889"/>
                </a:solidFill>
              </a:rPr>
              <a:t>†</a:t>
            </a:r>
            <a:r>
              <a:rPr lang="en-US" sz="1100" dirty="0">
                <a:solidFill>
                  <a:srgbClr val="007889"/>
                </a:solidFill>
              </a:rPr>
              <a:t>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Took Prescription Pain Medicine Without a Doctor's Prescription or Differently Than How a Doctor Told Them to Use It,*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Took Prescription Pain Medicine Without a Doctor's Prescription or Differently Than How a Doctor Told Them to Use It,*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QN30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a:t>
            </a:r>
          </a:p>
          <a:p>
            <a:r>
              <a:rPr lang="en-US" sz="900" b="1" baseline="50000" dirty="0">
                <a:solidFill>
                  <a:srgbClr val="007889"/>
                </a:solidFill>
              </a:rPr>
              <a:t>†</a:t>
            </a:r>
            <a:r>
              <a:rPr lang="en-US" sz="1100" dirty="0">
                <a:solidFill>
                  <a:srgbClr val="007889"/>
                </a:solidFill>
              </a:rPr>
              <a:t>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Cocaine,*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Cocaine,*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spray cans, or inhaled any paints or sprays to get high</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Used Inhalants,*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*Pills or shots</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Took Steroids Without a Doctor's Prescription,*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Had Sexual Intercourse,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Had Sexual Intercourse,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no change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Sexual Intercourse for the First Time Before Age 11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Sexual Intercourse for the First Time Before Age 11 Years,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Had Sexual Intercourse with Three or More Persons,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ever had sexual intercourse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Used a Condom During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Described Themselves As Slightly or Very Overweight,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Described Themselves As Slightly or Very Overweight,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Trying to Lose 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Trying to Lose Weight,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2007-2013,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Eat Breakfast,*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Eat Breakfast,*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No change 2011-2019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2011-2019 -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6th &gt; 8th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Ate Breakfast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Ate Breakfast on All 7 Days,*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2011-2019 -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B &gt; 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Physically Active at Least 60 Minutes Per Day on 5 or More Days,*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2009-2019, no change 2009-2013,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2009-2019 -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F &gt; M; 6th &gt; 8th;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Participate in at Least 60 Minutes of Physical Activity on at Least 1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Participate in at Least 60 Minutes of Physical Activity on at Least 1 Day,*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2009-2015, increased,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2009-2019 -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B &gt; 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Rarely or Never Wore a Seat Belt,*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a:t>
            </a:r>
          </a:p>
          <a:p>
            <a:r>
              <a:rPr lang="en-US" sz="900" b="1" baseline="50000" dirty="0">
                <a:solidFill>
                  <a:srgbClr val="007889"/>
                </a:solidFill>
              </a:rPr>
              <a:t>†</a:t>
            </a:r>
            <a:r>
              <a:rPr lang="en-US" sz="1100" dirty="0">
                <a:solidFill>
                  <a:srgbClr val="007889"/>
                </a:solidFill>
              </a:rPr>
              <a:t>No change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Physically Active at Least 60 Minutes Per Day on All 7 Days,*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2009-2019, no change 2009-2015, decreased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2009-2019 -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7th &gt; 8th;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Watched Television 3 or More Hours Per Day,*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Watched Television 3 or More Hours Per Day,*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Decreased 2007-2019, no change 2007-2013,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playing games, watching videos, texting, or using social media on their smartphone, computer, Xbox, PlayStation, iPad, or other tablet, for something that was not school work, on an average school day</a:t>
            </a:r>
          </a:p>
          <a:p>
            <a:r>
              <a:rPr lang="en-US" sz="900" b="1" baseline="50000" dirty="0">
                <a:solidFill>
                  <a:srgbClr val="007889"/>
                </a:solidFill>
              </a:rPr>
              <a:t>†</a:t>
            </a:r>
            <a:r>
              <a:rPr lang="en-US" sz="1100" dirty="0">
                <a:solidFill>
                  <a:srgbClr val="007889"/>
                </a:solidFill>
              </a:rPr>
              <a:t>7th &gt; 6th, 8th &gt; 6th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Played Video or Computer Games or Used a Computer 3 or More Hours Per Day,*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Played Video or Computer Games or Used a Computer 3 or More Hours Per Day,*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playing games, watching videos, texting, or using social media on their smartphone, computer, Xbox, PlayStation, iPad, or other tablet, for something that was not school work, on an average school day</a:t>
            </a:r>
          </a:p>
          <a:p>
            <a:r>
              <a:rPr lang="en-US" sz="900" b="1" baseline="50000" dirty="0">
                <a:solidFill>
                  <a:srgbClr val="007889"/>
                </a:solidFill>
              </a:rPr>
              <a:t>†</a:t>
            </a:r>
            <a:r>
              <a:rPr lang="en-US" sz="1100" dirty="0">
                <a:solidFill>
                  <a:srgbClr val="007889"/>
                </a:solidFill>
              </a:rPr>
              <a:t>Increased 2009-2019, increased 2009-2013, increased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2009-2019 -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Attended Physical Education Classes (PE) on 1 or More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Attended Physical Education Classes (PE) on 1 or More Days,*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B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Attended Physical Education Classes on All 5 Days,*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QNDLYPE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Attended Physical Education Classes on All 5 Days,*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QNDLYPE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past 12 months before the survey</a:t>
            </a:r>
          </a:p>
          <a:p>
            <a:r>
              <a:rPr lang="en-US" sz="900" b="1" baseline="50000" dirty="0">
                <a:solidFill>
                  <a:srgbClr val="007889"/>
                </a:solidFill>
              </a:rPr>
              <a:t>†</a:t>
            </a:r>
            <a:r>
              <a:rPr lang="en-US" sz="1100" dirty="0">
                <a:solidFill>
                  <a:srgbClr val="007889"/>
                </a:solidFill>
              </a:rPr>
              <a:t>B &gt; 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Played on at Least One Sports Team,*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Played on at Least One Sports Team,*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past 12 months before the survey</a:t>
            </a:r>
          </a:p>
          <a:p>
            <a:r>
              <a:rPr lang="en-US" sz="900" b="1" baseline="50000" dirty="0">
                <a:solidFill>
                  <a:srgbClr val="007889"/>
                </a:solidFill>
              </a:rPr>
              <a:t>†</a:t>
            </a:r>
            <a:r>
              <a:rPr lang="en-US" sz="1100" dirty="0">
                <a:solidFill>
                  <a:srgbClr val="007889"/>
                </a:solidFill>
              </a:rPr>
              <a:t>Decreased 2007-2019, no change 2007-2015, decreased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a Concussion from Playing a Sport or Being Physically Active,*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a Concussion from Playing a Sport or Being Physically Active,*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Ever Been Told by a Doctor or Nurse That They Had Asthma,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Had Ever Been Told by a Doctor or Nurse That They Had Asthma,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increased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6th &gt; 8th, 7th &gt; 8th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Got 8 or More Hours of Sleep,*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Rode with a Driver Who Had Been Drinking Alcohol,*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Got 8 or More Hours of Sleep,*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2011-2019 -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Described Their Grades in School As Mostly A's or B's,*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Described Their Grades in School As Mostly A's or B's,*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or could not spend time with, being humiliated in front of others, or being threatened if they did not do what their date wanted,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Reported That Someone They Were Dating or Going out with Purposely Tried to Control Them or Emotionally Hurt Them,*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Reported That Someone They Were Dating or Going out with Purposely Tried to Control Them or Emotionally Hurt Them,*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or could not spend time with, being humiliated in front of others, or being threatened if they did not do what their date wanted,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hit, slammed into something, or injured with an object or weapon,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6th &gt; 8th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Reported That Someone They Were Dating or Going out with Physically Hurt Them on Purpose,*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Reported That Someone They Were Dating or Going out with Physically Hurt Them on Purpose,*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hit, slammed into something, or injured with an object or weapon,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Felt Sad or Hopeless,*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Ever Felt Sad, Empty, Hopeless, or Anxious,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Most of the Time or Always Get the Kind of Help They Need,*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during the 12 months before the survey</a:t>
            </a:r>
          </a:p>
          <a:p>
            <a:r>
              <a:rPr lang="en-US" sz="900" b="1" baseline="50000" dirty="0">
                <a:solidFill>
                  <a:srgbClr val="007889"/>
                </a:solidFill>
              </a:rPr>
              <a:t>†</a:t>
            </a:r>
            <a:r>
              <a:rPr lang="en-US" sz="1100" dirty="0">
                <a:solidFill>
                  <a:srgbClr val="007889"/>
                </a:solidFill>
              </a:rPr>
              <a:t>F &gt; M; 6th &gt; 7th, 8th &gt; 7th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Something to Purposely Hurt Themselves Without Wanting to Die,*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Something to Purposely Hurt Themselves Without Wanting to Die,*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Smoked a Whole Cigarette Before Age 11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Drank Alcohol,*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Drank Alcohol,*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 during the 30 days before the survey</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2013-2019 -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Marijuana,*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Rode with a Driver Who Had Been Drinking Alcohol,*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Used Marijuana,*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2011-2019 -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during the 30 days before the survey</a:t>
            </a:r>
          </a:p>
          <a:p>
            <a:r>
              <a:rPr lang="en-US" sz="900" b="1" baseline="50000" dirty="0">
                <a:solidFill>
                  <a:srgbClr val="007889"/>
                </a:solidFill>
              </a:rPr>
              <a:t>†</a:t>
            </a:r>
            <a:r>
              <a:rPr lang="en-US" sz="1100" dirty="0">
                <a:solidFill>
                  <a:srgbClr val="007889"/>
                </a:solidFill>
              </a:rPr>
              <a:t>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Took Prescription Pain Medicine Without a Doctor's Prescription or Differently Than How a Doctor Told Them to Use It,*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Currently Took Prescription Pain Medicine Without a Doctor's Prescription or Differently Than How a Doctor Told Them to Use It,*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during the 30 days before the survey</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fruit juice, one or more times the day before the survey</a:t>
            </a:r>
          </a:p>
          <a:p>
            <a:r>
              <a:rPr lang="en-US" sz="900" b="1" baseline="50000" dirty="0">
                <a:solidFill>
                  <a:srgbClr val="007889"/>
                </a:solidFill>
              </a:rPr>
              <a:t>†</a:t>
            </a:r>
            <a:r>
              <a:rPr lang="en-US" sz="1100" dirty="0">
                <a:solidFill>
                  <a:srgbClr val="007889"/>
                </a:solidFill>
              </a:rPr>
              <a:t>8th &gt; 7th;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Eat Fruit,*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potatoes, one or more times the day before the survey</a:t>
            </a:r>
          </a:p>
          <a:p>
            <a:r>
              <a:rPr lang="en-US" sz="900" b="1" baseline="50000" dirty="0">
                <a:solidFill>
                  <a:srgbClr val="007889"/>
                </a:solidFill>
              </a:rPr>
              <a:t>†</a:t>
            </a:r>
            <a:r>
              <a:rPr lang="en-US" sz="1100" dirty="0">
                <a:solidFill>
                  <a:srgbClr val="007889"/>
                </a:solidFill>
              </a:rPr>
              <a:t>B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Eat Green Salad or Other Vegetables,*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Eat Green Salad or Other Vegetables,*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potatoes, one or more times the day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including diet soda or diet pop, one or more times the day before the survey</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a Can, Bottle, or Glass of Soda or Pop,*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a Can, Bottle, or Glass of Soda or Pop,*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including diet soda or diet pop, one or more times the day before the survey</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2013-2019 -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coffee, teas, sodas, power drinks, energy drinks or other drinks with caffeine added, one or more times the day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Caffeinated Drinks,*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Caffeinated Drinks,*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coffee, teas, sodas, power drinks, energy drinks or other drinks with caffeine added, one or more times the day before the survey</a:t>
            </a:r>
          </a:p>
          <a:p>
            <a:r>
              <a:rPr lang="en-US" sz="900" b="1" baseline="50000" dirty="0">
                <a:solidFill>
                  <a:srgbClr val="007889"/>
                </a:solidFill>
              </a:rPr>
              <a:t>†</a:t>
            </a:r>
            <a:r>
              <a:rPr lang="en-US" sz="1100" dirty="0">
                <a:solidFill>
                  <a:srgbClr val="007889"/>
                </a:solidFill>
              </a:rPr>
              <a:t>Increased 2011-2019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2011-2019 -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sports drinks (such as Gatorade or PowerAde), energy drinks (such as Red Bull or Jolt), lemonade, sweetened tea or coffee drinks, flavored milk, Snapple, or Sunny Delight and not counting soda or pop, one or more sugar-sweetened beverages the day before the survey</a:t>
            </a:r>
          </a:p>
          <a:p>
            <a:r>
              <a:rPr lang="en-US" sz="900" b="1" baseline="50000" dirty="0">
                <a:solidFill>
                  <a:srgbClr val="007889"/>
                </a:solidFill>
              </a:rPr>
              <a:t>†</a:t>
            </a:r>
            <a:r>
              <a:rPr lang="en-US" sz="1100" dirty="0">
                <a:solidFill>
                  <a:srgbClr val="007889"/>
                </a:solidFill>
              </a:rPr>
              <a:t>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Sugar-Sweetened Beverages from a Can, Bottle, or Glass,*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Drink Sugar-Sweetened Beverages from a Can, Bottle, or Glass,*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sports drinks (such as Gatorade or PowerAde), energy drinks (such as Red Bull or Jolt), lemonade, sweetened tea or coffee drinks, flavored milk, Snapple, or Sunny Delight and not counting soda or pop, one or more sugar-sweetened beverages the day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Ate Dinner at Home with at Least One of Their Parents on Four or More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Ate Dinner at Home with at Least One of Their Parents on Four or More Days,*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QN65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6th &gt; 8th;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Most of the Time or Always Went Hungry Because There Was Not Enough Food in Their Home,*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Most of the Time or Always Went Hungry Because There Was Not Enough Food in Their Home,*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a:t>
            </a:r>
          </a:p>
          <a:p>
            <a:r>
              <a:rPr lang="en-US" sz="900" b="1" baseline="50000" dirty="0">
                <a:solidFill>
                  <a:srgbClr val="007889"/>
                </a:solidFill>
              </a:rPr>
              <a:t>†</a:t>
            </a:r>
            <a:r>
              <a:rPr lang="en-US" sz="1100" dirty="0">
                <a:solidFill>
                  <a:srgbClr val="007889"/>
                </a:solidFill>
              </a:rPr>
              <a:t>M &gt; F;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Carried a Weapon,*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games that are rated M</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 Violent Video Games 2 or More Hours Per Week on Average,*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Play Violent Video Games 2 or More Hours Per Week on Average,*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games that are rated M</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7th &gt; 6th, 8th &gt; 6th; B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Been Taught About AIDS or HIV Infection in School,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Been Taught About AIDS or HIV Infection in School,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6th &gt; 7th;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Are Deaf or Have Serious Difficulty Hearing,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Are Deaf or Have Serious Difficulty Hearing,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when wearing glasses</a:t>
            </a:r>
          </a:p>
          <a:p>
            <a:r>
              <a:rPr lang="en-US" sz="900" b="1" baseline="50000" dirty="0">
                <a:solidFill>
                  <a:srgbClr val="007889"/>
                </a:solidFill>
              </a:rPr>
              <a:t>†</a:t>
            </a:r>
            <a:r>
              <a:rPr lang="en-US" sz="1100" dirty="0">
                <a:solidFill>
                  <a:srgbClr val="007889"/>
                </a:solidFill>
              </a:rPr>
              <a:t>F &gt; M;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Serious Difficulty Seeing,*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Serious Difficulty Seeing,*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when wearing glasses</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2015-2019 -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*Because of a physical, mental, or emotional problem</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Serious Difficulty Concentrating, Remembering, or Making Decisions,*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QN71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Serious Difficulty Walking or Climbing Stairs,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QN72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Have Serious Difficulty Walking or Climbing Stairs,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QN72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Usually Sleep in Their Parent's or Guardian's Home,*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QN73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Did Not Usually Sleep in Their Parent's or Guardian's Home,*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2017-2019 - QN73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in a Physical Fight,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in a Physical Fight,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decreased 2007-2015, no change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2007-2019 -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6th &gt; 7th, 8th &gt; 7th;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Bullied on School Property,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Bullied on School Property,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2013-2019 -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a:t>
            </a:r>
          </a:p>
          <a:p>
            <a:r>
              <a:rPr lang="en-US" sz="900" b="1" baseline="50000" dirty="0">
                <a:solidFill>
                  <a:srgbClr val="007889"/>
                </a:solidFill>
              </a:rPr>
              <a:t>†</a:t>
            </a:r>
            <a:r>
              <a:rPr lang="en-US" sz="1100" dirty="0">
                <a:solidFill>
                  <a:srgbClr val="007889"/>
                </a:solidFill>
              </a:rPr>
              <a:t>F &gt; M;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Electronically Bullied,*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Were Ever Electronically Bullied,*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2013-2019 -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863857016"/>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Middle School Students Who Ever Seriously Thought About Killing Themselves,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Delaware - YRBS, 2019 -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56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32D452-ACC9-4CC2-B869-0DD87A740704}"/>
</file>

<file path=customXml/itemProps2.xml><?xml version="1.0" encoding="utf-8"?>
<ds:datastoreItem xmlns:ds="http://schemas.openxmlformats.org/officeDocument/2006/customXml" ds:itemID="{C073B29C-BD12-4AC2-8DB2-AFDBE56F61F8}"/>
</file>

<file path=customXml/itemProps3.xml><?xml version="1.0" encoding="utf-8"?>
<ds:datastoreItem xmlns:ds="http://schemas.openxmlformats.org/officeDocument/2006/customXml" ds:itemID="{99C2B92A-1E8B-4CFF-A334-3C9997C3A036}"/>
</file>

<file path=docProps/app.xml><?xml version="1.0" encoding="utf-8"?>
<Properties xmlns="http://schemas.openxmlformats.org/officeDocument/2006/extended-properties" xmlns:vt="http://schemas.openxmlformats.org/officeDocument/2006/docPropsVTypes">
  <TotalTime>914</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Monotype Sorts</vt:lpstr>
      <vt:lpstr>Times New Roman</vt:lpstr>
      <vt:lpstr>Verdana</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William Harris</cp:lastModifiedBy>
  <cp:revision>80</cp:revision>
  <dcterms:created xsi:type="dcterms:W3CDTF">2012-05-31T17:35:52Z</dcterms:created>
  <dcterms:modified xsi:type="dcterms:W3CDTF">2019-04-15T15:15:07Z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