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7.xml" ContentType="application/vnd.openxmlformats-officedocument.presentationml.notesSlide+xml"/>
  <Override PartName="/ppt/slideLayouts/slideLayout26.xml" ContentType="application/vnd.openxmlformats-officedocument.presentationml.slideLayout+xml"/>
  <Override PartName="/ppt/notesSlides/notesSlide3.xml" ContentType="application/vnd.openxmlformats-officedocument.presentationml.notesSlide+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notesSlides/notesSlide4.xml" ContentType="application/vnd.openxmlformats-officedocument.presentationml.notesSlide+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theme/theme4.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diagrams/layout3.xml" ContentType="application/vnd.openxmlformats-officedocument.drawingml.diagramLayout+xml"/>
  <Override PartName="/ppt/commentAuthors.xml" ContentType="application/vnd.openxmlformats-officedocument.presentationml.commentAuthors+xml"/>
  <Override PartName="/ppt/diagrams/colors3.xml" ContentType="application/vnd.openxmlformats-officedocument.drawingml.diagramColors+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ink/ink2.xml" ContentType="application/inkml+xml"/>
  <Override PartName="/ppt/diagrams/layout2.xml" ContentType="application/vnd.openxmlformats-officedocument.drawingml.diagramLayout+xml"/>
  <Override PartName="/ppt/diagrams/drawing3.xml" ContentType="application/vnd.ms-office.drawingml.diagramDrawing+xml"/>
  <Override PartName="/ppt/ink/ink1.xml" ContentType="application/inkml+xml"/>
  <Override PartName="/ppt/diagrams/colors2.xml" ContentType="application/vnd.openxmlformats-officedocument.drawingml.diagramColors+xml"/>
  <Override PartName="/ppt/diagrams/quickStyle2.xml" ContentType="application/vnd.openxmlformats-officedocument.drawingml.diagramStyle+xml"/>
  <Override PartName="/ppt/notesMasters/notesMaster1.xml" ContentType="application/vnd.openxmlformats-officedocument.presentationml.notesMaster+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9" r:id="rId2"/>
    <p:sldMasterId id="2147483707" r:id="rId3"/>
  </p:sldMasterIdLst>
  <p:notesMasterIdLst>
    <p:notesMasterId r:id="rId41"/>
  </p:notesMasterIdLst>
  <p:handoutMasterIdLst>
    <p:handoutMasterId r:id="rId42"/>
  </p:handoutMasterIdLst>
  <p:sldIdLst>
    <p:sldId id="269" r:id="rId4"/>
    <p:sldId id="877" r:id="rId5"/>
    <p:sldId id="890" r:id="rId6"/>
    <p:sldId id="891" r:id="rId7"/>
    <p:sldId id="892" r:id="rId8"/>
    <p:sldId id="893" r:id="rId9"/>
    <p:sldId id="894" r:id="rId10"/>
    <p:sldId id="895" r:id="rId11"/>
    <p:sldId id="896" r:id="rId12"/>
    <p:sldId id="897" r:id="rId13"/>
    <p:sldId id="886" r:id="rId14"/>
    <p:sldId id="887" r:id="rId15"/>
    <p:sldId id="889" r:id="rId16"/>
    <p:sldId id="880" r:id="rId17"/>
    <p:sldId id="874" r:id="rId18"/>
    <p:sldId id="881" r:id="rId19"/>
    <p:sldId id="876" r:id="rId20"/>
    <p:sldId id="869" r:id="rId21"/>
    <p:sldId id="868" r:id="rId22"/>
    <p:sldId id="882" r:id="rId23"/>
    <p:sldId id="899" r:id="rId24"/>
    <p:sldId id="904" r:id="rId25"/>
    <p:sldId id="914" r:id="rId26"/>
    <p:sldId id="901" r:id="rId27"/>
    <p:sldId id="902" r:id="rId28"/>
    <p:sldId id="903" r:id="rId29"/>
    <p:sldId id="905" r:id="rId30"/>
    <p:sldId id="918" r:id="rId31"/>
    <p:sldId id="920" r:id="rId32"/>
    <p:sldId id="921" r:id="rId33"/>
    <p:sldId id="922" r:id="rId34"/>
    <p:sldId id="911" r:id="rId35"/>
    <p:sldId id="915" r:id="rId36"/>
    <p:sldId id="909" r:id="rId37"/>
    <p:sldId id="917" r:id="rId38"/>
    <p:sldId id="916" r:id="rId39"/>
    <p:sldId id="866" r:id="rId4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Wilson" initials="JW" lastIdx="56" clrIdx="0">
    <p:extLst>
      <p:ext uri="{19B8F6BF-5375-455C-9EA6-DF929625EA0E}">
        <p15:presenceInfo xmlns:p15="http://schemas.microsoft.com/office/powerpoint/2012/main" userId="1692947dab11f9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03" autoAdjust="0"/>
    <p:restoredTop sz="86131" autoAdjust="0"/>
  </p:normalViewPr>
  <p:slideViewPr>
    <p:cSldViewPr snapToGrid="0">
      <p:cViewPr varScale="1">
        <p:scale>
          <a:sx n="63" d="100"/>
          <a:sy n="63" d="100"/>
        </p:scale>
        <p:origin x="1266"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48"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8FA1B-88CA-4C8F-88C3-916D0DE6EE9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22EB971-E5B0-4B19-A0E4-222CE4E2160D}">
      <dgm:prSet/>
      <dgm:spPr/>
      <dgm:t>
        <a:bodyPr/>
        <a:lstStyle/>
        <a:p>
          <a:r>
            <a:rPr lang="en-US" dirty="0"/>
            <a:t>“If 20 million people were infected by a virus that  caused anxiety, impulsivity, aggression, sleep problems,  depression, respiratory and heart problems,  vulnerability to substance abuse, antisocial and criminal  behavior, retardation and school failure, we would  consider it an urgent public health crisis. Yet, in the  United States alone, there are more than 20 million  abused, neglected and traumatized children vulnerable  to these problems. Our society has yet to recognize this  epidemic, let alone develop an immunization strategy.”</a:t>
          </a:r>
        </a:p>
      </dgm:t>
    </dgm:pt>
    <dgm:pt modelId="{CD84AC10-21A2-453B-A05A-F34D03DF25EC}" type="parTrans" cxnId="{C2BB16CD-187B-4308-9C59-AFB8B7C6B6AB}">
      <dgm:prSet/>
      <dgm:spPr/>
      <dgm:t>
        <a:bodyPr/>
        <a:lstStyle/>
        <a:p>
          <a:endParaRPr lang="en-US"/>
        </a:p>
      </dgm:t>
    </dgm:pt>
    <dgm:pt modelId="{DC5B1668-352E-4487-9548-639993339138}" type="sibTrans" cxnId="{C2BB16CD-187B-4308-9C59-AFB8B7C6B6AB}">
      <dgm:prSet/>
      <dgm:spPr/>
      <dgm:t>
        <a:bodyPr/>
        <a:lstStyle/>
        <a:p>
          <a:endParaRPr lang="en-US"/>
        </a:p>
      </dgm:t>
    </dgm:pt>
    <dgm:pt modelId="{78DEBB75-1522-4953-830A-E7918D9E3B83}">
      <dgm:prSet custT="1"/>
      <dgm:spPr/>
      <dgm:t>
        <a:bodyPr/>
        <a:lstStyle/>
        <a:p>
          <a:pPr algn="r">
            <a:buFontTx/>
            <a:buNone/>
          </a:pPr>
          <a:r>
            <a:rPr lang="en-US" sz="1800" dirty="0" smtClean="0"/>
            <a:t>Dr. Bruce </a:t>
          </a:r>
          <a:r>
            <a:rPr lang="en-US" sz="1800" dirty="0"/>
            <a:t>Perry</a:t>
          </a:r>
          <a:r>
            <a:rPr lang="en-US" sz="1800" dirty="0" smtClean="0"/>
            <a:t>, 2016, </a:t>
          </a:r>
          <a:r>
            <a:rPr lang="en-US" sz="1800" dirty="0"/>
            <a:t>childtrauma.org</a:t>
          </a:r>
        </a:p>
      </dgm:t>
    </dgm:pt>
    <dgm:pt modelId="{45DEBABE-4E84-4258-9813-329591F3FC0D}" type="parTrans" cxnId="{A50DB50D-0937-4C15-81BC-4D7F7CD1FA61}">
      <dgm:prSet/>
      <dgm:spPr/>
      <dgm:t>
        <a:bodyPr/>
        <a:lstStyle/>
        <a:p>
          <a:endParaRPr lang="en-US"/>
        </a:p>
      </dgm:t>
    </dgm:pt>
    <dgm:pt modelId="{9FCD6BC6-D56A-4DBD-8602-1C99866B05D3}" type="sibTrans" cxnId="{A50DB50D-0937-4C15-81BC-4D7F7CD1FA61}">
      <dgm:prSet/>
      <dgm:spPr/>
      <dgm:t>
        <a:bodyPr/>
        <a:lstStyle/>
        <a:p>
          <a:endParaRPr lang="en-US"/>
        </a:p>
      </dgm:t>
    </dgm:pt>
    <dgm:pt modelId="{5CDF9007-1BAA-4E39-883C-B6B626A5C12B}" type="pres">
      <dgm:prSet presAssocID="{2ED8FA1B-88CA-4C8F-88C3-916D0DE6EE98}" presName="linear" presStyleCnt="0">
        <dgm:presLayoutVars>
          <dgm:animLvl val="lvl"/>
          <dgm:resizeHandles val="exact"/>
        </dgm:presLayoutVars>
      </dgm:prSet>
      <dgm:spPr/>
      <dgm:t>
        <a:bodyPr/>
        <a:lstStyle/>
        <a:p>
          <a:endParaRPr lang="en-US"/>
        </a:p>
      </dgm:t>
    </dgm:pt>
    <dgm:pt modelId="{CC1218B6-35F4-4351-B624-D993362DC5E6}" type="pres">
      <dgm:prSet presAssocID="{922EB971-E5B0-4B19-A0E4-222CE4E2160D}" presName="parentText" presStyleLbl="node1" presStyleIdx="0" presStyleCnt="1">
        <dgm:presLayoutVars>
          <dgm:chMax val="0"/>
          <dgm:bulletEnabled val="1"/>
        </dgm:presLayoutVars>
      </dgm:prSet>
      <dgm:spPr/>
      <dgm:t>
        <a:bodyPr/>
        <a:lstStyle/>
        <a:p>
          <a:endParaRPr lang="en-US"/>
        </a:p>
      </dgm:t>
    </dgm:pt>
    <dgm:pt modelId="{CD5591F1-E318-4499-91CA-26C7E78C1F23}" type="pres">
      <dgm:prSet presAssocID="{922EB971-E5B0-4B19-A0E4-222CE4E2160D}" presName="childText" presStyleLbl="revTx" presStyleIdx="0" presStyleCnt="1">
        <dgm:presLayoutVars>
          <dgm:bulletEnabled val="1"/>
        </dgm:presLayoutVars>
      </dgm:prSet>
      <dgm:spPr/>
      <dgm:t>
        <a:bodyPr/>
        <a:lstStyle/>
        <a:p>
          <a:endParaRPr lang="en-US"/>
        </a:p>
      </dgm:t>
    </dgm:pt>
  </dgm:ptLst>
  <dgm:cxnLst>
    <dgm:cxn modelId="{4EEE3073-FC46-48E3-9F51-BEC06C831023}" type="presOf" srcId="{922EB971-E5B0-4B19-A0E4-222CE4E2160D}" destId="{CC1218B6-35F4-4351-B624-D993362DC5E6}" srcOrd="0" destOrd="0" presId="urn:microsoft.com/office/officeart/2005/8/layout/vList2"/>
    <dgm:cxn modelId="{C2BB16CD-187B-4308-9C59-AFB8B7C6B6AB}" srcId="{2ED8FA1B-88CA-4C8F-88C3-916D0DE6EE98}" destId="{922EB971-E5B0-4B19-A0E4-222CE4E2160D}" srcOrd="0" destOrd="0" parTransId="{CD84AC10-21A2-453B-A05A-F34D03DF25EC}" sibTransId="{DC5B1668-352E-4487-9548-639993339138}"/>
    <dgm:cxn modelId="{5125A68E-DC1C-437C-B86A-CD4BA6BD0FD4}" type="presOf" srcId="{2ED8FA1B-88CA-4C8F-88C3-916D0DE6EE98}" destId="{5CDF9007-1BAA-4E39-883C-B6B626A5C12B}" srcOrd="0" destOrd="0" presId="urn:microsoft.com/office/officeart/2005/8/layout/vList2"/>
    <dgm:cxn modelId="{C19C56EE-D721-4734-A5A1-A1508AAC446F}" type="presOf" srcId="{78DEBB75-1522-4953-830A-E7918D9E3B83}" destId="{CD5591F1-E318-4499-91CA-26C7E78C1F23}" srcOrd="0" destOrd="0" presId="urn:microsoft.com/office/officeart/2005/8/layout/vList2"/>
    <dgm:cxn modelId="{A50DB50D-0937-4C15-81BC-4D7F7CD1FA61}" srcId="{922EB971-E5B0-4B19-A0E4-222CE4E2160D}" destId="{78DEBB75-1522-4953-830A-E7918D9E3B83}" srcOrd="0" destOrd="0" parTransId="{45DEBABE-4E84-4258-9813-329591F3FC0D}" sibTransId="{9FCD6BC6-D56A-4DBD-8602-1C99866B05D3}"/>
    <dgm:cxn modelId="{06B41EC0-689B-43C0-ACB5-2221F18A5C46}" type="presParOf" srcId="{5CDF9007-1BAA-4E39-883C-B6B626A5C12B}" destId="{CC1218B6-35F4-4351-B624-D993362DC5E6}" srcOrd="0" destOrd="0" presId="urn:microsoft.com/office/officeart/2005/8/layout/vList2"/>
    <dgm:cxn modelId="{0F89907D-C3B9-4AB0-A21B-1321971224F1}" type="presParOf" srcId="{5CDF9007-1BAA-4E39-883C-B6B626A5C12B}" destId="{CD5591F1-E318-4499-91CA-26C7E78C1F23}"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B5FD8E-7554-4F9E-9A8E-D056ABEC6AF6}"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C4EA3A85-9442-4E8F-BB1D-C076200C138F}">
      <dgm:prSet phldrT="[Text]"/>
      <dgm:spPr/>
      <dgm:t>
        <a:bodyPr/>
        <a:lstStyle/>
        <a:p>
          <a:r>
            <a:rPr lang="en-US" dirty="0" smtClean="0"/>
            <a:t>Shared Understanding</a:t>
          </a:r>
          <a:endParaRPr lang="en-US" dirty="0"/>
        </a:p>
      </dgm:t>
    </dgm:pt>
    <dgm:pt modelId="{899FB81F-E9CF-4E69-8E3F-8CC4BB71F2CD}" type="parTrans" cxnId="{EDDF51C0-C5E1-460A-8DA8-C3C0350A63E8}">
      <dgm:prSet/>
      <dgm:spPr/>
      <dgm:t>
        <a:bodyPr/>
        <a:lstStyle/>
        <a:p>
          <a:endParaRPr lang="en-US"/>
        </a:p>
      </dgm:t>
    </dgm:pt>
    <dgm:pt modelId="{CD1F855F-3563-435F-901E-FB69D1792183}" type="sibTrans" cxnId="{EDDF51C0-C5E1-460A-8DA8-C3C0350A63E8}">
      <dgm:prSet/>
      <dgm:spPr/>
      <dgm:t>
        <a:bodyPr/>
        <a:lstStyle/>
        <a:p>
          <a:endParaRPr lang="en-US"/>
        </a:p>
      </dgm:t>
    </dgm:pt>
    <dgm:pt modelId="{B7B9D596-E853-4276-A463-9458EB3B1782}">
      <dgm:prSet phldrT="[Text]"/>
      <dgm:spPr/>
      <dgm:t>
        <a:bodyPr/>
        <a:lstStyle/>
        <a:p>
          <a:r>
            <a:rPr lang="en-US" dirty="0" smtClean="0"/>
            <a:t>Toxic Stress and Adversity</a:t>
          </a:r>
          <a:endParaRPr lang="en-US" dirty="0"/>
        </a:p>
      </dgm:t>
    </dgm:pt>
    <dgm:pt modelId="{35BCF5B0-7984-4E38-A7AD-FD5E141701BC}" type="parTrans" cxnId="{D0068218-E395-40C2-A5D2-F75596810E12}">
      <dgm:prSet/>
      <dgm:spPr/>
      <dgm:t>
        <a:bodyPr/>
        <a:lstStyle/>
        <a:p>
          <a:endParaRPr lang="en-US"/>
        </a:p>
      </dgm:t>
    </dgm:pt>
    <dgm:pt modelId="{2428A792-6966-4935-80AF-F7BB541413E7}" type="sibTrans" cxnId="{D0068218-E395-40C2-A5D2-F75596810E12}">
      <dgm:prSet/>
      <dgm:spPr/>
      <dgm:t>
        <a:bodyPr/>
        <a:lstStyle/>
        <a:p>
          <a:endParaRPr lang="en-US"/>
        </a:p>
      </dgm:t>
    </dgm:pt>
    <dgm:pt modelId="{79BFD9FC-9431-4EC8-B22B-0480CECC2DD5}">
      <dgm:prSet phldrT="[Text]"/>
      <dgm:spPr/>
      <dgm:t>
        <a:bodyPr/>
        <a:lstStyle/>
        <a:p>
          <a:r>
            <a:rPr lang="en-US" dirty="0" smtClean="0"/>
            <a:t>State of Readiness</a:t>
          </a:r>
          <a:endParaRPr lang="en-US" dirty="0"/>
        </a:p>
      </dgm:t>
    </dgm:pt>
    <dgm:pt modelId="{016CFC84-0963-49D8-9D3C-3992D310C48A}" type="parTrans" cxnId="{F7595422-8454-42A6-932B-C2C8EAFA5036}">
      <dgm:prSet/>
      <dgm:spPr/>
      <dgm:t>
        <a:bodyPr/>
        <a:lstStyle/>
        <a:p>
          <a:endParaRPr lang="en-US"/>
        </a:p>
      </dgm:t>
    </dgm:pt>
    <dgm:pt modelId="{4F1E7889-4B1E-486E-9B0C-DFA5F90081B8}" type="sibTrans" cxnId="{F7595422-8454-42A6-932B-C2C8EAFA5036}">
      <dgm:prSet/>
      <dgm:spPr/>
      <dgm:t>
        <a:bodyPr/>
        <a:lstStyle/>
        <a:p>
          <a:endParaRPr lang="en-US"/>
        </a:p>
      </dgm:t>
    </dgm:pt>
    <dgm:pt modelId="{0803596E-58AD-4A40-A544-6381879B258D}">
      <dgm:prSet phldrT="[Text]"/>
      <dgm:spPr/>
      <dgm:t>
        <a:bodyPr/>
        <a:lstStyle/>
        <a:p>
          <a:r>
            <a:rPr lang="en-US" dirty="0" smtClean="0"/>
            <a:t>Educator Capacity</a:t>
          </a:r>
          <a:endParaRPr lang="en-US" dirty="0"/>
        </a:p>
      </dgm:t>
    </dgm:pt>
    <dgm:pt modelId="{014CB868-6F71-4879-A4B5-AB584639C6DA}" type="parTrans" cxnId="{1D43869A-35AF-4F43-AD79-5770B4EFB2A7}">
      <dgm:prSet/>
      <dgm:spPr/>
      <dgm:t>
        <a:bodyPr/>
        <a:lstStyle/>
        <a:p>
          <a:endParaRPr lang="en-US"/>
        </a:p>
      </dgm:t>
    </dgm:pt>
    <dgm:pt modelId="{03B1EED3-DBA0-44CD-9779-6A837C192E38}" type="sibTrans" cxnId="{1D43869A-35AF-4F43-AD79-5770B4EFB2A7}">
      <dgm:prSet/>
      <dgm:spPr/>
      <dgm:t>
        <a:bodyPr/>
        <a:lstStyle/>
        <a:p>
          <a:endParaRPr lang="en-US"/>
        </a:p>
      </dgm:t>
    </dgm:pt>
    <dgm:pt modelId="{A26EFF7C-0E37-428C-BCD0-C612324E82B2}">
      <dgm:prSet phldrT="[Text]"/>
      <dgm:spPr/>
      <dgm:t>
        <a:bodyPr/>
        <a:lstStyle/>
        <a:p>
          <a:r>
            <a:rPr lang="en-US" dirty="0" smtClean="0"/>
            <a:t>Cross-Sector Partners</a:t>
          </a:r>
          <a:endParaRPr lang="en-US" dirty="0"/>
        </a:p>
      </dgm:t>
    </dgm:pt>
    <dgm:pt modelId="{3B103C18-1F3F-4AC6-9973-6092F8FA0D8A}" type="parTrans" cxnId="{E545ECD5-E3B8-4E3E-9BBB-29F4C1F1A8DE}">
      <dgm:prSet/>
      <dgm:spPr/>
      <dgm:t>
        <a:bodyPr/>
        <a:lstStyle/>
        <a:p>
          <a:endParaRPr lang="en-US"/>
        </a:p>
      </dgm:t>
    </dgm:pt>
    <dgm:pt modelId="{0A4CB379-BC59-444A-80D0-56AF55A31EFB}" type="sibTrans" cxnId="{E545ECD5-E3B8-4E3E-9BBB-29F4C1F1A8DE}">
      <dgm:prSet/>
      <dgm:spPr/>
      <dgm:t>
        <a:bodyPr/>
        <a:lstStyle/>
        <a:p>
          <a:endParaRPr lang="en-US"/>
        </a:p>
      </dgm:t>
    </dgm:pt>
    <dgm:pt modelId="{2C499A1F-9932-4285-A9C8-29E0777A717B}">
      <dgm:prSet phldrT="[Text]"/>
      <dgm:spPr/>
      <dgm:t>
        <a:bodyPr/>
        <a:lstStyle/>
        <a:p>
          <a:r>
            <a:rPr lang="en-US" dirty="0" smtClean="0"/>
            <a:t>How to Connect</a:t>
          </a:r>
          <a:endParaRPr lang="en-US" dirty="0"/>
        </a:p>
      </dgm:t>
    </dgm:pt>
    <dgm:pt modelId="{4C0C1E69-22B4-4D11-A4C6-7A186B8A136E}" type="parTrans" cxnId="{4C2FED47-7ED6-42E4-82EC-08F24A6C1FC5}">
      <dgm:prSet/>
      <dgm:spPr/>
      <dgm:t>
        <a:bodyPr/>
        <a:lstStyle/>
        <a:p>
          <a:endParaRPr lang="en-US"/>
        </a:p>
      </dgm:t>
    </dgm:pt>
    <dgm:pt modelId="{6163C1CE-F607-4989-8F44-394A47194219}" type="sibTrans" cxnId="{4C2FED47-7ED6-42E4-82EC-08F24A6C1FC5}">
      <dgm:prSet/>
      <dgm:spPr/>
      <dgm:t>
        <a:bodyPr/>
        <a:lstStyle/>
        <a:p>
          <a:endParaRPr lang="en-US"/>
        </a:p>
      </dgm:t>
    </dgm:pt>
    <dgm:pt modelId="{E357C15F-F48B-4CFC-9570-941EDC90B9C2}">
      <dgm:prSet phldrT="[Text]"/>
      <dgm:spPr/>
      <dgm:t>
        <a:bodyPr/>
        <a:lstStyle/>
        <a:p>
          <a:r>
            <a:rPr lang="en-US" dirty="0" smtClean="0"/>
            <a:t>Engaged Community</a:t>
          </a:r>
          <a:endParaRPr lang="en-US" dirty="0"/>
        </a:p>
      </dgm:t>
    </dgm:pt>
    <dgm:pt modelId="{6396677D-6983-4558-A304-E1AA43EDD191}" type="parTrans" cxnId="{A69C3701-1FCE-40F9-9B71-0F0D5538CFF8}">
      <dgm:prSet/>
      <dgm:spPr/>
      <dgm:t>
        <a:bodyPr/>
        <a:lstStyle/>
        <a:p>
          <a:endParaRPr lang="en-US"/>
        </a:p>
      </dgm:t>
    </dgm:pt>
    <dgm:pt modelId="{3371125C-D8E6-4949-9065-7BEEB75B2B15}" type="sibTrans" cxnId="{A69C3701-1FCE-40F9-9B71-0F0D5538CFF8}">
      <dgm:prSet/>
      <dgm:spPr/>
      <dgm:t>
        <a:bodyPr/>
        <a:lstStyle/>
        <a:p>
          <a:endParaRPr lang="en-US"/>
        </a:p>
      </dgm:t>
    </dgm:pt>
    <dgm:pt modelId="{BDAF00F1-25D5-4127-8E85-42144644CB6B}">
      <dgm:prSet phldrT="[Text]"/>
      <dgm:spPr/>
      <dgm:t>
        <a:bodyPr/>
        <a:lstStyle/>
        <a:p>
          <a:r>
            <a:rPr lang="en-US" dirty="0" smtClean="0"/>
            <a:t>Organizational Linkages</a:t>
          </a:r>
          <a:endParaRPr lang="en-US" dirty="0"/>
        </a:p>
      </dgm:t>
    </dgm:pt>
    <dgm:pt modelId="{A8F10D37-A0CE-411C-AB49-561E3C6A26AC}" type="parTrans" cxnId="{184CC198-4BCD-4C65-91EA-DF7F3250963F}">
      <dgm:prSet/>
      <dgm:spPr/>
      <dgm:t>
        <a:bodyPr/>
        <a:lstStyle/>
        <a:p>
          <a:endParaRPr lang="en-US"/>
        </a:p>
      </dgm:t>
    </dgm:pt>
    <dgm:pt modelId="{E558EC23-1194-4925-9299-B597FAE87DEB}" type="sibTrans" cxnId="{184CC198-4BCD-4C65-91EA-DF7F3250963F}">
      <dgm:prSet/>
      <dgm:spPr/>
      <dgm:t>
        <a:bodyPr/>
        <a:lstStyle/>
        <a:p>
          <a:endParaRPr lang="en-US"/>
        </a:p>
      </dgm:t>
    </dgm:pt>
    <dgm:pt modelId="{0F86AB41-9757-495A-8D51-133B6314188A}">
      <dgm:prSet phldrT="[Text]"/>
      <dgm:spPr/>
      <dgm:t>
        <a:bodyPr/>
        <a:lstStyle/>
        <a:p>
          <a:r>
            <a:rPr lang="en-US" dirty="0" smtClean="0"/>
            <a:t>Strategies to Build Resilience</a:t>
          </a:r>
          <a:endParaRPr lang="en-US" dirty="0"/>
        </a:p>
      </dgm:t>
    </dgm:pt>
    <dgm:pt modelId="{C6D5DE53-58C9-4320-8CFC-B156A68FBB44}" type="parTrans" cxnId="{E5CDF655-A658-44E6-AB8D-EEFDB109718A}">
      <dgm:prSet/>
      <dgm:spPr/>
    </dgm:pt>
    <dgm:pt modelId="{57812C31-05CB-44B8-B4A7-00D9251F7FB3}" type="sibTrans" cxnId="{E5CDF655-A658-44E6-AB8D-EEFDB109718A}">
      <dgm:prSet/>
      <dgm:spPr/>
    </dgm:pt>
    <dgm:pt modelId="{1AE5077A-C546-4EC9-BB5A-E135A878D5E3}">
      <dgm:prSet phldrT="[Text]"/>
      <dgm:spPr/>
      <dgm:t>
        <a:bodyPr/>
        <a:lstStyle/>
        <a:p>
          <a:r>
            <a:rPr lang="en-US" dirty="0" smtClean="0"/>
            <a:t>Narratives of School and Community</a:t>
          </a:r>
          <a:endParaRPr lang="en-US" dirty="0"/>
        </a:p>
      </dgm:t>
    </dgm:pt>
    <dgm:pt modelId="{B88E9816-D997-434C-BA04-0BF3780757F2}" type="parTrans" cxnId="{C21C98BE-2990-418D-8C02-64D13FEFB6BB}">
      <dgm:prSet/>
      <dgm:spPr/>
    </dgm:pt>
    <dgm:pt modelId="{470286AA-DCC8-4A04-9AE1-2F4CA1B94759}" type="sibTrans" cxnId="{C21C98BE-2990-418D-8C02-64D13FEFB6BB}">
      <dgm:prSet/>
      <dgm:spPr/>
    </dgm:pt>
    <dgm:pt modelId="{E2018B27-F622-4532-A7A1-E8173734F4EF}">
      <dgm:prSet phldrT="[Text]"/>
      <dgm:spPr/>
      <dgm:t>
        <a:bodyPr/>
        <a:lstStyle/>
        <a:p>
          <a:r>
            <a:rPr lang="en-US" dirty="0" smtClean="0"/>
            <a:t>Partner Supports</a:t>
          </a:r>
          <a:endParaRPr lang="en-US" dirty="0"/>
        </a:p>
      </dgm:t>
    </dgm:pt>
    <dgm:pt modelId="{3BE3101C-E087-485E-90BA-F684D5CBB642}" type="parTrans" cxnId="{D084982D-8D2C-4393-831A-9AE9EB0E76C0}">
      <dgm:prSet/>
      <dgm:spPr/>
    </dgm:pt>
    <dgm:pt modelId="{E155B4A1-ECAB-428B-BA4B-E1B7B9DD8F7E}" type="sibTrans" cxnId="{D084982D-8D2C-4393-831A-9AE9EB0E76C0}">
      <dgm:prSet/>
      <dgm:spPr/>
    </dgm:pt>
    <dgm:pt modelId="{A1B435A5-4B7C-476D-A0A8-04F063B8F56A}">
      <dgm:prSet phldrT="[Text]"/>
      <dgm:spPr/>
      <dgm:t>
        <a:bodyPr/>
        <a:lstStyle/>
        <a:p>
          <a:r>
            <a:rPr lang="en-US" dirty="0" smtClean="0"/>
            <a:t>System Capacity</a:t>
          </a:r>
          <a:endParaRPr lang="en-US" dirty="0"/>
        </a:p>
      </dgm:t>
    </dgm:pt>
    <dgm:pt modelId="{48C592E2-0FEE-4B71-BC83-EF2AFB872D35}" type="parTrans" cxnId="{17E0B796-E338-417F-8DF9-AE133CBFC754}">
      <dgm:prSet/>
      <dgm:spPr/>
    </dgm:pt>
    <dgm:pt modelId="{9B6C10F0-3A3A-405F-AD9F-AA4F17C51F1A}" type="sibTrans" cxnId="{17E0B796-E338-417F-8DF9-AE133CBFC754}">
      <dgm:prSet/>
      <dgm:spPr/>
    </dgm:pt>
    <dgm:pt modelId="{737BC96F-7CC4-4FA0-9088-9D72026C78F7}">
      <dgm:prSet phldrT="[Text]"/>
      <dgm:spPr/>
      <dgm:t>
        <a:bodyPr/>
        <a:lstStyle/>
        <a:p>
          <a:r>
            <a:rPr lang="en-US" dirty="0" smtClean="0"/>
            <a:t>Policy Supports</a:t>
          </a:r>
          <a:endParaRPr lang="en-US" dirty="0"/>
        </a:p>
      </dgm:t>
    </dgm:pt>
    <dgm:pt modelId="{7F5FD314-FC88-4C82-9E6D-0E0A690D1911}" type="parTrans" cxnId="{572A01DE-7FEB-4543-95DC-E8F0728CD363}">
      <dgm:prSet/>
      <dgm:spPr/>
    </dgm:pt>
    <dgm:pt modelId="{FE1D2F46-610F-4A51-91E3-36ED79368677}" type="sibTrans" cxnId="{572A01DE-7FEB-4543-95DC-E8F0728CD363}">
      <dgm:prSet/>
      <dgm:spPr/>
    </dgm:pt>
    <dgm:pt modelId="{FB60C354-1D4E-488C-9749-C5CDA5500499}">
      <dgm:prSet phldrT="[Text]"/>
      <dgm:spPr/>
      <dgm:t>
        <a:bodyPr/>
        <a:lstStyle/>
        <a:p>
          <a:r>
            <a:rPr lang="en-US" dirty="0" smtClean="0"/>
            <a:t>Resource Distribution</a:t>
          </a:r>
          <a:endParaRPr lang="en-US" dirty="0"/>
        </a:p>
      </dgm:t>
    </dgm:pt>
    <dgm:pt modelId="{95DF8862-9262-4ED2-A113-7449AEB9E6B8}" type="parTrans" cxnId="{E3792036-9BFA-42F3-8057-4AF05F429049}">
      <dgm:prSet/>
      <dgm:spPr/>
    </dgm:pt>
    <dgm:pt modelId="{F56FF676-C4A1-418F-B51E-982025B89250}" type="sibTrans" cxnId="{E3792036-9BFA-42F3-8057-4AF05F429049}">
      <dgm:prSet/>
      <dgm:spPr/>
    </dgm:pt>
    <dgm:pt modelId="{F76B85BF-2189-44AF-9166-2F268ECEFFA2}">
      <dgm:prSet phldrT="[Text]"/>
      <dgm:spPr/>
      <dgm:t>
        <a:bodyPr/>
        <a:lstStyle/>
        <a:p>
          <a:r>
            <a:rPr lang="en-US" dirty="0" smtClean="0"/>
            <a:t>School, Community and Political Partnerships</a:t>
          </a:r>
          <a:endParaRPr lang="en-US" dirty="0"/>
        </a:p>
      </dgm:t>
    </dgm:pt>
    <dgm:pt modelId="{2A6F1679-10BB-47B4-A205-9C8E5C106C26}" type="parTrans" cxnId="{E63675F1-92B5-4E9D-8B57-3EEC66238406}">
      <dgm:prSet/>
      <dgm:spPr/>
    </dgm:pt>
    <dgm:pt modelId="{9D9C3A06-F58E-4EE9-9FA2-415392A8297E}" type="sibTrans" cxnId="{E63675F1-92B5-4E9D-8B57-3EEC66238406}">
      <dgm:prSet/>
      <dgm:spPr/>
    </dgm:pt>
    <dgm:pt modelId="{957AB1CA-E4FC-4F28-8580-17939BE4D3A3}">
      <dgm:prSet phldrT="[Text]"/>
      <dgm:spPr/>
      <dgm:t>
        <a:bodyPr/>
        <a:lstStyle/>
        <a:p>
          <a:r>
            <a:rPr lang="en-US" dirty="0" smtClean="0"/>
            <a:t>Collaboration and System Integration</a:t>
          </a:r>
          <a:endParaRPr lang="en-US" dirty="0"/>
        </a:p>
      </dgm:t>
    </dgm:pt>
    <dgm:pt modelId="{6A5BD830-938E-494E-8BB9-1A7D41878328}" type="parTrans" cxnId="{C210B061-257E-47B8-9100-4F288BC15F88}">
      <dgm:prSet/>
      <dgm:spPr/>
    </dgm:pt>
    <dgm:pt modelId="{3AD534C7-17DD-4090-9C31-D105678C5BAD}" type="sibTrans" cxnId="{C210B061-257E-47B8-9100-4F288BC15F88}">
      <dgm:prSet/>
      <dgm:spPr/>
    </dgm:pt>
    <dgm:pt modelId="{E0F63855-8543-4E45-8236-89DDD1866539}">
      <dgm:prSet phldrT="[Text]"/>
      <dgm:spPr/>
      <dgm:t>
        <a:bodyPr/>
        <a:lstStyle/>
        <a:p>
          <a:endParaRPr lang="en-US" dirty="0"/>
        </a:p>
      </dgm:t>
    </dgm:pt>
    <dgm:pt modelId="{8AC31447-F8B9-453E-A90C-E5173F8922D6}" type="parTrans" cxnId="{257B0A46-908B-4B88-BEFE-91BABF3E2E43}">
      <dgm:prSet/>
      <dgm:spPr/>
    </dgm:pt>
    <dgm:pt modelId="{3EA741B7-AD1D-4A2E-B9C7-A118FA804627}" type="sibTrans" cxnId="{257B0A46-908B-4B88-BEFE-91BABF3E2E43}">
      <dgm:prSet/>
      <dgm:spPr/>
    </dgm:pt>
    <dgm:pt modelId="{5CDD46BD-EC29-4502-AA8B-742F6A1BCBBE}">
      <dgm:prSet phldrT="[Text]"/>
      <dgm:spPr/>
      <dgm:t>
        <a:bodyPr/>
        <a:lstStyle/>
        <a:p>
          <a:endParaRPr lang="en-US" dirty="0"/>
        </a:p>
      </dgm:t>
    </dgm:pt>
    <dgm:pt modelId="{1E589DBC-3572-4A41-BB5A-395185D9E5A1}" type="parTrans" cxnId="{B091CD41-5577-41B8-ADB7-4D61B99A9BE3}">
      <dgm:prSet/>
      <dgm:spPr/>
    </dgm:pt>
    <dgm:pt modelId="{13D6C833-D28E-4E09-835D-2922F4386E6A}" type="sibTrans" cxnId="{B091CD41-5577-41B8-ADB7-4D61B99A9BE3}">
      <dgm:prSet/>
      <dgm:spPr/>
    </dgm:pt>
    <dgm:pt modelId="{4D4FC9C1-1B90-4D3E-8E57-E9C831D7928F}">
      <dgm:prSet phldrT="[Text]"/>
      <dgm:spPr/>
      <dgm:t>
        <a:bodyPr/>
        <a:lstStyle/>
        <a:p>
          <a:r>
            <a:rPr lang="en-US" dirty="0" smtClean="0"/>
            <a:t>Teacher and Community CHAMPIONIS</a:t>
          </a:r>
          <a:endParaRPr lang="en-US" dirty="0"/>
        </a:p>
      </dgm:t>
    </dgm:pt>
    <dgm:pt modelId="{62A3522C-30EC-4B2E-A6CC-BC1088C622B0}" type="parTrans" cxnId="{BDBD5344-4DD2-4100-91DF-3E5104BB9758}">
      <dgm:prSet/>
      <dgm:spPr/>
    </dgm:pt>
    <dgm:pt modelId="{754B0756-A247-4305-B237-FD5C7DB65E9A}" type="sibTrans" cxnId="{BDBD5344-4DD2-4100-91DF-3E5104BB9758}">
      <dgm:prSet/>
      <dgm:spPr/>
    </dgm:pt>
    <dgm:pt modelId="{8A02EE86-1FE3-4853-AE6D-CAE978A54D0A}">
      <dgm:prSet phldrT="[Text]"/>
      <dgm:spPr/>
      <dgm:t>
        <a:bodyPr/>
        <a:lstStyle/>
        <a:p>
          <a:r>
            <a:rPr lang="en-US" dirty="0" smtClean="0"/>
            <a:t>Social Supports and Prioritized Wellbeing</a:t>
          </a:r>
          <a:endParaRPr lang="en-US" dirty="0"/>
        </a:p>
      </dgm:t>
    </dgm:pt>
    <dgm:pt modelId="{7F2468E1-FA1D-4D16-96F1-2ED8F764117C}" type="parTrans" cxnId="{6A71EC44-8398-4B09-A0F7-506BE782DC8C}">
      <dgm:prSet/>
      <dgm:spPr/>
    </dgm:pt>
    <dgm:pt modelId="{6E9A2DF5-ED29-46CC-9676-2607E23D86A9}" type="sibTrans" cxnId="{6A71EC44-8398-4B09-A0F7-506BE782DC8C}">
      <dgm:prSet/>
      <dgm:spPr/>
    </dgm:pt>
    <dgm:pt modelId="{F3B3F263-2A96-4530-AAE0-868F84C356B0}">
      <dgm:prSet phldrT="[Text]"/>
      <dgm:spPr/>
      <dgm:t>
        <a:bodyPr/>
        <a:lstStyle/>
        <a:p>
          <a:endParaRPr lang="en-US" dirty="0"/>
        </a:p>
      </dgm:t>
    </dgm:pt>
    <dgm:pt modelId="{29D37516-EA2E-4007-B17B-5110986D5E0A}" type="parTrans" cxnId="{83F9E6EE-B9A1-4EFA-9F6C-F2F8E624C079}">
      <dgm:prSet/>
      <dgm:spPr/>
    </dgm:pt>
    <dgm:pt modelId="{FBA9A59B-0897-4A52-9F5C-DCEA22354687}" type="sibTrans" cxnId="{83F9E6EE-B9A1-4EFA-9F6C-F2F8E624C079}">
      <dgm:prSet/>
      <dgm:spPr/>
    </dgm:pt>
    <dgm:pt modelId="{A21E833B-07A0-4D43-A01B-5E3942BECDE1}">
      <dgm:prSet phldrT="[Text]"/>
      <dgm:spPr/>
      <dgm:t>
        <a:bodyPr/>
        <a:lstStyle/>
        <a:p>
          <a:endParaRPr lang="en-US" dirty="0"/>
        </a:p>
      </dgm:t>
    </dgm:pt>
    <dgm:pt modelId="{0E1E0C63-16A9-4643-ACFD-7B2DB405B733}" type="parTrans" cxnId="{F84BC72B-41B2-4D2E-A36F-1F4FAB0E9221}">
      <dgm:prSet/>
      <dgm:spPr/>
    </dgm:pt>
    <dgm:pt modelId="{E542B886-1E94-4B02-8736-6A4F38B56A21}" type="sibTrans" cxnId="{F84BC72B-41B2-4D2E-A36F-1F4FAB0E9221}">
      <dgm:prSet/>
      <dgm:spPr/>
    </dgm:pt>
    <dgm:pt modelId="{CF62AC38-36BE-4828-A51D-8783544F8A00}">
      <dgm:prSet phldrT="[Text]"/>
      <dgm:spPr/>
      <dgm:t>
        <a:bodyPr/>
        <a:lstStyle/>
        <a:p>
          <a:endParaRPr lang="en-US" dirty="0"/>
        </a:p>
      </dgm:t>
    </dgm:pt>
    <dgm:pt modelId="{B1294CE0-F532-4784-9228-4991CE259DBE}" type="parTrans" cxnId="{2439B916-82BA-476E-A230-13B3EA98D8AC}">
      <dgm:prSet/>
      <dgm:spPr/>
    </dgm:pt>
    <dgm:pt modelId="{9AA47C40-1195-43E0-886D-E182CF757DA7}" type="sibTrans" cxnId="{2439B916-82BA-476E-A230-13B3EA98D8AC}">
      <dgm:prSet/>
      <dgm:spPr/>
    </dgm:pt>
    <dgm:pt modelId="{48A7E2FE-087B-4158-9EB4-5CF819E0B8D4}">
      <dgm:prSet phldrT="[Text]"/>
      <dgm:spPr/>
      <dgm:t>
        <a:bodyPr/>
        <a:lstStyle/>
        <a:p>
          <a:endParaRPr lang="en-US" dirty="0"/>
        </a:p>
      </dgm:t>
    </dgm:pt>
    <dgm:pt modelId="{F9E00B9C-0A10-48F9-9DF8-A0FFA17F5362}" type="parTrans" cxnId="{A3AD1F0F-6767-4A10-A4E1-AF95A3175378}">
      <dgm:prSet/>
      <dgm:spPr/>
    </dgm:pt>
    <dgm:pt modelId="{32F89B84-957C-4039-AAD1-579EB1523AE3}" type="sibTrans" cxnId="{A3AD1F0F-6767-4A10-A4E1-AF95A3175378}">
      <dgm:prSet/>
      <dgm:spPr/>
    </dgm:pt>
    <dgm:pt modelId="{B581ABB7-292E-4FDB-B936-9C9E137E2AD4}">
      <dgm:prSet phldrT="[Text]"/>
      <dgm:spPr/>
      <dgm:t>
        <a:bodyPr/>
        <a:lstStyle/>
        <a:p>
          <a:endParaRPr lang="en-US" dirty="0"/>
        </a:p>
      </dgm:t>
    </dgm:pt>
    <dgm:pt modelId="{FFBC37CA-8990-4CF5-9A20-EA16989CA4D8}" type="parTrans" cxnId="{73BC6542-ACDC-4EEB-A5DE-E3CF6CF8EADE}">
      <dgm:prSet/>
      <dgm:spPr/>
    </dgm:pt>
    <dgm:pt modelId="{99CE950D-678D-4981-A828-6DA21309D43A}" type="sibTrans" cxnId="{73BC6542-ACDC-4EEB-A5DE-E3CF6CF8EADE}">
      <dgm:prSet/>
      <dgm:spPr/>
    </dgm:pt>
    <dgm:pt modelId="{34F938C3-50D1-4F1C-A5F8-C98659970346}" type="pres">
      <dgm:prSet presAssocID="{25B5FD8E-7554-4F9E-9A8E-D056ABEC6AF6}" presName="cycleMatrixDiagram" presStyleCnt="0">
        <dgm:presLayoutVars>
          <dgm:chMax val="1"/>
          <dgm:dir/>
          <dgm:animLvl val="lvl"/>
          <dgm:resizeHandles val="exact"/>
        </dgm:presLayoutVars>
      </dgm:prSet>
      <dgm:spPr/>
      <dgm:t>
        <a:bodyPr/>
        <a:lstStyle/>
        <a:p>
          <a:endParaRPr lang="en-US"/>
        </a:p>
      </dgm:t>
    </dgm:pt>
    <dgm:pt modelId="{64F71B79-48BB-483A-B075-ACF2CEF6D03E}" type="pres">
      <dgm:prSet presAssocID="{25B5FD8E-7554-4F9E-9A8E-D056ABEC6AF6}" presName="children" presStyleCnt="0"/>
      <dgm:spPr/>
    </dgm:pt>
    <dgm:pt modelId="{4B1B5CBB-4187-40AE-8890-011A09742C0B}" type="pres">
      <dgm:prSet presAssocID="{25B5FD8E-7554-4F9E-9A8E-D056ABEC6AF6}" presName="child1group" presStyleCnt="0"/>
      <dgm:spPr/>
    </dgm:pt>
    <dgm:pt modelId="{85C2FF5C-51FC-42AA-ACCE-F2B5595A70AB}" type="pres">
      <dgm:prSet presAssocID="{25B5FD8E-7554-4F9E-9A8E-D056ABEC6AF6}" presName="child1" presStyleLbl="bgAcc1" presStyleIdx="0" presStyleCnt="4"/>
      <dgm:spPr/>
      <dgm:t>
        <a:bodyPr/>
        <a:lstStyle/>
        <a:p>
          <a:endParaRPr lang="en-US"/>
        </a:p>
      </dgm:t>
    </dgm:pt>
    <dgm:pt modelId="{D3BA626D-A600-497C-95D2-DB3FC2B29AD3}" type="pres">
      <dgm:prSet presAssocID="{25B5FD8E-7554-4F9E-9A8E-D056ABEC6AF6}" presName="child1Text" presStyleLbl="bgAcc1" presStyleIdx="0" presStyleCnt="4">
        <dgm:presLayoutVars>
          <dgm:bulletEnabled val="1"/>
        </dgm:presLayoutVars>
      </dgm:prSet>
      <dgm:spPr/>
      <dgm:t>
        <a:bodyPr/>
        <a:lstStyle/>
        <a:p>
          <a:endParaRPr lang="en-US"/>
        </a:p>
      </dgm:t>
    </dgm:pt>
    <dgm:pt modelId="{47C4BEA9-01C8-4C45-BC2B-F7F9BA1AE128}" type="pres">
      <dgm:prSet presAssocID="{25B5FD8E-7554-4F9E-9A8E-D056ABEC6AF6}" presName="child2group" presStyleCnt="0"/>
      <dgm:spPr/>
    </dgm:pt>
    <dgm:pt modelId="{E0574847-9A31-417E-B91E-AC763D699DDB}" type="pres">
      <dgm:prSet presAssocID="{25B5FD8E-7554-4F9E-9A8E-D056ABEC6AF6}" presName="child2" presStyleLbl="bgAcc1" presStyleIdx="1" presStyleCnt="4"/>
      <dgm:spPr/>
      <dgm:t>
        <a:bodyPr/>
        <a:lstStyle/>
        <a:p>
          <a:endParaRPr lang="en-US"/>
        </a:p>
      </dgm:t>
    </dgm:pt>
    <dgm:pt modelId="{EE1C5A2B-E480-4C16-911D-C7C89F0920B6}" type="pres">
      <dgm:prSet presAssocID="{25B5FD8E-7554-4F9E-9A8E-D056ABEC6AF6}" presName="child2Text" presStyleLbl="bgAcc1" presStyleIdx="1" presStyleCnt="4">
        <dgm:presLayoutVars>
          <dgm:bulletEnabled val="1"/>
        </dgm:presLayoutVars>
      </dgm:prSet>
      <dgm:spPr/>
      <dgm:t>
        <a:bodyPr/>
        <a:lstStyle/>
        <a:p>
          <a:endParaRPr lang="en-US"/>
        </a:p>
      </dgm:t>
    </dgm:pt>
    <dgm:pt modelId="{AEFAAF68-B2C5-4C16-ABA4-672308AF7A79}" type="pres">
      <dgm:prSet presAssocID="{25B5FD8E-7554-4F9E-9A8E-D056ABEC6AF6}" presName="child3group" presStyleCnt="0"/>
      <dgm:spPr/>
    </dgm:pt>
    <dgm:pt modelId="{CB3AC47B-CB89-4366-85C0-B0709E4AB14A}" type="pres">
      <dgm:prSet presAssocID="{25B5FD8E-7554-4F9E-9A8E-D056ABEC6AF6}" presName="child3" presStyleLbl="bgAcc1" presStyleIdx="2" presStyleCnt="4"/>
      <dgm:spPr/>
      <dgm:t>
        <a:bodyPr/>
        <a:lstStyle/>
        <a:p>
          <a:endParaRPr lang="en-US"/>
        </a:p>
      </dgm:t>
    </dgm:pt>
    <dgm:pt modelId="{7A7BDB9D-2624-46ED-833D-F5D88BD9A90A}" type="pres">
      <dgm:prSet presAssocID="{25B5FD8E-7554-4F9E-9A8E-D056ABEC6AF6}" presName="child3Text" presStyleLbl="bgAcc1" presStyleIdx="2" presStyleCnt="4">
        <dgm:presLayoutVars>
          <dgm:bulletEnabled val="1"/>
        </dgm:presLayoutVars>
      </dgm:prSet>
      <dgm:spPr/>
      <dgm:t>
        <a:bodyPr/>
        <a:lstStyle/>
        <a:p>
          <a:endParaRPr lang="en-US"/>
        </a:p>
      </dgm:t>
    </dgm:pt>
    <dgm:pt modelId="{2F8EE2BE-226C-48BF-A8EC-DCA8D0A42324}" type="pres">
      <dgm:prSet presAssocID="{25B5FD8E-7554-4F9E-9A8E-D056ABEC6AF6}" presName="child4group" presStyleCnt="0"/>
      <dgm:spPr/>
    </dgm:pt>
    <dgm:pt modelId="{AC0572A1-BE42-4803-BC90-49BA46E5CD1C}" type="pres">
      <dgm:prSet presAssocID="{25B5FD8E-7554-4F9E-9A8E-D056ABEC6AF6}" presName="child4" presStyleLbl="bgAcc1" presStyleIdx="3" presStyleCnt="4"/>
      <dgm:spPr/>
      <dgm:t>
        <a:bodyPr/>
        <a:lstStyle/>
        <a:p>
          <a:endParaRPr lang="en-US"/>
        </a:p>
      </dgm:t>
    </dgm:pt>
    <dgm:pt modelId="{714FDBE8-7518-4881-A3BA-0D64E9F86EEF}" type="pres">
      <dgm:prSet presAssocID="{25B5FD8E-7554-4F9E-9A8E-D056ABEC6AF6}" presName="child4Text" presStyleLbl="bgAcc1" presStyleIdx="3" presStyleCnt="4">
        <dgm:presLayoutVars>
          <dgm:bulletEnabled val="1"/>
        </dgm:presLayoutVars>
      </dgm:prSet>
      <dgm:spPr/>
      <dgm:t>
        <a:bodyPr/>
        <a:lstStyle/>
        <a:p>
          <a:endParaRPr lang="en-US"/>
        </a:p>
      </dgm:t>
    </dgm:pt>
    <dgm:pt modelId="{1FBA8825-C935-49B4-BEEA-D24B6B5FB33B}" type="pres">
      <dgm:prSet presAssocID="{25B5FD8E-7554-4F9E-9A8E-D056ABEC6AF6}" presName="childPlaceholder" presStyleCnt="0"/>
      <dgm:spPr/>
    </dgm:pt>
    <dgm:pt modelId="{59D20011-1444-4F55-A97D-B31B25A774E4}" type="pres">
      <dgm:prSet presAssocID="{25B5FD8E-7554-4F9E-9A8E-D056ABEC6AF6}" presName="circle" presStyleCnt="0"/>
      <dgm:spPr/>
    </dgm:pt>
    <dgm:pt modelId="{22320CD8-497E-4F8D-A979-B68BF58B10BE}" type="pres">
      <dgm:prSet presAssocID="{25B5FD8E-7554-4F9E-9A8E-D056ABEC6AF6}" presName="quadrant1" presStyleLbl="node1" presStyleIdx="0" presStyleCnt="4">
        <dgm:presLayoutVars>
          <dgm:chMax val="1"/>
          <dgm:bulletEnabled val="1"/>
        </dgm:presLayoutVars>
      </dgm:prSet>
      <dgm:spPr/>
      <dgm:t>
        <a:bodyPr/>
        <a:lstStyle/>
        <a:p>
          <a:endParaRPr lang="en-US"/>
        </a:p>
      </dgm:t>
    </dgm:pt>
    <dgm:pt modelId="{6828B2E8-D34A-472B-9E54-6F7F163C42E2}" type="pres">
      <dgm:prSet presAssocID="{25B5FD8E-7554-4F9E-9A8E-D056ABEC6AF6}" presName="quadrant2" presStyleLbl="node1" presStyleIdx="1" presStyleCnt="4">
        <dgm:presLayoutVars>
          <dgm:chMax val="1"/>
          <dgm:bulletEnabled val="1"/>
        </dgm:presLayoutVars>
      </dgm:prSet>
      <dgm:spPr/>
      <dgm:t>
        <a:bodyPr/>
        <a:lstStyle/>
        <a:p>
          <a:endParaRPr lang="en-US"/>
        </a:p>
      </dgm:t>
    </dgm:pt>
    <dgm:pt modelId="{DFA66638-9353-4217-9AD2-703227514933}" type="pres">
      <dgm:prSet presAssocID="{25B5FD8E-7554-4F9E-9A8E-D056ABEC6AF6}" presName="quadrant3" presStyleLbl="node1" presStyleIdx="2" presStyleCnt="4">
        <dgm:presLayoutVars>
          <dgm:chMax val="1"/>
          <dgm:bulletEnabled val="1"/>
        </dgm:presLayoutVars>
      </dgm:prSet>
      <dgm:spPr/>
      <dgm:t>
        <a:bodyPr/>
        <a:lstStyle/>
        <a:p>
          <a:endParaRPr lang="en-US"/>
        </a:p>
      </dgm:t>
    </dgm:pt>
    <dgm:pt modelId="{C94B5EDE-352C-402D-8A7A-0B7E08D10C4F}" type="pres">
      <dgm:prSet presAssocID="{25B5FD8E-7554-4F9E-9A8E-D056ABEC6AF6}" presName="quadrant4" presStyleLbl="node1" presStyleIdx="3" presStyleCnt="4">
        <dgm:presLayoutVars>
          <dgm:chMax val="1"/>
          <dgm:bulletEnabled val="1"/>
        </dgm:presLayoutVars>
      </dgm:prSet>
      <dgm:spPr/>
      <dgm:t>
        <a:bodyPr/>
        <a:lstStyle/>
        <a:p>
          <a:endParaRPr lang="en-US"/>
        </a:p>
      </dgm:t>
    </dgm:pt>
    <dgm:pt modelId="{008F6247-6449-47F4-B265-9D79A6399A70}" type="pres">
      <dgm:prSet presAssocID="{25B5FD8E-7554-4F9E-9A8E-D056ABEC6AF6}" presName="quadrantPlaceholder" presStyleCnt="0"/>
      <dgm:spPr/>
    </dgm:pt>
    <dgm:pt modelId="{171F69A1-A6BC-46D1-BF2A-56478E7FB563}" type="pres">
      <dgm:prSet presAssocID="{25B5FD8E-7554-4F9E-9A8E-D056ABEC6AF6}" presName="center1" presStyleLbl="fgShp" presStyleIdx="0" presStyleCnt="2"/>
      <dgm:spPr/>
    </dgm:pt>
    <dgm:pt modelId="{68F1F414-32DA-4F77-BB1E-9539D3987254}" type="pres">
      <dgm:prSet presAssocID="{25B5FD8E-7554-4F9E-9A8E-D056ABEC6AF6}" presName="center2" presStyleLbl="fgShp" presStyleIdx="1" presStyleCnt="2"/>
      <dgm:spPr/>
    </dgm:pt>
  </dgm:ptLst>
  <dgm:cxnLst>
    <dgm:cxn modelId="{434E844E-DD4A-4912-A65F-AD7E069EC6D3}" type="presOf" srcId="{1AE5077A-C546-4EC9-BB5A-E135A878D5E3}" destId="{85C2FF5C-51FC-42AA-ACCE-F2B5595A70AB}" srcOrd="0" destOrd="4" presId="urn:microsoft.com/office/officeart/2005/8/layout/cycle4"/>
    <dgm:cxn modelId="{E63675F1-92B5-4E9D-8B57-3EEC66238406}" srcId="{A26EFF7C-0E37-428C-BCD0-C612324E82B2}" destId="{F76B85BF-2189-44AF-9166-2F268ECEFFA2}" srcOrd="3" destOrd="0" parTransId="{2A6F1679-10BB-47B4-A205-9C8E5C106C26}" sibTransId="{9D9C3A06-F58E-4EE9-9FA2-415392A8297E}"/>
    <dgm:cxn modelId="{6AE52B1B-0069-4C80-8410-67135C3850EE}" type="presOf" srcId="{A21E833B-07A0-4D43-A01B-5E3942BECDE1}" destId="{85C2FF5C-51FC-42AA-ACCE-F2B5595A70AB}" srcOrd="0" destOrd="0" presId="urn:microsoft.com/office/officeart/2005/8/layout/cycle4"/>
    <dgm:cxn modelId="{E7212674-89FB-4CE3-9D9E-9631C7A0CEA5}" type="presOf" srcId="{E2018B27-F622-4532-A7A1-E8173734F4EF}" destId="{EE1C5A2B-E480-4C16-911D-C7C89F0920B6}" srcOrd="1" destOrd="3" presId="urn:microsoft.com/office/officeart/2005/8/layout/cycle4"/>
    <dgm:cxn modelId="{384AA307-4448-4C41-9B24-4BF0334CB7DD}" type="presOf" srcId="{CF62AC38-36BE-4828-A51D-8783544F8A00}" destId="{D3BA626D-A600-497C-95D2-DB3FC2B29AD3}" srcOrd="1" destOrd="1" presId="urn:microsoft.com/office/officeart/2005/8/layout/cycle4"/>
    <dgm:cxn modelId="{522DBE60-CF5C-48FE-8789-49B03CC4F4FE}" type="presOf" srcId="{48A7E2FE-087B-4158-9EB4-5CF819E0B8D4}" destId="{E0574847-9A31-417E-B91E-AC763D699DDB}" srcOrd="0" destOrd="1" presId="urn:microsoft.com/office/officeart/2005/8/layout/cycle4"/>
    <dgm:cxn modelId="{F7595422-8454-42A6-932B-C2C8EAFA5036}" srcId="{25B5FD8E-7554-4F9E-9A8E-D056ABEC6AF6}" destId="{79BFD9FC-9431-4EC8-B22B-0480CECC2DD5}" srcOrd="1" destOrd="0" parTransId="{016CFC84-0963-49D8-9D3C-3992D310C48A}" sibTransId="{4F1E7889-4B1E-486E-9B0C-DFA5F90081B8}"/>
    <dgm:cxn modelId="{A563C62F-476F-4FCC-A5E1-2CA3F668DC63}" type="presOf" srcId="{E0F63855-8543-4E45-8236-89DDD1866539}" destId="{714FDBE8-7518-4881-A3BA-0D64E9F86EEF}" srcOrd="1" destOrd="4" presId="urn:microsoft.com/office/officeart/2005/8/layout/cycle4"/>
    <dgm:cxn modelId="{E5CDF655-A658-44E6-AB8D-EEFDB109718A}" srcId="{C4EA3A85-9442-4E8F-BB1D-C076200C138F}" destId="{0F86AB41-9757-495A-8D51-133B6314188A}" srcOrd="3" destOrd="0" parTransId="{C6D5DE53-58C9-4320-8CFC-B156A68FBB44}" sibTransId="{57812C31-05CB-44B8-B4A7-00D9251F7FB3}"/>
    <dgm:cxn modelId="{B6F94159-B6B4-41F0-ADB5-7769EE44127E}" type="presOf" srcId="{E357C15F-F48B-4CFC-9570-941EDC90B9C2}" destId="{C94B5EDE-352C-402D-8A7A-0B7E08D10C4F}" srcOrd="0" destOrd="0" presId="urn:microsoft.com/office/officeart/2005/8/layout/cycle4"/>
    <dgm:cxn modelId="{E3792036-9BFA-42F3-8057-4AF05F429049}" srcId="{A26EFF7C-0E37-428C-BCD0-C612324E82B2}" destId="{FB60C354-1D4E-488C-9749-C5CDA5500499}" srcOrd="2" destOrd="0" parTransId="{95DF8862-9262-4ED2-A113-7449AEB9E6B8}" sibTransId="{F56FF676-C4A1-418F-B51E-982025B89250}"/>
    <dgm:cxn modelId="{D89F5980-D53D-4639-A40A-5E3BD60CDCCF}" type="presOf" srcId="{FB60C354-1D4E-488C-9749-C5CDA5500499}" destId="{7A7BDB9D-2624-46ED-833D-F5D88BD9A90A}" srcOrd="1" destOrd="2" presId="urn:microsoft.com/office/officeart/2005/8/layout/cycle4"/>
    <dgm:cxn modelId="{DBC57BE7-D112-4A01-8ADC-4C995FEE927E}" type="presOf" srcId="{A26EFF7C-0E37-428C-BCD0-C612324E82B2}" destId="{DFA66638-9353-4217-9AD2-703227514933}" srcOrd="0" destOrd="0" presId="urn:microsoft.com/office/officeart/2005/8/layout/cycle4"/>
    <dgm:cxn modelId="{3AF5EA9E-F3A6-46B3-BF47-F45DB698A257}" type="presOf" srcId="{737BC96F-7CC4-4FA0-9088-9D72026C78F7}" destId="{E0574847-9A31-417E-B91E-AC763D699DDB}" srcOrd="0" destOrd="5" presId="urn:microsoft.com/office/officeart/2005/8/layout/cycle4"/>
    <dgm:cxn modelId="{9750A5A2-DADF-46AF-84C4-92E989B0D280}" type="presOf" srcId="{957AB1CA-E4FC-4F28-8580-17939BE4D3A3}" destId="{CB3AC47B-CB89-4366-85C0-B0709E4AB14A}" srcOrd="0" destOrd="4" presId="urn:microsoft.com/office/officeart/2005/8/layout/cycle4"/>
    <dgm:cxn modelId="{9EC87E48-BDA1-4392-BC65-0840039B0EB0}" type="presOf" srcId="{A1B435A5-4B7C-476D-A0A8-04F063B8F56A}" destId="{E0574847-9A31-417E-B91E-AC763D699DDB}" srcOrd="0" destOrd="4" presId="urn:microsoft.com/office/officeart/2005/8/layout/cycle4"/>
    <dgm:cxn modelId="{125CE7A3-A5FA-43A0-85EC-4AB0D456B61B}" type="presOf" srcId="{4D4FC9C1-1B90-4D3E-8E57-E9C831D7928F}" destId="{AC0572A1-BE42-4803-BC90-49BA46E5CD1C}" srcOrd="0" destOrd="2" presId="urn:microsoft.com/office/officeart/2005/8/layout/cycle4"/>
    <dgm:cxn modelId="{6365A8A9-612A-46D6-A2A1-A716C5B55957}" type="presOf" srcId="{E2018B27-F622-4532-A7A1-E8173734F4EF}" destId="{E0574847-9A31-417E-B91E-AC763D699DDB}" srcOrd="0" destOrd="3" presId="urn:microsoft.com/office/officeart/2005/8/layout/cycle4"/>
    <dgm:cxn modelId="{4A01709A-E2F8-4B81-8ED5-015135ACD2F5}" type="presOf" srcId="{F76B85BF-2189-44AF-9166-2F268ECEFFA2}" destId="{CB3AC47B-CB89-4366-85C0-B0709E4AB14A}" srcOrd="0" destOrd="3" presId="urn:microsoft.com/office/officeart/2005/8/layout/cycle4"/>
    <dgm:cxn modelId="{2439B916-82BA-476E-A230-13B3EA98D8AC}" srcId="{C4EA3A85-9442-4E8F-BB1D-C076200C138F}" destId="{CF62AC38-36BE-4828-A51D-8783544F8A00}" srcOrd="1" destOrd="0" parTransId="{B1294CE0-F532-4784-9228-4991CE259DBE}" sibTransId="{9AA47C40-1195-43E0-886D-E182CF757DA7}"/>
    <dgm:cxn modelId="{E545ECD5-E3B8-4E3E-9BBB-29F4C1F1A8DE}" srcId="{25B5FD8E-7554-4F9E-9A8E-D056ABEC6AF6}" destId="{A26EFF7C-0E37-428C-BCD0-C612324E82B2}" srcOrd="2" destOrd="0" parTransId="{3B103C18-1F3F-4AC6-9973-6092F8FA0D8A}" sibTransId="{0A4CB379-BC59-444A-80D0-56AF55A31EFB}"/>
    <dgm:cxn modelId="{323DEFF9-6946-4C2F-BA52-4C5434249F64}" type="presOf" srcId="{0F86AB41-9757-495A-8D51-133B6314188A}" destId="{85C2FF5C-51FC-42AA-ACCE-F2B5595A70AB}" srcOrd="0" destOrd="3" presId="urn:microsoft.com/office/officeart/2005/8/layout/cycle4"/>
    <dgm:cxn modelId="{6B94738B-D9BD-4C87-9F5F-AA9AE9077AAA}" type="presOf" srcId="{0F86AB41-9757-495A-8D51-133B6314188A}" destId="{D3BA626D-A600-497C-95D2-DB3FC2B29AD3}" srcOrd="1" destOrd="3" presId="urn:microsoft.com/office/officeart/2005/8/layout/cycle4"/>
    <dgm:cxn modelId="{83F9E6EE-B9A1-4EFA-9F6C-F2F8E624C079}" srcId="{79BFD9FC-9431-4EC8-B22B-0480CECC2DD5}" destId="{F3B3F263-2A96-4530-AAE0-868F84C356B0}" srcOrd="0" destOrd="0" parTransId="{29D37516-EA2E-4007-B17B-5110986D5E0A}" sibTransId="{FBA9A59B-0897-4A52-9F5C-DCEA22354687}"/>
    <dgm:cxn modelId="{A92D7721-CD1D-4DA6-9A70-87FCF42EE003}" type="presOf" srcId="{A21E833B-07A0-4D43-A01B-5E3942BECDE1}" destId="{D3BA626D-A600-497C-95D2-DB3FC2B29AD3}" srcOrd="1" destOrd="0" presId="urn:microsoft.com/office/officeart/2005/8/layout/cycle4"/>
    <dgm:cxn modelId="{A3AD1F0F-6767-4A10-A4E1-AF95A3175378}" srcId="{79BFD9FC-9431-4EC8-B22B-0480CECC2DD5}" destId="{48A7E2FE-087B-4158-9EB4-5CF819E0B8D4}" srcOrd="1" destOrd="0" parTransId="{F9E00B9C-0A10-48F9-9DF8-A0FFA17F5362}" sibTransId="{32F89B84-957C-4039-AAD1-579EB1523AE3}"/>
    <dgm:cxn modelId="{EDDF51C0-C5E1-460A-8DA8-C3C0350A63E8}" srcId="{25B5FD8E-7554-4F9E-9A8E-D056ABEC6AF6}" destId="{C4EA3A85-9442-4E8F-BB1D-C076200C138F}" srcOrd="0" destOrd="0" parTransId="{899FB81F-E9CF-4E69-8E3F-8CC4BB71F2CD}" sibTransId="{CD1F855F-3563-435F-901E-FB69D1792183}"/>
    <dgm:cxn modelId="{07DDC41B-A325-4FE1-87EE-A5B81BB96BAD}" type="presOf" srcId="{BDAF00F1-25D5-4127-8E85-42144644CB6B}" destId="{AC0572A1-BE42-4803-BC90-49BA46E5CD1C}" srcOrd="0" destOrd="1" presId="urn:microsoft.com/office/officeart/2005/8/layout/cycle4"/>
    <dgm:cxn modelId="{04F1B5B1-27E7-4F2E-A478-C961CE6E6435}" type="presOf" srcId="{B581ABB7-292E-4FDB-B936-9C9E137E2AD4}" destId="{7A7BDB9D-2624-46ED-833D-F5D88BD9A90A}" srcOrd="1" destOrd="0" presId="urn:microsoft.com/office/officeart/2005/8/layout/cycle4"/>
    <dgm:cxn modelId="{7D54302C-4303-4CE6-8C27-6361C1FF2B6D}" type="presOf" srcId="{0803596E-58AD-4A40-A544-6381879B258D}" destId="{EE1C5A2B-E480-4C16-911D-C7C89F0920B6}" srcOrd="1" destOrd="2" presId="urn:microsoft.com/office/officeart/2005/8/layout/cycle4"/>
    <dgm:cxn modelId="{365E44D0-A2C0-4FA9-AC61-25C5236686CF}" type="presOf" srcId="{1AE5077A-C546-4EC9-BB5A-E135A878D5E3}" destId="{D3BA626D-A600-497C-95D2-DB3FC2B29AD3}" srcOrd="1" destOrd="4" presId="urn:microsoft.com/office/officeart/2005/8/layout/cycle4"/>
    <dgm:cxn modelId="{1D43869A-35AF-4F43-AD79-5770B4EFB2A7}" srcId="{79BFD9FC-9431-4EC8-B22B-0480CECC2DD5}" destId="{0803596E-58AD-4A40-A544-6381879B258D}" srcOrd="2" destOrd="0" parTransId="{014CB868-6F71-4879-A4B5-AB584639C6DA}" sibTransId="{03B1EED3-DBA0-44CD-9779-6A837C192E38}"/>
    <dgm:cxn modelId="{C210B061-257E-47B8-9100-4F288BC15F88}" srcId="{A26EFF7C-0E37-428C-BCD0-C612324E82B2}" destId="{957AB1CA-E4FC-4F28-8580-17939BE4D3A3}" srcOrd="4" destOrd="0" parTransId="{6A5BD830-938E-494E-8BB9-1A7D41878328}" sibTransId="{3AD534C7-17DD-4090-9C31-D105678C5BAD}"/>
    <dgm:cxn modelId="{D0AD7F09-48CE-4407-BCE5-5F7E0902537A}" type="presOf" srcId="{25B5FD8E-7554-4F9E-9A8E-D056ABEC6AF6}" destId="{34F938C3-50D1-4F1C-A5F8-C98659970346}" srcOrd="0" destOrd="0" presId="urn:microsoft.com/office/officeart/2005/8/layout/cycle4"/>
    <dgm:cxn modelId="{17E0B796-E338-417F-8DF9-AE133CBFC754}" srcId="{79BFD9FC-9431-4EC8-B22B-0480CECC2DD5}" destId="{A1B435A5-4B7C-476D-A0A8-04F063B8F56A}" srcOrd="4" destOrd="0" parTransId="{48C592E2-0FEE-4B71-BC83-EF2AFB872D35}" sibTransId="{9B6C10F0-3A3A-405F-AD9F-AA4F17C51F1A}"/>
    <dgm:cxn modelId="{257B0A46-908B-4B88-BEFE-91BABF3E2E43}" srcId="{E357C15F-F48B-4CFC-9570-941EDC90B9C2}" destId="{E0F63855-8543-4E45-8236-89DDD1866539}" srcOrd="4" destOrd="0" parTransId="{8AC31447-F8B9-453E-A90C-E5173F8922D6}" sibTransId="{3EA741B7-AD1D-4A2E-B9C7-A118FA804627}"/>
    <dgm:cxn modelId="{7ABDD8BF-D929-4A34-AE01-F27E5206269D}" type="presOf" srcId="{F3B3F263-2A96-4530-AAE0-868F84C356B0}" destId="{E0574847-9A31-417E-B91E-AC763D699DDB}" srcOrd="0" destOrd="0" presId="urn:microsoft.com/office/officeart/2005/8/layout/cycle4"/>
    <dgm:cxn modelId="{CB6E3205-6722-4870-BFA2-90A0AA418A47}" type="presOf" srcId="{0803596E-58AD-4A40-A544-6381879B258D}" destId="{E0574847-9A31-417E-B91E-AC763D699DDB}" srcOrd="0" destOrd="2" presId="urn:microsoft.com/office/officeart/2005/8/layout/cycle4"/>
    <dgm:cxn modelId="{20BD01EF-361A-469F-8036-34846844FCDE}" type="presOf" srcId="{F76B85BF-2189-44AF-9166-2F268ECEFFA2}" destId="{7A7BDB9D-2624-46ED-833D-F5D88BD9A90A}" srcOrd="1" destOrd="3" presId="urn:microsoft.com/office/officeart/2005/8/layout/cycle4"/>
    <dgm:cxn modelId="{6C5985BF-37CB-4579-942F-47DC6A7FE72A}" type="presOf" srcId="{E0F63855-8543-4E45-8236-89DDD1866539}" destId="{AC0572A1-BE42-4803-BC90-49BA46E5CD1C}" srcOrd="0" destOrd="4" presId="urn:microsoft.com/office/officeart/2005/8/layout/cycle4"/>
    <dgm:cxn modelId="{0E6573B3-8FCB-472A-8468-7A0AB9B52267}" type="presOf" srcId="{957AB1CA-E4FC-4F28-8580-17939BE4D3A3}" destId="{7A7BDB9D-2624-46ED-833D-F5D88BD9A90A}" srcOrd="1" destOrd="4" presId="urn:microsoft.com/office/officeart/2005/8/layout/cycle4"/>
    <dgm:cxn modelId="{3AEF1602-DD40-4371-800F-5B72A8D482E7}" type="presOf" srcId="{B7B9D596-E853-4276-A463-9458EB3B1782}" destId="{85C2FF5C-51FC-42AA-ACCE-F2B5595A70AB}" srcOrd="0" destOrd="2" presId="urn:microsoft.com/office/officeart/2005/8/layout/cycle4"/>
    <dgm:cxn modelId="{572A01DE-7FEB-4543-95DC-E8F0728CD363}" srcId="{79BFD9FC-9431-4EC8-B22B-0480CECC2DD5}" destId="{737BC96F-7CC4-4FA0-9088-9D72026C78F7}" srcOrd="5" destOrd="0" parTransId="{7F5FD314-FC88-4C82-9E6D-0E0A690D1911}" sibTransId="{FE1D2F46-610F-4A51-91E3-36ED79368677}"/>
    <dgm:cxn modelId="{A69C3701-1FCE-40F9-9B71-0F0D5538CFF8}" srcId="{25B5FD8E-7554-4F9E-9A8E-D056ABEC6AF6}" destId="{E357C15F-F48B-4CFC-9570-941EDC90B9C2}" srcOrd="3" destOrd="0" parTransId="{6396677D-6983-4558-A304-E1AA43EDD191}" sibTransId="{3371125C-D8E6-4949-9065-7BEEB75B2B15}"/>
    <dgm:cxn modelId="{6B640073-B1DC-42B0-85D7-27CBBCCBF6D6}" type="presOf" srcId="{2C499A1F-9932-4285-A9C8-29E0777A717B}" destId="{CB3AC47B-CB89-4366-85C0-B0709E4AB14A}" srcOrd="0" destOrd="1" presId="urn:microsoft.com/office/officeart/2005/8/layout/cycle4"/>
    <dgm:cxn modelId="{56B626D1-19EA-41B7-9CF5-276D5C983E7C}" type="presOf" srcId="{B581ABB7-292E-4FDB-B936-9C9E137E2AD4}" destId="{CB3AC47B-CB89-4366-85C0-B0709E4AB14A}" srcOrd="0" destOrd="0" presId="urn:microsoft.com/office/officeart/2005/8/layout/cycle4"/>
    <dgm:cxn modelId="{8406FE55-48FB-4627-816A-1834F98BAF3B}" type="presOf" srcId="{737BC96F-7CC4-4FA0-9088-9D72026C78F7}" destId="{EE1C5A2B-E480-4C16-911D-C7C89F0920B6}" srcOrd="1" destOrd="5" presId="urn:microsoft.com/office/officeart/2005/8/layout/cycle4"/>
    <dgm:cxn modelId="{2EDF6CD7-F39B-44C9-9771-7475C3266CA1}" type="presOf" srcId="{4D4FC9C1-1B90-4D3E-8E57-E9C831D7928F}" destId="{714FDBE8-7518-4881-A3BA-0D64E9F86EEF}" srcOrd="1" destOrd="2" presId="urn:microsoft.com/office/officeart/2005/8/layout/cycle4"/>
    <dgm:cxn modelId="{D0068218-E395-40C2-A5D2-F75596810E12}" srcId="{C4EA3A85-9442-4E8F-BB1D-C076200C138F}" destId="{B7B9D596-E853-4276-A463-9458EB3B1782}" srcOrd="2" destOrd="0" parTransId="{35BCF5B0-7984-4E38-A7AD-FD5E141701BC}" sibTransId="{2428A792-6966-4935-80AF-F7BB541413E7}"/>
    <dgm:cxn modelId="{17061EA7-291B-4190-902F-5D94474719F0}" type="presOf" srcId="{79BFD9FC-9431-4EC8-B22B-0480CECC2DD5}" destId="{6828B2E8-D34A-472B-9E54-6F7F163C42E2}" srcOrd="0" destOrd="0" presId="urn:microsoft.com/office/officeart/2005/8/layout/cycle4"/>
    <dgm:cxn modelId="{514E91AB-46C5-49B8-8AF5-C92C730EF4FF}" type="presOf" srcId="{2C499A1F-9932-4285-A9C8-29E0777A717B}" destId="{7A7BDB9D-2624-46ED-833D-F5D88BD9A90A}" srcOrd="1" destOrd="1" presId="urn:microsoft.com/office/officeart/2005/8/layout/cycle4"/>
    <dgm:cxn modelId="{D084982D-8D2C-4393-831A-9AE9EB0E76C0}" srcId="{79BFD9FC-9431-4EC8-B22B-0480CECC2DD5}" destId="{E2018B27-F622-4532-A7A1-E8173734F4EF}" srcOrd="3" destOrd="0" parTransId="{3BE3101C-E087-485E-90BA-F684D5CBB642}" sibTransId="{E155B4A1-ECAB-428B-BA4B-E1B7B9DD8F7E}"/>
    <dgm:cxn modelId="{6A71EC44-8398-4B09-A0F7-506BE782DC8C}" srcId="{E357C15F-F48B-4CFC-9570-941EDC90B9C2}" destId="{8A02EE86-1FE3-4853-AE6D-CAE978A54D0A}" srcOrd="3" destOrd="0" parTransId="{7F2468E1-FA1D-4D16-96F1-2ED8F764117C}" sibTransId="{6E9A2DF5-ED29-46CC-9676-2607E23D86A9}"/>
    <dgm:cxn modelId="{7F4AAD49-0115-4BA5-90AE-FFD146595AAB}" type="presOf" srcId="{BDAF00F1-25D5-4127-8E85-42144644CB6B}" destId="{714FDBE8-7518-4881-A3BA-0D64E9F86EEF}" srcOrd="1" destOrd="1" presId="urn:microsoft.com/office/officeart/2005/8/layout/cycle4"/>
    <dgm:cxn modelId="{BDBD5344-4DD2-4100-91DF-3E5104BB9758}" srcId="{E357C15F-F48B-4CFC-9570-941EDC90B9C2}" destId="{4D4FC9C1-1B90-4D3E-8E57-E9C831D7928F}" srcOrd="2" destOrd="0" parTransId="{62A3522C-30EC-4B2E-A6CC-BC1088C622B0}" sibTransId="{754B0756-A247-4305-B237-FD5C7DB65E9A}"/>
    <dgm:cxn modelId="{4C2FED47-7ED6-42E4-82EC-08F24A6C1FC5}" srcId="{A26EFF7C-0E37-428C-BCD0-C612324E82B2}" destId="{2C499A1F-9932-4285-A9C8-29E0777A717B}" srcOrd="1" destOrd="0" parTransId="{4C0C1E69-22B4-4D11-A4C6-7A186B8A136E}" sibTransId="{6163C1CE-F607-4989-8F44-394A47194219}"/>
    <dgm:cxn modelId="{E50D11AF-D9AA-4B2C-A4A0-2B582BAA45BA}" type="presOf" srcId="{FB60C354-1D4E-488C-9749-C5CDA5500499}" destId="{CB3AC47B-CB89-4366-85C0-B0709E4AB14A}" srcOrd="0" destOrd="2" presId="urn:microsoft.com/office/officeart/2005/8/layout/cycle4"/>
    <dgm:cxn modelId="{D5401B36-5567-4D7F-9576-7F0616654590}" type="presOf" srcId="{CF62AC38-36BE-4828-A51D-8783544F8A00}" destId="{85C2FF5C-51FC-42AA-ACCE-F2B5595A70AB}" srcOrd="0" destOrd="1" presId="urn:microsoft.com/office/officeart/2005/8/layout/cycle4"/>
    <dgm:cxn modelId="{57003EB5-86BF-4DE0-8824-64FD39B4DF8D}" type="presOf" srcId="{C4EA3A85-9442-4E8F-BB1D-C076200C138F}" destId="{22320CD8-497E-4F8D-A979-B68BF58B10BE}" srcOrd="0" destOrd="0" presId="urn:microsoft.com/office/officeart/2005/8/layout/cycle4"/>
    <dgm:cxn modelId="{BBDB7E6E-7115-471C-825B-79608BF07D44}" type="presOf" srcId="{B7B9D596-E853-4276-A463-9458EB3B1782}" destId="{D3BA626D-A600-497C-95D2-DB3FC2B29AD3}" srcOrd="1" destOrd="2" presId="urn:microsoft.com/office/officeart/2005/8/layout/cycle4"/>
    <dgm:cxn modelId="{C21C98BE-2990-418D-8C02-64D13FEFB6BB}" srcId="{C4EA3A85-9442-4E8F-BB1D-C076200C138F}" destId="{1AE5077A-C546-4EC9-BB5A-E135A878D5E3}" srcOrd="4" destOrd="0" parTransId="{B88E9816-D997-434C-BA04-0BF3780757F2}" sibTransId="{470286AA-DCC8-4A04-9AE1-2F4CA1B94759}"/>
    <dgm:cxn modelId="{C0C15A51-B5A4-4FF4-9885-D2E5C33F3AC3}" type="presOf" srcId="{48A7E2FE-087B-4158-9EB4-5CF819E0B8D4}" destId="{EE1C5A2B-E480-4C16-911D-C7C89F0920B6}" srcOrd="1" destOrd="1" presId="urn:microsoft.com/office/officeart/2005/8/layout/cycle4"/>
    <dgm:cxn modelId="{14538F7F-461A-466F-B0AF-7360B220CBD5}" type="presOf" srcId="{8A02EE86-1FE3-4853-AE6D-CAE978A54D0A}" destId="{AC0572A1-BE42-4803-BC90-49BA46E5CD1C}" srcOrd="0" destOrd="3" presId="urn:microsoft.com/office/officeart/2005/8/layout/cycle4"/>
    <dgm:cxn modelId="{3207FEF0-FF49-4F5D-9F77-A3EFE1271EF0}" type="presOf" srcId="{F3B3F263-2A96-4530-AAE0-868F84C356B0}" destId="{EE1C5A2B-E480-4C16-911D-C7C89F0920B6}" srcOrd="1" destOrd="0" presId="urn:microsoft.com/office/officeart/2005/8/layout/cycle4"/>
    <dgm:cxn modelId="{73BC6542-ACDC-4EEB-A5DE-E3CF6CF8EADE}" srcId="{A26EFF7C-0E37-428C-BCD0-C612324E82B2}" destId="{B581ABB7-292E-4FDB-B936-9C9E137E2AD4}" srcOrd="0" destOrd="0" parTransId="{FFBC37CA-8990-4CF5-9A20-EA16989CA4D8}" sibTransId="{99CE950D-678D-4981-A828-6DA21309D43A}"/>
    <dgm:cxn modelId="{B091CD41-5577-41B8-ADB7-4D61B99A9BE3}" srcId="{E357C15F-F48B-4CFC-9570-941EDC90B9C2}" destId="{5CDD46BD-EC29-4502-AA8B-742F6A1BCBBE}" srcOrd="0" destOrd="0" parTransId="{1E589DBC-3572-4A41-BB5A-395185D9E5A1}" sibTransId="{13D6C833-D28E-4E09-835D-2922F4386E6A}"/>
    <dgm:cxn modelId="{F84BC72B-41B2-4D2E-A36F-1F4FAB0E9221}" srcId="{C4EA3A85-9442-4E8F-BB1D-C076200C138F}" destId="{A21E833B-07A0-4D43-A01B-5E3942BECDE1}" srcOrd="0" destOrd="0" parTransId="{0E1E0C63-16A9-4643-ACFD-7B2DB405B733}" sibTransId="{E542B886-1E94-4B02-8736-6A4F38B56A21}"/>
    <dgm:cxn modelId="{8A3E9EDF-DBF6-4446-88EE-702937090706}" type="presOf" srcId="{5CDD46BD-EC29-4502-AA8B-742F6A1BCBBE}" destId="{714FDBE8-7518-4881-A3BA-0D64E9F86EEF}" srcOrd="1" destOrd="0" presId="urn:microsoft.com/office/officeart/2005/8/layout/cycle4"/>
    <dgm:cxn modelId="{184CC198-4BCD-4C65-91EA-DF7F3250963F}" srcId="{E357C15F-F48B-4CFC-9570-941EDC90B9C2}" destId="{BDAF00F1-25D5-4127-8E85-42144644CB6B}" srcOrd="1" destOrd="0" parTransId="{A8F10D37-A0CE-411C-AB49-561E3C6A26AC}" sibTransId="{E558EC23-1194-4925-9299-B597FAE87DEB}"/>
    <dgm:cxn modelId="{A88E4557-0374-49F7-8AA4-6EB843790756}" type="presOf" srcId="{8A02EE86-1FE3-4853-AE6D-CAE978A54D0A}" destId="{714FDBE8-7518-4881-A3BA-0D64E9F86EEF}" srcOrd="1" destOrd="3" presId="urn:microsoft.com/office/officeart/2005/8/layout/cycle4"/>
    <dgm:cxn modelId="{E1BA1483-5CF2-4676-936B-70914684761D}" type="presOf" srcId="{A1B435A5-4B7C-476D-A0A8-04F063B8F56A}" destId="{EE1C5A2B-E480-4C16-911D-C7C89F0920B6}" srcOrd="1" destOrd="4" presId="urn:microsoft.com/office/officeart/2005/8/layout/cycle4"/>
    <dgm:cxn modelId="{2A27FD31-FCA9-440F-9B5F-AB4109F147C0}" type="presOf" srcId="{5CDD46BD-EC29-4502-AA8B-742F6A1BCBBE}" destId="{AC0572A1-BE42-4803-BC90-49BA46E5CD1C}" srcOrd="0" destOrd="0" presId="urn:microsoft.com/office/officeart/2005/8/layout/cycle4"/>
    <dgm:cxn modelId="{C9B39567-899B-46E7-A0DD-68DC20BFE50A}" type="presParOf" srcId="{34F938C3-50D1-4F1C-A5F8-C98659970346}" destId="{64F71B79-48BB-483A-B075-ACF2CEF6D03E}" srcOrd="0" destOrd="0" presId="urn:microsoft.com/office/officeart/2005/8/layout/cycle4"/>
    <dgm:cxn modelId="{6AA33949-6845-4BF2-88D2-F1767DAC4D48}" type="presParOf" srcId="{64F71B79-48BB-483A-B075-ACF2CEF6D03E}" destId="{4B1B5CBB-4187-40AE-8890-011A09742C0B}" srcOrd="0" destOrd="0" presId="urn:microsoft.com/office/officeart/2005/8/layout/cycle4"/>
    <dgm:cxn modelId="{BFBA9935-817A-4D69-8DD6-6B88687478A5}" type="presParOf" srcId="{4B1B5CBB-4187-40AE-8890-011A09742C0B}" destId="{85C2FF5C-51FC-42AA-ACCE-F2B5595A70AB}" srcOrd="0" destOrd="0" presId="urn:microsoft.com/office/officeart/2005/8/layout/cycle4"/>
    <dgm:cxn modelId="{15D8CB48-5194-4485-BE4E-F74962E3C587}" type="presParOf" srcId="{4B1B5CBB-4187-40AE-8890-011A09742C0B}" destId="{D3BA626D-A600-497C-95D2-DB3FC2B29AD3}" srcOrd="1" destOrd="0" presId="urn:microsoft.com/office/officeart/2005/8/layout/cycle4"/>
    <dgm:cxn modelId="{22826963-0146-452F-A40D-455E602EEFCB}" type="presParOf" srcId="{64F71B79-48BB-483A-B075-ACF2CEF6D03E}" destId="{47C4BEA9-01C8-4C45-BC2B-F7F9BA1AE128}" srcOrd="1" destOrd="0" presId="urn:microsoft.com/office/officeart/2005/8/layout/cycle4"/>
    <dgm:cxn modelId="{CA37B2B0-E789-4B6E-98ED-3712C3E5BE82}" type="presParOf" srcId="{47C4BEA9-01C8-4C45-BC2B-F7F9BA1AE128}" destId="{E0574847-9A31-417E-B91E-AC763D699DDB}" srcOrd="0" destOrd="0" presId="urn:microsoft.com/office/officeart/2005/8/layout/cycle4"/>
    <dgm:cxn modelId="{B63F72D0-AE11-46DB-8EED-769085F75E04}" type="presParOf" srcId="{47C4BEA9-01C8-4C45-BC2B-F7F9BA1AE128}" destId="{EE1C5A2B-E480-4C16-911D-C7C89F0920B6}" srcOrd="1" destOrd="0" presId="urn:microsoft.com/office/officeart/2005/8/layout/cycle4"/>
    <dgm:cxn modelId="{10879C90-6C3D-4DEB-8214-86177E0A2DCD}" type="presParOf" srcId="{64F71B79-48BB-483A-B075-ACF2CEF6D03E}" destId="{AEFAAF68-B2C5-4C16-ABA4-672308AF7A79}" srcOrd="2" destOrd="0" presId="urn:microsoft.com/office/officeart/2005/8/layout/cycle4"/>
    <dgm:cxn modelId="{BE0DE12F-E64A-4E3E-9976-478A8CAF1B5D}" type="presParOf" srcId="{AEFAAF68-B2C5-4C16-ABA4-672308AF7A79}" destId="{CB3AC47B-CB89-4366-85C0-B0709E4AB14A}" srcOrd="0" destOrd="0" presId="urn:microsoft.com/office/officeart/2005/8/layout/cycle4"/>
    <dgm:cxn modelId="{8C56BF58-A1A8-4CAA-A7E2-8788B33D9CBE}" type="presParOf" srcId="{AEFAAF68-B2C5-4C16-ABA4-672308AF7A79}" destId="{7A7BDB9D-2624-46ED-833D-F5D88BD9A90A}" srcOrd="1" destOrd="0" presId="urn:microsoft.com/office/officeart/2005/8/layout/cycle4"/>
    <dgm:cxn modelId="{FD158D43-EAFB-49A3-B2CF-BCF801E82777}" type="presParOf" srcId="{64F71B79-48BB-483A-B075-ACF2CEF6D03E}" destId="{2F8EE2BE-226C-48BF-A8EC-DCA8D0A42324}" srcOrd="3" destOrd="0" presId="urn:microsoft.com/office/officeart/2005/8/layout/cycle4"/>
    <dgm:cxn modelId="{5E3CA964-9298-4BD5-B8A2-03DA7638D125}" type="presParOf" srcId="{2F8EE2BE-226C-48BF-A8EC-DCA8D0A42324}" destId="{AC0572A1-BE42-4803-BC90-49BA46E5CD1C}" srcOrd="0" destOrd="0" presId="urn:microsoft.com/office/officeart/2005/8/layout/cycle4"/>
    <dgm:cxn modelId="{E1915D56-0BC9-47D4-A7B4-2B96D1C584E7}" type="presParOf" srcId="{2F8EE2BE-226C-48BF-A8EC-DCA8D0A42324}" destId="{714FDBE8-7518-4881-A3BA-0D64E9F86EEF}" srcOrd="1" destOrd="0" presId="urn:microsoft.com/office/officeart/2005/8/layout/cycle4"/>
    <dgm:cxn modelId="{24FB012C-9CD9-41B2-A1BC-5ACDC9A22BA6}" type="presParOf" srcId="{64F71B79-48BB-483A-B075-ACF2CEF6D03E}" destId="{1FBA8825-C935-49B4-BEEA-D24B6B5FB33B}" srcOrd="4" destOrd="0" presId="urn:microsoft.com/office/officeart/2005/8/layout/cycle4"/>
    <dgm:cxn modelId="{3D57D93B-CE47-4DD0-BFFF-11873DE1D929}" type="presParOf" srcId="{34F938C3-50D1-4F1C-A5F8-C98659970346}" destId="{59D20011-1444-4F55-A97D-B31B25A774E4}" srcOrd="1" destOrd="0" presId="urn:microsoft.com/office/officeart/2005/8/layout/cycle4"/>
    <dgm:cxn modelId="{F58A35F1-2D31-4625-9790-C8F9E507846F}" type="presParOf" srcId="{59D20011-1444-4F55-A97D-B31B25A774E4}" destId="{22320CD8-497E-4F8D-A979-B68BF58B10BE}" srcOrd="0" destOrd="0" presId="urn:microsoft.com/office/officeart/2005/8/layout/cycle4"/>
    <dgm:cxn modelId="{B4F61661-93E3-4BA7-A254-0206FFB1F620}" type="presParOf" srcId="{59D20011-1444-4F55-A97D-B31B25A774E4}" destId="{6828B2E8-D34A-472B-9E54-6F7F163C42E2}" srcOrd="1" destOrd="0" presId="urn:microsoft.com/office/officeart/2005/8/layout/cycle4"/>
    <dgm:cxn modelId="{FE370C50-499F-4A77-A688-E3823AF3B5E9}" type="presParOf" srcId="{59D20011-1444-4F55-A97D-B31B25A774E4}" destId="{DFA66638-9353-4217-9AD2-703227514933}" srcOrd="2" destOrd="0" presId="urn:microsoft.com/office/officeart/2005/8/layout/cycle4"/>
    <dgm:cxn modelId="{B3E151DD-54A5-4514-B70D-D0B98C376064}" type="presParOf" srcId="{59D20011-1444-4F55-A97D-B31B25A774E4}" destId="{C94B5EDE-352C-402D-8A7A-0B7E08D10C4F}" srcOrd="3" destOrd="0" presId="urn:microsoft.com/office/officeart/2005/8/layout/cycle4"/>
    <dgm:cxn modelId="{F29C7320-61C4-4464-8FE7-1EB4F0A6D767}" type="presParOf" srcId="{59D20011-1444-4F55-A97D-B31B25A774E4}" destId="{008F6247-6449-47F4-B265-9D79A6399A70}" srcOrd="4" destOrd="0" presId="urn:microsoft.com/office/officeart/2005/8/layout/cycle4"/>
    <dgm:cxn modelId="{795C38B1-CF87-4E49-96F1-D73DF09DF51D}" type="presParOf" srcId="{34F938C3-50D1-4F1C-A5F8-C98659970346}" destId="{171F69A1-A6BC-46D1-BF2A-56478E7FB563}" srcOrd="2" destOrd="0" presId="urn:microsoft.com/office/officeart/2005/8/layout/cycle4"/>
    <dgm:cxn modelId="{9E98018D-013F-4FAD-A050-361A8C3F17F1}" type="presParOf" srcId="{34F938C3-50D1-4F1C-A5F8-C98659970346}" destId="{68F1F414-32DA-4F77-BB1E-9539D398725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A5E4DC-D5D0-43F6-B204-9F79D99D9E76}"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A0162D52-DCA3-4251-8607-9A2DE3B83F33}">
      <dgm:prSet phldrT="[Text]"/>
      <dgm:spPr/>
      <dgm:t>
        <a:bodyPr/>
        <a:lstStyle/>
        <a:p>
          <a:pPr algn="ctr"/>
          <a:r>
            <a:rPr lang="en-US" dirty="0" smtClean="0"/>
            <a:t>Inward Facing     </a:t>
          </a:r>
          <a:endParaRPr lang="en-US" dirty="0"/>
        </a:p>
      </dgm:t>
    </dgm:pt>
    <dgm:pt modelId="{32F5D037-EB98-4036-A726-4BBDEA419C7C}" type="parTrans" cxnId="{8F83FE1D-CA04-4E05-A7DF-B043462DAAC9}">
      <dgm:prSet/>
      <dgm:spPr/>
      <dgm:t>
        <a:bodyPr/>
        <a:lstStyle/>
        <a:p>
          <a:endParaRPr lang="en-US"/>
        </a:p>
      </dgm:t>
    </dgm:pt>
    <dgm:pt modelId="{AEDC8BD7-571C-451C-B05A-C352CCF0102D}" type="sibTrans" cxnId="{8F83FE1D-CA04-4E05-A7DF-B043462DAAC9}">
      <dgm:prSet/>
      <dgm:spPr/>
      <dgm:t>
        <a:bodyPr/>
        <a:lstStyle/>
        <a:p>
          <a:endParaRPr lang="en-US"/>
        </a:p>
      </dgm:t>
    </dgm:pt>
    <dgm:pt modelId="{6B6987F1-350E-4005-97B0-697CB9081A9F}">
      <dgm:prSet phldrT="[Text]" phldr="1"/>
      <dgm:spPr/>
      <dgm:t>
        <a:bodyPr/>
        <a:lstStyle/>
        <a:p>
          <a:endParaRPr lang="en-US" dirty="0"/>
        </a:p>
      </dgm:t>
    </dgm:pt>
    <dgm:pt modelId="{B745A953-4EDE-4F45-AC3A-BDA4F8EE68C7}" type="parTrans" cxnId="{9CDD1CF1-90A6-4B45-B2BE-2460A3304628}">
      <dgm:prSet/>
      <dgm:spPr/>
      <dgm:t>
        <a:bodyPr/>
        <a:lstStyle/>
        <a:p>
          <a:endParaRPr lang="en-US"/>
        </a:p>
      </dgm:t>
    </dgm:pt>
    <dgm:pt modelId="{C178FC4B-5F1E-4514-A9E9-2234CA6E247B}" type="sibTrans" cxnId="{9CDD1CF1-90A6-4B45-B2BE-2460A3304628}">
      <dgm:prSet/>
      <dgm:spPr/>
      <dgm:t>
        <a:bodyPr/>
        <a:lstStyle/>
        <a:p>
          <a:endParaRPr lang="en-US"/>
        </a:p>
      </dgm:t>
    </dgm:pt>
    <dgm:pt modelId="{1160916D-4247-4050-A2F2-1CD56668C8AA}">
      <dgm:prSet phldrT="[Text]"/>
      <dgm:spPr/>
      <dgm:t>
        <a:bodyPr/>
        <a:lstStyle/>
        <a:p>
          <a:r>
            <a:rPr lang="en-US" dirty="0" smtClean="0"/>
            <a:t>Integration of Equity Lens to Whole Child Integration</a:t>
          </a:r>
          <a:endParaRPr lang="en-US" dirty="0"/>
        </a:p>
      </dgm:t>
    </dgm:pt>
    <dgm:pt modelId="{378D7404-986E-4460-9AD6-2A8B8D96ADC4}" type="parTrans" cxnId="{A2FB9780-B480-40E6-9154-E6E958CF4180}">
      <dgm:prSet/>
      <dgm:spPr/>
      <dgm:t>
        <a:bodyPr/>
        <a:lstStyle/>
        <a:p>
          <a:endParaRPr lang="en-US"/>
        </a:p>
      </dgm:t>
    </dgm:pt>
    <dgm:pt modelId="{8B2D44D4-66D7-46FE-90FF-583FABCD4EB5}" type="sibTrans" cxnId="{A2FB9780-B480-40E6-9154-E6E958CF4180}">
      <dgm:prSet/>
      <dgm:spPr/>
      <dgm:t>
        <a:bodyPr/>
        <a:lstStyle/>
        <a:p>
          <a:endParaRPr lang="en-US"/>
        </a:p>
      </dgm:t>
    </dgm:pt>
    <dgm:pt modelId="{61992B81-FD62-41C1-B5F6-B4FAD098CC40}">
      <dgm:prSet phldrT="[Text]"/>
      <dgm:spPr/>
      <dgm:t>
        <a:bodyPr/>
        <a:lstStyle/>
        <a:p>
          <a:pPr algn="ctr"/>
          <a:r>
            <a:rPr lang="en-US" dirty="0" smtClean="0"/>
            <a:t>Outward Facing </a:t>
          </a:r>
          <a:endParaRPr lang="en-US" dirty="0"/>
        </a:p>
      </dgm:t>
    </dgm:pt>
    <dgm:pt modelId="{51E750F8-EF87-4E17-A3A3-797656B34E9E}" type="parTrans" cxnId="{A856A257-BD73-4A50-B67F-62E383F584D0}">
      <dgm:prSet/>
      <dgm:spPr/>
      <dgm:t>
        <a:bodyPr/>
        <a:lstStyle/>
        <a:p>
          <a:endParaRPr lang="en-US"/>
        </a:p>
      </dgm:t>
    </dgm:pt>
    <dgm:pt modelId="{99ED5FBA-C014-4A17-AA8A-7BA71B6F194C}" type="sibTrans" cxnId="{A856A257-BD73-4A50-B67F-62E383F584D0}">
      <dgm:prSet/>
      <dgm:spPr/>
      <dgm:t>
        <a:bodyPr/>
        <a:lstStyle/>
        <a:p>
          <a:endParaRPr lang="en-US"/>
        </a:p>
      </dgm:t>
    </dgm:pt>
    <dgm:pt modelId="{2F9E5572-35F6-4EAB-B57C-6B9BD5B859B8}">
      <dgm:prSet phldrT="[Text]" phldr="1"/>
      <dgm:spPr/>
      <dgm:t>
        <a:bodyPr/>
        <a:lstStyle/>
        <a:p>
          <a:endParaRPr lang="en-US"/>
        </a:p>
      </dgm:t>
    </dgm:pt>
    <dgm:pt modelId="{CCD8C5E3-72BE-469A-93E3-88481C5F2BA7}" type="parTrans" cxnId="{3AF0380F-E88F-4232-A557-46B05297C9E3}">
      <dgm:prSet/>
      <dgm:spPr/>
      <dgm:t>
        <a:bodyPr/>
        <a:lstStyle/>
        <a:p>
          <a:endParaRPr lang="en-US"/>
        </a:p>
      </dgm:t>
    </dgm:pt>
    <dgm:pt modelId="{7E55811D-F69D-4996-8571-170E7E5E0DD6}" type="sibTrans" cxnId="{3AF0380F-E88F-4232-A557-46B05297C9E3}">
      <dgm:prSet/>
      <dgm:spPr/>
      <dgm:t>
        <a:bodyPr/>
        <a:lstStyle/>
        <a:p>
          <a:endParaRPr lang="en-US"/>
        </a:p>
      </dgm:t>
    </dgm:pt>
    <dgm:pt modelId="{2E405E9E-F415-4D09-B3AE-F7649D4190F6}">
      <dgm:prSet phldrT="[Text]"/>
      <dgm:spPr/>
      <dgm:t>
        <a:bodyPr/>
        <a:lstStyle/>
        <a:p>
          <a:r>
            <a:rPr lang="en-US" dirty="0" smtClean="0"/>
            <a:t>Support to Charter and District SEL Coordinators</a:t>
          </a:r>
          <a:endParaRPr lang="en-US" dirty="0"/>
        </a:p>
      </dgm:t>
    </dgm:pt>
    <dgm:pt modelId="{B8D0185C-FCA5-466C-9371-6FAAF1E9B561}" type="parTrans" cxnId="{0C644A71-6312-4DBD-B92C-62D98E7E8CF3}">
      <dgm:prSet/>
      <dgm:spPr/>
      <dgm:t>
        <a:bodyPr/>
        <a:lstStyle/>
        <a:p>
          <a:endParaRPr lang="en-US"/>
        </a:p>
      </dgm:t>
    </dgm:pt>
    <dgm:pt modelId="{7B2B6913-D640-4544-9FA9-A2BD3F19235F}" type="sibTrans" cxnId="{0C644A71-6312-4DBD-B92C-62D98E7E8CF3}">
      <dgm:prSet/>
      <dgm:spPr/>
      <dgm:t>
        <a:bodyPr/>
        <a:lstStyle/>
        <a:p>
          <a:endParaRPr lang="en-US"/>
        </a:p>
      </dgm:t>
    </dgm:pt>
    <dgm:pt modelId="{56AD8476-2238-4D94-A1DD-5DA76C09159A}">
      <dgm:prSet phldrT="[Text]"/>
      <dgm:spPr/>
      <dgm:t>
        <a:bodyPr/>
        <a:lstStyle/>
        <a:p>
          <a:pPr algn="ctr"/>
          <a:r>
            <a:rPr lang="en-US" dirty="0" smtClean="0"/>
            <a:t>System Integration  </a:t>
          </a:r>
          <a:endParaRPr lang="en-US" dirty="0"/>
        </a:p>
      </dgm:t>
    </dgm:pt>
    <dgm:pt modelId="{98321E1F-84E9-442A-8DAD-E5AC8BF59FB5}" type="parTrans" cxnId="{B0A0B1FE-E7E6-4B1F-8579-D702B405248E}">
      <dgm:prSet/>
      <dgm:spPr/>
      <dgm:t>
        <a:bodyPr/>
        <a:lstStyle/>
        <a:p>
          <a:endParaRPr lang="en-US"/>
        </a:p>
      </dgm:t>
    </dgm:pt>
    <dgm:pt modelId="{079551DB-D6F7-4C68-AF68-BA3CA7E65C73}" type="sibTrans" cxnId="{B0A0B1FE-E7E6-4B1F-8579-D702B405248E}">
      <dgm:prSet/>
      <dgm:spPr/>
      <dgm:t>
        <a:bodyPr/>
        <a:lstStyle/>
        <a:p>
          <a:endParaRPr lang="en-US"/>
        </a:p>
      </dgm:t>
    </dgm:pt>
    <dgm:pt modelId="{19560D41-5055-4942-B805-FE1DD9BE76E3}">
      <dgm:prSet phldrT="[Text]"/>
      <dgm:spPr/>
      <dgm:t>
        <a:bodyPr/>
        <a:lstStyle/>
        <a:p>
          <a:r>
            <a:rPr lang="en-US" dirty="0" smtClean="0"/>
            <a:t>State Agency Partner Management and Support</a:t>
          </a:r>
          <a:endParaRPr lang="en-US" dirty="0"/>
        </a:p>
      </dgm:t>
    </dgm:pt>
    <dgm:pt modelId="{87A9D459-AFE8-41A1-80FD-3C3C3708A782}" type="parTrans" cxnId="{0B179D93-F244-42B9-AB59-F7B66DF87EF6}">
      <dgm:prSet/>
      <dgm:spPr/>
      <dgm:t>
        <a:bodyPr/>
        <a:lstStyle/>
        <a:p>
          <a:endParaRPr lang="en-US"/>
        </a:p>
      </dgm:t>
    </dgm:pt>
    <dgm:pt modelId="{4B93BA0C-5F4F-4CC9-A4E2-BB3666DC67E3}" type="sibTrans" cxnId="{0B179D93-F244-42B9-AB59-F7B66DF87EF6}">
      <dgm:prSet/>
      <dgm:spPr/>
      <dgm:t>
        <a:bodyPr/>
        <a:lstStyle/>
        <a:p>
          <a:endParaRPr lang="en-US"/>
        </a:p>
      </dgm:t>
    </dgm:pt>
    <dgm:pt modelId="{3239040F-9D89-46E2-9582-04123BEE7A87}">
      <dgm:prSet phldrT="[Text]"/>
      <dgm:spPr/>
      <dgm:t>
        <a:bodyPr/>
        <a:lstStyle/>
        <a:p>
          <a:r>
            <a:rPr lang="en-US" dirty="0" smtClean="0"/>
            <a:t>CASEL and CSI</a:t>
          </a:r>
          <a:endParaRPr lang="en-US" dirty="0"/>
        </a:p>
      </dgm:t>
    </dgm:pt>
    <dgm:pt modelId="{C77A4F62-E0A9-45BA-931A-B7F85AD2A73E}" type="parTrans" cxnId="{EC7447F0-DF3C-44B3-A8FC-EBB5717B4B42}">
      <dgm:prSet/>
      <dgm:spPr/>
      <dgm:t>
        <a:bodyPr/>
        <a:lstStyle/>
        <a:p>
          <a:endParaRPr lang="en-US"/>
        </a:p>
      </dgm:t>
    </dgm:pt>
    <dgm:pt modelId="{3E3574AA-4405-490A-9F71-92D649B9AACD}" type="sibTrans" cxnId="{EC7447F0-DF3C-44B3-A8FC-EBB5717B4B42}">
      <dgm:prSet/>
      <dgm:spPr/>
      <dgm:t>
        <a:bodyPr/>
        <a:lstStyle/>
        <a:p>
          <a:endParaRPr lang="en-US"/>
        </a:p>
      </dgm:t>
    </dgm:pt>
    <dgm:pt modelId="{48033783-1738-43D4-A30A-6B89D573C174}">
      <dgm:prSet phldrT="[Text]"/>
      <dgm:spPr/>
      <dgm:t>
        <a:bodyPr/>
        <a:lstStyle/>
        <a:p>
          <a:r>
            <a:rPr lang="en-US" dirty="0" smtClean="0"/>
            <a:t>Development and Monitoring of the Strategic Plan</a:t>
          </a:r>
          <a:endParaRPr lang="en-US" dirty="0"/>
        </a:p>
      </dgm:t>
    </dgm:pt>
    <dgm:pt modelId="{261ED590-A965-41AD-8BA9-2FB9D820C199}" type="parTrans" cxnId="{A928AA85-1DE0-4153-8299-42693D7F56ED}">
      <dgm:prSet/>
      <dgm:spPr/>
      <dgm:t>
        <a:bodyPr/>
        <a:lstStyle/>
        <a:p>
          <a:endParaRPr lang="en-US"/>
        </a:p>
      </dgm:t>
    </dgm:pt>
    <dgm:pt modelId="{4EA2B101-2F02-4FA0-B1C0-FC0B0C4967B5}" type="sibTrans" cxnId="{A928AA85-1DE0-4153-8299-42693D7F56ED}">
      <dgm:prSet/>
      <dgm:spPr/>
      <dgm:t>
        <a:bodyPr/>
        <a:lstStyle/>
        <a:p>
          <a:endParaRPr lang="en-US"/>
        </a:p>
      </dgm:t>
    </dgm:pt>
    <dgm:pt modelId="{9F197426-CEB7-49E9-837D-ACAB688EC374}">
      <dgm:prSet phldrT="[Text]"/>
      <dgm:spPr/>
      <dgm:t>
        <a:bodyPr/>
        <a:lstStyle/>
        <a:p>
          <a:endParaRPr lang="en-US" dirty="0"/>
        </a:p>
      </dgm:t>
    </dgm:pt>
    <dgm:pt modelId="{2099605B-F5D0-43FE-B3EE-42538D3291A0}" type="parTrans" cxnId="{D84909AD-0C1F-44B9-82BA-862FF5FC8718}">
      <dgm:prSet/>
      <dgm:spPr/>
      <dgm:t>
        <a:bodyPr/>
        <a:lstStyle/>
        <a:p>
          <a:endParaRPr lang="en-US"/>
        </a:p>
      </dgm:t>
    </dgm:pt>
    <dgm:pt modelId="{48568205-98FA-41ED-8D29-8BB4C0948284}" type="sibTrans" cxnId="{D84909AD-0C1F-44B9-82BA-862FF5FC8718}">
      <dgm:prSet/>
      <dgm:spPr/>
      <dgm:t>
        <a:bodyPr/>
        <a:lstStyle/>
        <a:p>
          <a:endParaRPr lang="en-US"/>
        </a:p>
      </dgm:t>
    </dgm:pt>
    <dgm:pt modelId="{BE4DFA6B-AF01-4C63-8B92-66451409AC98}">
      <dgm:prSet phldrT="[Text]"/>
      <dgm:spPr/>
      <dgm:t>
        <a:bodyPr/>
        <a:lstStyle/>
        <a:p>
          <a:endParaRPr lang="en-US" dirty="0"/>
        </a:p>
      </dgm:t>
    </dgm:pt>
    <dgm:pt modelId="{4B45B703-30C8-436F-A589-6FD46D12593B}" type="parTrans" cxnId="{6AB2BC1F-B134-4FCB-89C9-6332C8707A28}">
      <dgm:prSet/>
      <dgm:spPr/>
      <dgm:t>
        <a:bodyPr/>
        <a:lstStyle/>
        <a:p>
          <a:endParaRPr lang="en-US"/>
        </a:p>
      </dgm:t>
    </dgm:pt>
    <dgm:pt modelId="{4220AFA5-5C51-427B-86C0-FFC6BE754B2F}" type="sibTrans" cxnId="{6AB2BC1F-B134-4FCB-89C9-6332C8707A28}">
      <dgm:prSet/>
      <dgm:spPr/>
      <dgm:t>
        <a:bodyPr/>
        <a:lstStyle/>
        <a:p>
          <a:endParaRPr lang="en-US"/>
        </a:p>
      </dgm:t>
    </dgm:pt>
    <dgm:pt modelId="{1AC4AC2E-84B3-4425-A615-5F5BD5F60311}">
      <dgm:prSet phldrT="[Text]"/>
      <dgm:spPr/>
      <dgm:t>
        <a:bodyPr/>
        <a:lstStyle/>
        <a:p>
          <a:endParaRPr lang="en-US" dirty="0"/>
        </a:p>
      </dgm:t>
    </dgm:pt>
    <dgm:pt modelId="{09166FFC-D442-4273-9F78-2C826298A443}" type="parTrans" cxnId="{1862BDE4-752C-4E92-BD96-83FE10D36437}">
      <dgm:prSet/>
      <dgm:spPr/>
      <dgm:t>
        <a:bodyPr/>
        <a:lstStyle/>
        <a:p>
          <a:endParaRPr lang="en-US"/>
        </a:p>
      </dgm:t>
    </dgm:pt>
    <dgm:pt modelId="{DA9C55D6-B34C-4CBE-84E3-4070051C9FA5}" type="sibTrans" cxnId="{1862BDE4-752C-4E92-BD96-83FE10D36437}">
      <dgm:prSet/>
      <dgm:spPr/>
      <dgm:t>
        <a:bodyPr/>
        <a:lstStyle/>
        <a:p>
          <a:endParaRPr lang="en-US"/>
        </a:p>
      </dgm:t>
    </dgm:pt>
    <dgm:pt modelId="{65F3A295-27F3-41B8-AF83-3313A7AE98B9}">
      <dgm:prSet phldrT="[Text]"/>
      <dgm:spPr/>
      <dgm:t>
        <a:bodyPr/>
        <a:lstStyle/>
        <a:p>
          <a:endParaRPr lang="en-US" dirty="0"/>
        </a:p>
      </dgm:t>
    </dgm:pt>
    <dgm:pt modelId="{AD91C445-434F-4C61-85AF-04AB4D82BF48}" type="parTrans" cxnId="{7410E21B-9E9A-49B2-B4C5-5FF220B1EBD5}">
      <dgm:prSet/>
      <dgm:spPr/>
      <dgm:t>
        <a:bodyPr/>
        <a:lstStyle/>
        <a:p>
          <a:endParaRPr lang="en-US"/>
        </a:p>
      </dgm:t>
    </dgm:pt>
    <dgm:pt modelId="{B3BE9E11-26C3-4374-83ED-D999916EDF1A}" type="sibTrans" cxnId="{7410E21B-9E9A-49B2-B4C5-5FF220B1EBD5}">
      <dgm:prSet/>
      <dgm:spPr/>
      <dgm:t>
        <a:bodyPr/>
        <a:lstStyle/>
        <a:p>
          <a:endParaRPr lang="en-US"/>
        </a:p>
      </dgm:t>
    </dgm:pt>
    <dgm:pt modelId="{6ADA0458-5698-4E46-96F8-28F921090855}">
      <dgm:prSet phldrT="[Text]"/>
      <dgm:spPr/>
      <dgm:t>
        <a:bodyPr/>
        <a:lstStyle/>
        <a:p>
          <a:endParaRPr lang="en-US" dirty="0"/>
        </a:p>
      </dgm:t>
    </dgm:pt>
    <dgm:pt modelId="{B4DC8107-9EC7-49EF-9F8A-12520406478D}" type="parTrans" cxnId="{8E868AE8-5C03-40F0-A581-290ECC4758F1}">
      <dgm:prSet/>
      <dgm:spPr/>
      <dgm:t>
        <a:bodyPr/>
        <a:lstStyle/>
        <a:p>
          <a:endParaRPr lang="en-US"/>
        </a:p>
      </dgm:t>
    </dgm:pt>
    <dgm:pt modelId="{700B6C82-E873-41AB-A99D-6FCC4B6E8684}" type="sibTrans" cxnId="{8E868AE8-5C03-40F0-A581-290ECC4758F1}">
      <dgm:prSet/>
      <dgm:spPr/>
      <dgm:t>
        <a:bodyPr/>
        <a:lstStyle/>
        <a:p>
          <a:endParaRPr lang="en-US"/>
        </a:p>
      </dgm:t>
    </dgm:pt>
    <dgm:pt modelId="{24F9F02A-B2D6-4B6A-B0CF-6A17B3994E4C}">
      <dgm:prSet phldrT="[Text]"/>
      <dgm:spPr/>
      <dgm:t>
        <a:bodyPr/>
        <a:lstStyle/>
        <a:p>
          <a:r>
            <a:rPr lang="en-US" dirty="0" smtClean="0"/>
            <a:t>Strategic Communications Collaborative</a:t>
          </a:r>
          <a:endParaRPr lang="en-US" dirty="0"/>
        </a:p>
      </dgm:t>
    </dgm:pt>
    <dgm:pt modelId="{D253DE56-9172-454B-A003-7A46B22E20A1}" type="parTrans" cxnId="{FEB46FD7-400F-4789-9DD7-001FA140CDEC}">
      <dgm:prSet/>
      <dgm:spPr/>
      <dgm:t>
        <a:bodyPr/>
        <a:lstStyle/>
        <a:p>
          <a:endParaRPr lang="en-US"/>
        </a:p>
      </dgm:t>
    </dgm:pt>
    <dgm:pt modelId="{3B1D34DC-AD52-4648-B8D9-A6B222140831}" type="sibTrans" cxnId="{FEB46FD7-400F-4789-9DD7-001FA140CDEC}">
      <dgm:prSet/>
      <dgm:spPr/>
      <dgm:t>
        <a:bodyPr/>
        <a:lstStyle/>
        <a:p>
          <a:endParaRPr lang="en-US"/>
        </a:p>
      </dgm:t>
    </dgm:pt>
    <dgm:pt modelId="{6497B61C-01D0-4425-8843-7BCF305D6669}">
      <dgm:prSet phldrT="[Text]"/>
      <dgm:spPr/>
      <dgm:t>
        <a:bodyPr/>
        <a:lstStyle/>
        <a:p>
          <a:endParaRPr lang="en-US" dirty="0"/>
        </a:p>
      </dgm:t>
    </dgm:pt>
    <dgm:pt modelId="{96B14238-CC9A-467C-9160-758054B79FE2}" type="parTrans" cxnId="{6C537430-52F0-4DB3-8A6B-B5FF83D96E3D}">
      <dgm:prSet/>
      <dgm:spPr/>
      <dgm:t>
        <a:bodyPr/>
        <a:lstStyle/>
        <a:p>
          <a:endParaRPr lang="en-US"/>
        </a:p>
      </dgm:t>
    </dgm:pt>
    <dgm:pt modelId="{56A2526B-153D-4369-9080-4CEB472C80A9}" type="sibTrans" cxnId="{6C537430-52F0-4DB3-8A6B-B5FF83D96E3D}">
      <dgm:prSet/>
      <dgm:spPr/>
      <dgm:t>
        <a:bodyPr/>
        <a:lstStyle/>
        <a:p>
          <a:endParaRPr lang="en-US"/>
        </a:p>
      </dgm:t>
    </dgm:pt>
    <dgm:pt modelId="{C239A1D3-38C3-462B-B34D-A4E8CA4E2380}">
      <dgm:prSet phldrT="[Text]"/>
      <dgm:spPr/>
      <dgm:t>
        <a:bodyPr/>
        <a:lstStyle/>
        <a:p>
          <a:r>
            <a:rPr lang="en-US" dirty="0" smtClean="0"/>
            <a:t>SEL-CTE Integration</a:t>
          </a:r>
          <a:endParaRPr lang="en-US" dirty="0"/>
        </a:p>
      </dgm:t>
    </dgm:pt>
    <dgm:pt modelId="{C882B8A9-C351-4724-AEB1-4CE0620AE751}" type="parTrans" cxnId="{306D960D-0BC7-41C1-B2D8-0A2D4F52B7F4}">
      <dgm:prSet/>
      <dgm:spPr/>
      <dgm:t>
        <a:bodyPr/>
        <a:lstStyle/>
        <a:p>
          <a:endParaRPr lang="en-US"/>
        </a:p>
      </dgm:t>
    </dgm:pt>
    <dgm:pt modelId="{5876FC4B-D428-441B-955B-0F4F8A3179FA}" type="sibTrans" cxnId="{306D960D-0BC7-41C1-B2D8-0A2D4F52B7F4}">
      <dgm:prSet/>
      <dgm:spPr/>
      <dgm:t>
        <a:bodyPr/>
        <a:lstStyle/>
        <a:p>
          <a:endParaRPr lang="en-US"/>
        </a:p>
      </dgm:t>
    </dgm:pt>
    <dgm:pt modelId="{0B7CA4B2-75CE-43B4-A9D1-215B395A8386}">
      <dgm:prSet phldrT="[Text]"/>
      <dgm:spPr/>
      <dgm:t>
        <a:bodyPr/>
        <a:lstStyle/>
        <a:p>
          <a:endParaRPr lang="en-US" dirty="0"/>
        </a:p>
      </dgm:t>
    </dgm:pt>
    <dgm:pt modelId="{2F3F0BA1-037F-4996-9551-271DC373C707}" type="parTrans" cxnId="{672FAF47-5AE4-4F68-8821-7C40E72984AC}">
      <dgm:prSet/>
      <dgm:spPr/>
      <dgm:t>
        <a:bodyPr/>
        <a:lstStyle/>
        <a:p>
          <a:endParaRPr lang="en-US"/>
        </a:p>
      </dgm:t>
    </dgm:pt>
    <dgm:pt modelId="{3676F31D-A316-4385-B982-FE17A13FF78C}" type="sibTrans" cxnId="{672FAF47-5AE4-4F68-8821-7C40E72984AC}">
      <dgm:prSet/>
      <dgm:spPr/>
      <dgm:t>
        <a:bodyPr/>
        <a:lstStyle/>
        <a:p>
          <a:endParaRPr lang="en-US"/>
        </a:p>
      </dgm:t>
    </dgm:pt>
    <dgm:pt modelId="{7AD5CD1A-1717-4785-91C5-601C4A708208}">
      <dgm:prSet phldrT="[Text]"/>
      <dgm:spPr/>
      <dgm:t>
        <a:bodyPr/>
        <a:lstStyle/>
        <a:p>
          <a:r>
            <a:rPr lang="en-US" dirty="0" smtClean="0"/>
            <a:t>Monitoring Goals for OGov, FSCC</a:t>
          </a:r>
          <a:endParaRPr lang="en-US" dirty="0"/>
        </a:p>
      </dgm:t>
    </dgm:pt>
    <dgm:pt modelId="{0F2542B3-748A-413F-A1CF-1C21A2383B48}" type="parTrans" cxnId="{22572BB2-3B9A-425E-A608-C011D84A0F8C}">
      <dgm:prSet/>
      <dgm:spPr/>
      <dgm:t>
        <a:bodyPr/>
        <a:lstStyle/>
        <a:p>
          <a:endParaRPr lang="en-US"/>
        </a:p>
      </dgm:t>
    </dgm:pt>
    <dgm:pt modelId="{CD77CBA6-DBE0-421A-A1CE-CDE73E8B81FE}" type="sibTrans" cxnId="{22572BB2-3B9A-425E-A608-C011D84A0F8C}">
      <dgm:prSet/>
      <dgm:spPr/>
      <dgm:t>
        <a:bodyPr/>
        <a:lstStyle/>
        <a:p>
          <a:endParaRPr lang="en-US"/>
        </a:p>
      </dgm:t>
    </dgm:pt>
    <dgm:pt modelId="{EAEB4D7C-7D0E-4AA3-BBC4-FCB217F4259A}">
      <dgm:prSet phldrT="[Text]"/>
      <dgm:spPr/>
      <dgm:t>
        <a:bodyPr/>
        <a:lstStyle/>
        <a:p>
          <a:r>
            <a:rPr lang="en-US" dirty="0" smtClean="0"/>
            <a:t>Integration of DDOE TIP</a:t>
          </a:r>
          <a:endParaRPr lang="en-US" dirty="0"/>
        </a:p>
      </dgm:t>
    </dgm:pt>
    <dgm:pt modelId="{E6FFAF7E-D1E3-476D-9EB8-B03F87923D73}" type="parTrans" cxnId="{15EA63DC-986F-441B-BF30-3F50DB79E9FB}">
      <dgm:prSet/>
      <dgm:spPr/>
      <dgm:t>
        <a:bodyPr/>
        <a:lstStyle/>
        <a:p>
          <a:endParaRPr lang="en-US"/>
        </a:p>
      </dgm:t>
    </dgm:pt>
    <dgm:pt modelId="{79D6D924-1DF9-4EB1-9816-DF5B23E13BCD}" type="sibTrans" cxnId="{15EA63DC-986F-441B-BF30-3F50DB79E9FB}">
      <dgm:prSet/>
      <dgm:spPr/>
      <dgm:t>
        <a:bodyPr/>
        <a:lstStyle/>
        <a:p>
          <a:endParaRPr lang="en-US"/>
        </a:p>
      </dgm:t>
    </dgm:pt>
    <dgm:pt modelId="{01571EB1-AB9A-4CC3-BA00-8E5A5F4BF086}">
      <dgm:prSet phldrT="[Text]"/>
      <dgm:spPr/>
      <dgm:t>
        <a:bodyPr/>
        <a:lstStyle/>
        <a:p>
          <a:endParaRPr lang="en-US" dirty="0"/>
        </a:p>
      </dgm:t>
    </dgm:pt>
    <dgm:pt modelId="{5F8616CB-1D3C-499E-AD97-B3E6CF84FFFE}" type="parTrans" cxnId="{5CD2D2DE-B70D-4AD2-B24D-35C2496E2879}">
      <dgm:prSet/>
      <dgm:spPr/>
      <dgm:t>
        <a:bodyPr/>
        <a:lstStyle/>
        <a:p>
          <a:endParaRPr lang="en-US"/>
        </a:p>
      </dgm:t>
    </dgm:pt>
    <dgm:pt modelId="{27E3F742-96F4-4C2A-AF29-FD73135CF941}" type="sibTrans" cxnId="{5CD2D2DE-B70D-4AD2-B24D-35C2496E2879}">
      <dgm:prSet/>
      <dgm:spPr/>
      <dgm:t>
        <a:bodyPr/>
        <a:lstStyle/>
        <a:p>
          <a:endParaRPr lang="en-US"/>
        </a:p>
      </dgm:t>
    </dgm:pt>
    <dgm:pt modelId="{28BC9507-8B71-482F-A38E-0C7F768A938D}">
      <dgm:prSet phldrT="[Text]"/>
      <dgm:spPr/>
      <dgm:t>
        <a:bodyPr/>
        <a:lstStyle/>
        <a:p>
          <a:endParaRPr lang="en-US" dirty="0"/>
        </a:p>
      </dgm:t>
    </dgm:pt>
    <dgm:pt modelId="{C98234D1-A933-4614-BD51-8D83316ABAA7}" type="parTrans" cxnId="{5FB3D73F-8C4D-4A58-B0DC-F947DEB2B770}">
      <dgm:prSet/>
      <dgm:spPr/>
      <dgm:t>
        <a:bodyPr/>
        <a:lstStyle/>
        <a:p>
          <a:endParaRPr lang="en-US"/>
        </a:p>
      </dgm:t>
    </dgm:pt>
    <dgm:pt modelId="{626E969A-7673-4B42-B6E8-9D7A438DC682}" type="sibTrans" cxnId="{5FB3D73F-8C4D-4A58-B0DC-F947DEB2B770}">
      <dgm:prSet/>
      <dgm:spPr/>
      <dgm:t>
        <a:bodyPr/>
        <a:lstStyle/>
        <a:p>
          <a:endParaRPr lang="en-US"/>
        </a:p>
      </dgm:t>
    </dgm:pt>
    <dgm:pt modelId="{5F7434A7-3236-44F0-8610-988F27125466}">
      <dgm:prSet phldrT="[Text]"/>
      <dgm:spPr/>
      <dgm:t>
        <a:bodyPr/>
        <a:lstStyle/>
        <a:p>
          <a:endParaRPr lang="en-US" dirty="0"/>
        </a:p>
      </dgm:t>
    </dgm:pt>
    <dgm:pt modelId="{54A22B74-A77D-4DFD-8DB9-2F18AFE83204}" type="parTrans" cxnId="{36360A14-6AAA-4FDF-AE95-48F4EAC43C4D}">
      <dgm:prSet/>
      <dgm:spPr/>
      <dgm:t>
        <a:bodyPr/>
        <a:lstStyle/>
        <a:p>
          <a:endParaRPr lang="en-US"/>
        </a:p>
      </dgm:t>
    </dgm:pt>
    <dgm:pt modelId="{0DD8DD18-9623-40C4-AA1A-8163606445DA}" type="sibTrans" cxnId="{36360A14-6AAA-4FDF-AE95-48F4EAC43C4D}">
      <dgm:prSet/>
      <dgm:spPr/>
      <dgm:t>
        <a:bodyPr/>
        <a:lstStyle/>
        <a:p>
          <a:endParaRPr lang="en-US"/>
        </a:p>
      </dgm:t>
    </dgm:pt>
    <dgm:pt modelId="{D0E2EE18-0E0A-4D49-94C9-31114D290B27}">
      <dgm:prSet phldrT="[Text]"/>
      <dgm:spPr/>
      <dgm:t>
        <a:bodyPr/>
        <a:lstStyle/>
        <a:p>
          <a:r>
            <a:rPr lang="en-US" dirty="0" smtClean="0"/>
            <a:t>Communication and Support to Charters and Districts</a:t>
          </a:r>
          <a:endParaRPr lang="en-US" dirty="0"/>
        </a:p>
      </dgm:t>
    </dgm:pt>
    <dgm:pt modelId="{288A3AF3-D223-4D5C-B61D-91F02780A3C5}" type="parTrans" cxnId="{9DE8ACBA-ABE4-48E0-BD3C-102C3498E9D6}">
      <dgm:prSet/>
      <dgm:spPr/>
      <dgm:t>
        <a:bodyPr/>
        <a:lstStyle/>
        <a:p>
          <a:endParaRPr lang="en-US"/>
        </a:p>
      </dgm:t>
    </dgm:pt>
    <dgm:pt modelId="{46CB6027-5F9E-4A48-86FD-9ED584DDE15F}" type="sibTrans" cxnId="{9DE8ACBA-ABE4-48E0-BD3C-102C3498E9D6}">
      <dgm:prSet/>
      <dgm:spPr/>
      <dgm:t>
        <a:bodyPr/>
        <a:lstStyle/>
        <a:p>
          <a:endParaRPr lang="en-US"/>
        </a:p>
      </dgm:t>
    </dgm:pt>
    <dgm:pt modelId="{9D668902-5ECF-4507-BF17-506E2A65A8D3}">
      <dgm:prSet phldrT="[Text]"/>
      <dgm:spPr/>
      <dgm:t>
        <a:bodyPr/>
        <a:lstStyle/>
        <a:p>
          <a:endParaRPr lang="en-US" dirty="0"/>
        </a:p>
      </dgm:t>
    </dgm:pt>
    <dgm:pt modelId="{8342019C-9FC4-47B8-9DD0-5842DB99B384}" type="parTrans" cxnId="{58453DBB-1124-43D7-B99F-4043E03D9068}">
      <dgm:prSet/>
      <dgm:spPr/>
      <dgm:t>
        <a:bodyPr/>
        <a:lstStyle/>
        <a:p>
          <a:endParaRPr lang="en-US"/>
        </a:p>
      </dgm:t>
    </dgm:pt>
    <dgm:pt modelId="{C6E32120-A12A-4C0A-BBDE-4D90597FA9A3}" type="sibTrans" cxnId="{58453DBB-1124-43D7-B99F-4043E03D9068}">
      <dgm:prSet/>
      <dgm:spPr/>
      <dgm:t>
        <a:bodyPr/>
        <a:lstStyle/>
        <a:p>
          <a:endParaRPr lang="en-US"/>
        </a:p>
      </dgm:t>
    </dgm:pt>
    <dgm:pt modelId="{85CF5C2B-C4D3-46D0-B107-D5F35AE86DB9}">
      <dgm:prSet phldrT="[Text]"/>
      <dgm:spPr/>
      <dgm:t>
        <a:bodyPr/>
        <a:lstStyle/>
        <a:p>
          <a:r>
            <a:rPr lang="en-US" dirty="0" smtClean="0"/>
            <a:t>Progress Monitoring on the Developmental Framework</a:t>
          </a:r>
          <a:endParaRPr lang="en-US" dirty="0"/>
        </a:p>
      </dgm:t>
    </dgm:pt>
    <dgm:pt modelId="{530F0629-28E6-448F-8880-82E4C0923403}" type="parTrans" cxnId="{0A260E26-EF80-456A-8A74-9672BA01EF80}">
      <dgm:prSet/>
      <dgm:spPr/>
      <dgm:t>
        <a:bodyPr/>
        <a:lstStyle/>
        <a:p>
          <a:endParaRPr lang="en-US"/>
        </a:p>
      </dgm:t>
    </dgm:pt>
    <dgm:pt modelId="{E931BD43-2261-44B0-A46E-78B0B0CE05D5}" type="sibTrans" cxnId="{0A260E26-EF80-456A-8A74-9672BA01EF80}">
      <dgm:prSet/>
      <dgm:spPr/>
      <dgm:t>
        <a:bodyPr/>
        <a:lstStyle/>
        <a:p>
          <a:endParaRPr lang="en-US"/>
        </a:p>
      </dgm:t>
    </dgm:pt>
    <dgm:pt modelId="{5EA75FDE-C3F1-4525-AC37-AE3BBA3E241F}">
      <dgm:prSet phldrT="[Text]"/>
      <dgm:spPr/>
      <dgm:t>
        <a:bodyPr/>
        <a:lstStyle/>
        <a:p>
          <a:endParaRPr lang="en-US" dirty="0"/>
        </a:p>
      </dgm:t>
    </dgm:pt>
    <dgm:pt modelId="{0FAD79E5-8B8F-481F-A265-0D08F56FC0A5}" type="parTrans" cxnId="{7EC3E20F-A891-40A2-AAE7-5E4E371368E6}">
      <dgm:prSet/>
      <dgm:spPr/>
      <dgm:t>
        <a:bodyPr/>
        <a:lstStyle/>
        <a:p>
          <a:endParaRPr lang="en-US"/>
        </a:p>
      </dgm:t>
    </dgm:pt>
    <dgm:pt modelId="{DF7B9AA2-025B-4E81-B0C9-E318ABE0A8F3}" type="sibTrans" cxnId="{7EC3E20F-A891-40A2-AAE7-5E4E371368E6}">
      <dgm:prSet/>
      <dgm:spPr/>
      <dgm:t>
        <a:bodyPr/>
        <a:lstStyle/>
        <a:p>
          <a:endParaRPr lang="en-US"/>
        </a:p>
      </dgm:t>
    </dgm:pt>
    <dgm:pt modelId="{73D7726D-9505-4AC9-BB3F-1E73F1F0CDAA}">
      <dgm:prSet phldrT="[Text]"/>
      <dgm:spPr/>
      <dgm:t>
        <a:bodyPr/>
        <a:lstStyle/>
        <a:p>
          <a:r>
            <a:rPr lang="en-US" dirty="0" smtClean="0"/>
            <a:t>TIP-SEL and SDIP Professional Learning</a:t>
          </a:r>
          <a:endParaRPr lang="en-US" dirty="0"/>
        </a:p>
      </dgm:t>
    </dgm:pt>
    <dgm:pt modelId="{75061FDE-00F1-44B4-B54D-335532C7098B}" type="parTrans" cxnId="{22EA4B53-4349-4C3C-82E9-C142110586F8}">
      <dgm:prSet/>
      <dgm:spPr/>
      <dgm:t>
        <a:bodyPr/>
        <a:lstStyle/>
        <a:p>
          <a:endParaRPr lang="en-US"/>
        </a:p>
      </dgm:t>
    </dgm:pt>
    <dgm:pt modelId="{7490D978-B4BB-49EC-B110-8A697E4BB929}" type="sibTrans" cxnId="{22EA4B53-4349-4C3C-82E9-C142110586F8}">
      <dgm:prSet/>
      <dgm:spPr/>
      <dgm:t>
        <a:bodyPr/>
        <a:lstStyle/>
        <a:p>
          <a:endParaRPr lang="en-US"/>
        </a:p>
      </dgm:t>
    </dgm:pt>
    <dgm:pt modelId="{34466AE7-086E-4793-B5E9-6DFAC824B18A}">
      <dgm:prSet phldrT="[Text]"/>
      <dgm:spPr/>
      <dgm:t>
        <a:bodyPr/>
        <a:lstStyle/>
        <a:p>
          <a:endParaRPr lang="en-US" dirty="0"/>
        </a:p>
      </dgm:t>
    </dgm:pt>
    <dgm:pt modelId="{DAFF3508-E266-41E2-BCF3-A59A0029A985}" type="parTrans" cxnId="{EC7BCCCB-5B03-4ABA-BE20-FB066145277E}">
      <dgm:prSet/>
      <dgm:spPr/>
      <dgm:t>
        <a:bodyPr/>
        <a:lstStyle/>
        <a:p>
          <a:endParaRPr lang="en-US"/>
        </a:p>
      </dgm:t>
    </dgm:pt>
    <dgm:pt modelId="{CA068ECB-0040-4D41-BB00-50CF8850BC3E}" type="sibTrans" cxnId="{EC7BCCCB-5B03-4ABA-BE20-FB066145277E}">
      <dgm:prSet/>
      <dgm:spPr/>
      <dgm:t>
        <a:bodyPr/>
        <a:lstStyle/>
        <a:p>
          <a:endParaRPr lang="en-US"/>
        </a:p>
      </dgm:t>
    </dgm:pt>
    <dgm:pt modelId="{561BBE36-8F29-4F28-A37C-815661B796A2}">
      <dgm:prSet phldrT="[Text]"/>
      <dgm:spPr/>
      <dgm:t>
        <a:bodyPr/>
        <a:lstStyle/>
        <a:p>
          <a:r>
            <a:rPr lang="en-US" dirty="0" smtClean="0"/>
            <a:t>DE SEL Core Team</a:t>
          </a:r>
          <a:endParaRPr lang="en-US" dirty="0"/>
        </a:p>
      </dgm:t>
    </dgm:pt>
    <dgm:pt modelId="{1F3F0638-2B28-413A-93D7-5B45C3371451}" type="parTrans" cxnId="{88AC784B-A02E-4D8F-B8C0-61D6B5DAEF95}">
      <dgm:prSet/>
      <dgm:spPr/>
      <dgm:t>
        <a:bodyPr/>
        <a:lstStyle/>
        <a:p>
          <a:endParaRPr lang="en-US"/>
        </a:p>
      </dgm:t>
    </dgm:pt>
    <dgm:pt modelId="{EB9A5A37-EE42-4742-B60E-07400686B30D}" type="sibTrans" cxnId="{88AC784B-A02E-4D8F-B8C0-61D6B5DAEF95}">
      <dgm:prSet/>
      <dgm:spPr/>
      <dgm:t>
        <a:bodyPr/>
        <a:lstStyle/>
        <a:p>
          <a:endParaRPr lang="en-US"/>
        </a:p>
      </dgm:t>
    </dgm:pt>
    <dgm:pt modelId="{34336A77-E8FB-483C-8069-86364DF12692}">
      <dgm:prSet phldrT="[Text]"/>
      <dgm:spPr/>
      <dgm:t>
        <a:bodyPr/>
        <a:lstStyle/>
        <a:p>
          <a:endParaRPr lang="en-US" dirty="0"/>
        </a:p>
      </dgm:t>
    </dgm:pt>
    <dgm:pt modelId="{6CFB3239-8264-48A9-9A9A-5F6CDF637850}" type="parTrans" cxnId="{93BA9710-4DCA-4B7D-B375-D2171305CD77}">
      <dgm:prSet/>
      <dgm:spPr/>
      <dgm:t>
        <a:bodyPr/>
        <a:lstStyle/>
        <a:p>
          <a:endParaRPr lang="en-US"/>
        </a:p>
      </dgm:t>
    </dgm:pt>
    <dgm:pt modelId="{1504F0AA-C876-464C-AF56-C0D4E28DF38E}" type="sibTrans" cxnId="{93BA9710-4DCA-4B7D-B375-D2171305CD77}">
      <dgm:prSet/>
      <dgm:spPr/>
      <dgm:t>
        <a:bodyPr/>
        <a:lstStyle/>
        <a:p>
          <a:endParaRPr lang="en-US"/>
        </a:p>
      </dgm:t>
    </dgm:pt>
    <dgm:pt modelId="{E40551D6-6AEC-464C-B9DC-285B85418822}">
      <dgm:prSet phldrT="[Text]"/>
      <dgm:spPr/>
      <dgm:t>
        <a:bodyPr/>
        <a:lstStyle/>
        <a:p>
          <a:r>
            <a:rPr lang="en-US" dirty="0" smtClean="0"/>
            <a:t>FSTRDP Project Director</a:t>
          </a:r>
          <a:endParaRPr lang="en-US" dirty="0"/>
        </a:p>
      </dgm:t>
    </dgm:pt>
    <dgm:pt modelId="{70ADA60F-F160-4EB6-928B-59542507A511}" type="parTrans" cxnId="{B726B563-F90A-4ACF-B65E-36F139827247}">
      <dgm:prSet/>
      <dgm:spPr/>
      <dgm:t>
        <a:bodyPr/>
        <a:lstStyle/>
        <a:p>
          <a:endParaRPr lang="en-US"/>
        </a:p>
      </dgm:t>
    </dgm:pt>
    <dgm:pt modelId="{361B02BE-5E53-4F63-BF6E-598B6B444E7C}" type="sibTrans" cxnId="{B726B563-F90A-4ACF-B65E-36F139827247}">
      <dgm:prSet/>
      <dgm:spPr/>
      <dgm:t>
        <a:bodyPr/>
        <a:lstStyle/>
        <a:p>
          <a:endParaRPr lang="en-US"/>
        </a:p>
      </dgm:t>
    </dgm:pt>
    <dgm:pt modelId="{31F3555A-AF34-4543-8E9F-BB7C6C933B5B}">
      <dgm:prSet phldrT="[Text]"/>
      <dgm:spPr/>
      <dgm:t>
        <a:bodyPr/>
        <a:lstStyle/>
        <a:p>
          <a:endParaRPr lang="en-US" dirty="0"/>
        </a:p>
      </dgm:t>
    </dgm:pt>
    <dgm:pt modelId="{485AF38C-B2AA-4283-9FFE-2410161FE52C}" type="parTrans" cxnId="{0C052215-04B5-4C48-AD39-3AD7FDE2111B}">
      <dgm:prSet/>
      <dgm:spPr/>
      <dgm:t>
        <a:bodyPr/>
        <a:lstStyle/>
        <a:p>
          <a:endParaRPr lang="en-US"/>
        </a:p>
      </dgm:t>
    </dgm:pt>
    <dgm:pt modelId="{BD58BE13-524B-41B5-A696-C037B70173CF}" type="sibTrans" cxnId="{0C052215-04B5-4C48-AD39-3AD7FDE2111B}">
      <dgm:prSet/>
      <dgm:spPr/>
      <dgm:t>
        <a:bodyPr/>
        <a:lstStyle/>
        <a:p>
          <a:endParaRPr lang="en-US"/>
        </a:p>
      </dgm:t>
    </dgm:pt>
    <dgm:pt modelId="{139C6990-96CB-4220-8560-AE209D78F65D}">
      <dgm:prSet phldrT="[Text]"/>
      <dgm:spPr/>
      <dgm:t>
        <a:bodyPr/>
        <a:lstStyle/>
        <a:p>
          <a:endParaRPr lang="en-US" dirty="0"/>
        </a:p>
      </dgm:t>
    </dgm:pt>
    <dgm:pt modelId="{8036ED65-D2F6-4371-B181-559BA754CED7}" type="parTrans" cxnId="{407A09FB-86EC-4349-9599-6DBF04056F67}">
      <dgm:prSet/>
      <dgm:spPr/>
      <dgm:t>
        <a:bodyPr/>
        <a:lstStyle/>
        <a:p>
          <a:endParaRPr lang="en-US"/>
        </a:p>
      </dgm:t>
    </dgm:pt>
    <dgm:pt modelId="{4FF5ED13-0C0D-4D78-93FF-6F53EAC72D70}" type="sibTrans" cxnId="{407A09FB-86EC-4349-9599-6DBF04056F67}">
      <dgm:prSet/>
      <dgm:spPr/>
      <dgm:t>
        <a:bodyPr/>
        <a:lstStyle/>
        <a:p>
          <a:endParaRPr lang="en-US"/>
        </a:p>
      </dgm:t>
    </dgm:pt>
    <dgm:pt modelId="{4A29ECA7-7998-46A8-BBCB-CA04FEEEA0B4}">
      <dgm:prSet phldrT="[Text]"/>
      <dgm:spPr/>
      <dgm:t>
        <a:bodyPr/>
        <a:lstStyle/>
        <a:p>
          <a:endParaRPr lang="en-US" dirty="0"/>
        </a:p>
      </dgm:t>
    </dgm:pt>
    <dgm:pt modelId="{7B13700D-43AB-4439-B52B-0A70DA5D3DC1}" type="parTrans" cxnId="{C6E2442E-3B45-425F-8DFD-67FD4C259B08}">
      <dgm:prSet/>
      <dgm:spPr/>
      <dgm:t>
        <a:bodyPr/>
        <a:lstStyle/>
        <a:p>
          <a:endParaRPr lang="en-US"/>
        </a:p>
      </dgm:t>
    </dgm:pt>
    <dgm:pt modelId="{3383D6A2-03E9-4E56-89C9-D89790618AA9}" type="sibTrans" cxnId="{C6E2442E-3B45-425F-8DFD-67FD4C259B08}">
      <dgm:prSet/>
      <dgm:spPr/>
      <dgm:t>
        <a:bodyPr/>
        <a:lstStyle/>
        <a:p>
          <a:endParaRPr lang="en-US"/>
        </a:p>
      </dgm:t>
    </dgm:pt>
    <dgm:pt modelId="{726B5ACA-6E86-4A8C-A2D5-356644FA29D0}">
      <dgm:prSet phldrT="[Text]"/>
      <dgm:spPr/>
      <dgm:t>
        <a:bodyPr/>
        <a:lstStyle/>
        <a:p>
          <a:endParaRPr lang="en-US" dirty="0"/>
        </a:p>
      </dgm:t>
    </dgm:pt>
    <dgm:pt modelId="{3EE49BFD-D71C-4B28-92C9-C4639E3CB2A8}" type="parTrans" cxnId="{ABFAB5B0-3B7F-4BED-8816-76B7CBEAE390}">
      <dgm:prSet/>
      <dgm:spPr/>
      <dgm:t>
        <a:bodyPr/>
        <a:lstStyle/>
        <a:p>
          <a:endParaRPr lang="en-US"/>
        </a:p>
      </dgm:t>
    </dgm:pt>
    <dgm:pt modelId="{6ABBC06C-BFEE-4EDF-A2A8-B529051082B1}" type="sibTrans" cxnId="{ABFAB5B0-3B7F-4BED-8816-76B7CBEAE390}">
      <dgm:prSet/>
      <dgm:spPr/>
      <dgm:t>
        <a:bodyPr/>
        <a:lstStyle/>
        <a:p>
          <a:endParaRPr lang="en-US"/>
        </a:p>
      </dgm:t>
    </dgm:pt>
    <dgm:pt modelId="{CBA28C6C-C573-4DC7-9787-661579F628D6}">
      <dgm:prSet phldrT="[Text]"/>
      <dgm:spPr/>
      <dgm:t>
        <a:bodyPr/>
        <a:lstStyle/>
        <a:p>
          <a:r>
            <a:rPr lang="en-US" dirty="0" smtClean="0"/>
            <a:t>TIP, SEL, and Mindfulness Communities of Practice </a:t>
          </a:r>
          <a:endParaRPr lang="en-US" dirty="0"/>
        </a:p>
      </dgm:t>
    </dgm:pt>
    <dgm:pt modelId="{007302B0-340D-4DE1-AB4D-9571C0AB8EB0}" type="parTrans" cxnId="{54D065C2-9B86-4396-BAFE-4980993B7EBA}">
      <dgm:prSet/>
      <dgm:spPr/>
    </dgm:pt>
    <dgm:pt modelId="{DEE774C0-F930-47A3-9881-CB97D5977CF7}" type="sibTrans" cxnId="{54D065C2-9B86-4396-BAFE-4980993B7EBA}">
      <dgm:prSet/>
      <dgm:spPr/>
    </dgm:pt>
    <dgm:pt modelId="{958275A8-018C-4C17-A9BF-C71801C6B2D2}">
      <dgm:prSet phldrT="[Text]"/>
      <dgm:spPr/>
      <dgm:t>
        <a:bodyPr/>
        <a:lstStyle/>
        <a:p>
          <a:endParaRPr lang="en-US" dirty="0"/>
        </a:p>
      </dgm:t>
    </dgm:pt>
    <dgm:pt modelId="{12BC3CCD-8265-4830-8B3A-F8765EA19E0F}" type="parTrans" cxnId="{665F698C-A253-4E8A-B207-3D31C3B4C388}">
      <dgm:prSet/>
      <dgm:spPr/>
    </dgm:pt>
    <dgm:pt modelId="{3A27D9F4-FA2F-42D4-93C9-281D3D4B3475}" type="sibTrans" cxnId="{665F698C-A253-4E8A-B207-3D31C3B4C388}">
      <dgm:prSet/>
      <dgm:spPr/>
    </dgm:pt>
    <dgm:pt modelId="{096935B8-89BF-45EF-9249-202BF71FBB60}">
      <dgm:prSet phldrT="[Text]"/>
      <dgm:spPr/>
      <dgm:t>
        <a:bodyPr/>
        <a:lstStyle/>
        <a:p>
          <a:r>
            <a:rPr lang="en-US" dirty="0" smtClean="0"/>
            <a:t>Monitor TCD Readiness and Implementation</a:t>
          </a:r>
          <a:endParaRPr lang="en-US" dirty="0"/>
        </a:p>
      </dgm:t>
    </dgm:pt>
    <dgm:pt modelId="{F1AF8682-B137-424C-BAF1-EB97964ED20B}" type="parTrans" cxnId="{76497404-8263-4886-8AB9-5C86B74D03EC}">
      <dgm:prSet/>
      <dgm:spPr/>
    </dgm:pt>
    <dgm:pt modelId="{01C38693-61C5-4708-B20F-A6AFC4F69904}" type="sibTrans" cxnId="{76497404-8263-4886-8AB9-5C86B74D03EC}">
      <dgm:prSet/>
      <dgm:spPr/>
    </dgm:pt>
    <dgm:pt modelId="{88EF0F22-CD53-48CA-9D21-E5A21C8CBB7D}">
      <dgm:prSet phldrT="[Text]"/>
      <dgm:spPr/>
      <dgm:t>
        <a:bodyPr/>
        <a:lstStyle/>
        <a:p>
          <a:endParaRPr lang="en-US" dirty="0"/>
        </a:p>
      </dgm:t>
    </dgm:pt>
    <dgm:pt modelId="{127F05E3-2509-4F47-9C8E-6E8184316136}" type="parTrans" cxnId="{8B169547-3F31-4867-A3A6-7A68F59C91C0}">
      <dgm:prSet/>
      <dgm:spPr/>
    </dgm:pt>
    <dgm:pt modelId="{211E63B3-6DB4-4287-9656-6E2867393CE9}" type="sibTrans" cxnId="{8B169547-3F31-4867-A3A6-7A68F59C91C0}">
      <dgm:prSet/>
      <dgm:spPr/>
    </dgm:pt>
    <dgm:pt modelId="{8BAAB45C-15E3-4591-A5CA-CC512DAE57AC}">
      <dgm:prSet phldrT="[Text]"/>
      <dgm:spPr/>
      <dgm:t>
        <a:bodyPr/>
        <a:lstStyle/>
        <a:p>
          <a:endParaRPr lang="en-US" dirty="0"/>
        </a:p>
      </dgm:t>
    </dgm:pt>
    <dgm:pt modelId="{6B81F592-A78D-4008-9478-E2BF1971C1A2}" type="parTrans" cxnId="{EDEF0F14-56EF-4D1B-98DC-BD71E40492E1}">
      <dgm:prSet/>
      <dgm:spPr/>
    </dgm:pt>
    <dgm:pt modelId="{72D4BDC0-3E05-4EB4-AB5D-5EDCB76B0098}" type="sibTrans" cxnId="{EDEF0F14-56EF-4D1B-98DC-BD71E40492E1}">
      <dgm:prSet/>
      <dgm:spPr/>
    </dgm:pt>
    <dgm:pt modelId="{B0448B7B-1C69-4AB5-8B55-4DEF0FDAE374}">
      <dgm:prSet phldrT="[Text]"/>
      <dgm:spPr/>
      <dgm:t>
        <a:bodyPr/>
        <a:lstStyle/>
        <a:p>
          <a:endParaRPr lang="en-US" dirty="0"/>
        </a:p>
      </dgm:t>
    </dgm:pt>
    <dgm:pt modelId="{4C17A3FA-163E-4F19-BA3E-DBBA8FDB6AB0}" type="parTrans" cxnId="{268F0EEF-6FF8-4E85-80A6-63340D1FE2CE}">
      <dgm:prSet/>
      <dgm:spPr/>
    </dgm:pt>
    <dgm:pt modelId="{05C8BDEB-FAC0-4A9F-BF9E-57575C6E3A2A}" type="sibTrans" cxnId="{268F0EEF-6FF8-4E85-80A6-63340D1FE2CE}">
      <dgm:prSet/>
      <dgm:spPr/>
    </dgm:pt>
    <dgm:pt modelId="{6308F88A-C4EB-421E-BE7F-E9D8EF129CF6}">
      <dgm:prSet phldrT="[Text]"/>
      <dgm:spPr/>
      <dgm:t>
        <a:bodyPr/>
        <a:lstStyle/>
        <a:p>
          <a:r>
            <a:rPr lang="en-US" dirty="0" smtClean="0"/>
            <a:t> – Wellness Committee</a:t>
          </a:r>
          <a:endParaRPr lang="en-US" dirty="0"/>
        </a:p>
      </dgm:t>
    </dgm:pt>
    <dgm:pt modelId="{3BDFC6F7-4A1A-466C-9942-9A19E014175C}" type="parTrans" cxnId="{312B5023-8E45-4352-B786-2292CDE72B48}">
      <dgm:prSet/>
      <dgm:spPr/>
    </dgm:pt>
    <dgm:pt modelId="{F7CD63A9-9DED-46A3-A8C7-1A671864C129}" type="sibTrans" cxnId="{312B5023-8E45-4352-B786-2292CDE72B48}">
      <dgm:prSet/>
      <dgm:spPr/>
    </dgm:pt>
    <dgm:pt modelId="{9D0135E8-37D3-4297-83AD-BFF484B3787A}">
      <dgm:prSet phldrT="[Text]"/>
      <dgm:spPr/>
      <dgm:t>
        <a:bodyPr/>
        <a:lstStyle/>
        <a:p>
          <a:r>
            <a:rPr lang="en-US" dirty="0" smtClean="0"/>
            <a:t> - Onboarding New Staff</a:t>
          </a:r>
          <a:endParaRPr lang="en-US" dirty="0"/>
        </a:p>
      </dgm:t>
    </dgm:pt>
    <dgm:pt modelId="{D8F2C014-1871-42FF-AE32-736B54C10C89}" type="parTrans" cxnId="{6C59565D-2B6C-47CA-A637-414DB8E7F5ED}">
      <dgm:prSet/>
      <dgm:spPr/>
    </dgm:pt>
    <dgm:pt modelId="{64CB62F7-8010-4478-8007-5E6594D621AF}" type="sibTrans" cxnId="{6C59565D-2B6C-47CA-A637-414DB8E7F5ED}">
      <dgm:prSet/>
      <dgm:spPr/>
    </dgm:pt>
    <dgm:pt modelId="{A28A2680-8030-4CD5-9A28-1362C109077E}">
      <dgm:prSet phldrT="[Text]"/>
      <dgm:spPr/>
      <dgm:t>
        <a:bodyPr/>
        <a:lstStyle/>
        <a:p>
          <a:r>
            <a:rPr lang="en-US" dirty="0" smtClean="0"/>
            <a:t> - Reflection Stations</a:t>
          </a:r>
          <a:endParaRPr lang="en-US" dirty="0"/>
        </a:p>
      </dgm:t>
    </dgm:pt>
    <dgm:pt modelId="{2A114807-48DF-4342-BB67-A91744D68DC1}" type="parTrans" cxnId="{03293617-B45F-4505-8E8F-BEAC98E06480}">
      <dgm:prSet/>
      <dgm:spPr/>
    </dgm:pt>
    <dgm:pt modelId="{B02464EA-F6A8-404E-8EE7-FC3A08404184}" type="sibTrans" cxnId="{03293617-B45F-4505-8E8F-BEAC98E06480}">
      <dgm:prSet/>
      <dgm:spPr/>
    </dgm:pt>
    <dgm:pt modelId="{730432A1-DFF8-4E99-A8B8-C95E67F9CF59}">
      <dgm:prSet phldrT="[Text]"/>
      <dgm:spPr/>
      <dgm:t>
        <a:bodyPr/>
        <a:lstStyle/>
        <a:p>
          <a:r>
            <a:rPr lang="en-US" dirty="0" smtClean="0"/>
            <a:t> - Book Studies</a:t>
          </a:r>
          <a:endParaRPr lang="en-US" dirty="0"/>
        </a:p>
      </dgm:t>
    </dgm:pt>
    <dgm:pt modelId="{61781612-FE19-446F-B24A-BFF57836E9BA}" type="parTrans" cxnId="{9862A3F0-1F4C-47FF-8149-5F9C3060672D}">
      <dgm:prSet/>
      <dgm:spPr/>
    </dgm:pt>
    <dgm:pt modelId="{C25CD510-6617-4C5F-A284-D0B88E29E55A}" type="sibTrans" cxnId="{9862A3F0-1F4C-47FF-8149-5F9C3060672D}">
      <dgm:prSet/>
      <dgm:spPr/>
    </dgm:pt>
    <dgm:pt modelId="{8E0DD98B-1957-472E-A270-33CF0A964F83}">
      <dgm:prSet phldrT="[Text]"/>
      <dgm:spPr/>
      <dgm:t>
        <a:bodyPr/>
        <a:lstStyle/>
        <a:p>
          <a:r>
            <a:rPr lang="en-US" dirty="0" smtClean="0"/>
            <a:t> - Quarterly Challenges</a:t>
          </a:r>
          <a:endParaRPr lang="en-US" dirty="0"/>
        </a:p>
      </dgm:t>
    </dgm:pt>
    <dgm:pt modelId="{4E5E9462-92B6-411F-ADDD-7B41BDD5DDFD}" type="parTrans" cxnId="{612A1F2F-A30A-4385-9643-38788BEB8EAD}">
      <dgm:prSet/>
      <dgm:spPr/>
    </dgm:pt>
    <dgm:pt modelId="{A891BC21-BF9E-49D6-88A1-15A673E6A0BC}" type="sibTrans" cxnId="{612A1F2F-A30A-4385-9643-38788BEB8EAD}">
      <dgm:prSet/>
      <dgm:spPr/>
    </dgm:pt>
    <dgm:pt modelId="{A5B52EF0-257A-4DDC-800A-260A698AFFB4}">
      <dgm:prSet phldrT="[Text]"/>
      <dgm:spPr/>
      <dgm:t>
        <a:bodyPr/>
        <a:lstStyle/>
        <a:p>
          <a:endParaRPr lang="en-US" dirty="0"/>
        </a:p>
      </dgm:t>
    </dgm:pt>
    <dgm:pt modelId="{2445F611-0CDB-498F-91FC-8837F4CAD53C}" type="parTrans" cxnId="{F922FFC3-0DC3-4802-8B52-28EDC7B33BB8}">
      <dgm:prSet/>
      <dgm:spPr/>
    </dgm:pt>
    <dgm:pt modelId="{447BAB2B-08F5-44E5-A04E-9F62F5682943}" type="sibTrans" cxnId="{F922FFC3-0DC3-4802-8B52-28EDC7B33BB8}">
      <dgm:prSet/>
      <dgm:spPr/>
    </dgm:pt>
    <dgm:pt modelId="{A2A49431-5C34-4A2B-8358-36FE6EC0A7C4}">
      <dgm:prSet phldrT="[Text]"/>
      <dgm:spPr/>
      <dgm:t>
        <a:bodyPr/>
        <a:lstStyle/>
        <a:p>
          <a:r>
            <a:rPr lang="en-US" dirty="0" smtClean="0"/>
            <a:t> - District Trainers</a:t>
          </a:r>
          <a:endParaRPr lang="en-US" dirty="0"/>
        </a:p>
      </dgm:t>
    </dgm:pt>
    <dgm:pt modelId="{08A91C62-CF60-46F6-8B53-C74357045BAC}" type="parTrans" cxnId="{4D6BD1AF-5A61-4297-A58D-347685FB7099}">
      <dgm:prSet/>
      <dgm:spPr/>
    </dgm:pt>
    <dgm:pt modelId="{69A8E7DC-725A-49B9-9A27-66ACE607E4E9}" type="sibTrans" cxnId="{4D6BD1AF-5A61-4297-A58D-347685FB7099}">
      <dgm:prSet/>
      <dgm:spPr/>
    </dgm:pt>
    <dgm:pt modelId="{7234C29D-954F-428F-93E2-12F414A33789}">
      <dgm:prSet phldrT="[Text]"/>
      <dgm:spPr/>
      <dgm:t>
        <a:bodyPr/>
        <a:lstStyle/>
        <a:p>
          <a:r>
            <a:rPr lang="en-US" dirty="0" smtClean="0"/>
            <a:t> - Quarterly Community Training for Trainers</a:t>
          </a:r>
          <a:endParaRPr lang="en-US" dirty="0"/>
        </a:p>
      </dgm:t>
    </dgm:pt>
    <dgm:pt modelId="{688AFE7B-ED5D-4DBD-898C-F2E745F586C7}" type="parTrans" cxnId="{452D69BC-EA54-4043-B6E7-C2C89E7BD2BE}">
      <dgm:prSet/>
      <dgm:spPr/>
    </dgm:pt>
    <dgm:pt modelId="{E63E08EA-BDBD-4B87-B86B-78B8CBCAFC1C}" type="sibTrans" cxnId="{452D69BC-EA54-4043-B6E7-C2C89E7BD2BE}">
      <dgm:prSet/>
      <dgm:spPr/>
    </dgm:pt>
    <dgm:pt modelId="{9270E883-D63C-44C5-9EB9-9838E30465A4}" type="pres">
      <dgm:prSet presAssocID="{1DA5E4DC-D5D0-43F6-B204-9F79D99D9E76}" presName="linearFlow" presStyleCnt="0">
        <dgm:presLayoutVars>
          <dgm:dir/>
          <dgm:animLvl val="lvl"/>
          <dgm:resizeHandles/>
        </dgm:presLayoutVars>
      </dgm:prSet>
      <dgm:spPr/>
      <dgm:t>
        <a:bodyPr/>
        <a:lstStyle/>
        <a:p>
          <a:endParaRPr lang="en-US"/>
        </a:p>
      </dgm:t>
    </dgm:pt>
    <dgm:pt modelId="{1C5396B0-6DDB-47AB-8D60-E878EDEF4798}" type="pres">
      <dgm:prSet presAssocID="{A0162D52-DCA3-4251-8607-9A2DE3B83F33}" presName="compositeNode" presStyleCnt="0">
        <dgm:presLayoutVars>
          <dgm:bulletEnabled val="1"/>
        </dgm:presLayoutVars>
      </dgm:prSet>
      <dgm:spPr/>
    </dgm:pt>
    <dgm:pt modelId="{C9A6C829-1A31-428E-B573-B91C5509B06D}" type="pres">
      <dgm:prSet presAssocID="{A0162D52-DCA3-4251-8607-9A2DE3B83F33}" presName="image" presStyleLbl="fgImgPlace1" presStyleIdx="0" presStyleCnt="3"/>
      <dgm:spPr/>
    </dgm:pt>
    <dgm:pt modelId="{70BC4910-18DC-4282-813D-F8A37772AF01}" type="pres">
      <dgm:prSet presAssocID="{A0162D52-DCA3-4251-8607-9A2DE3B83F33}" presName="childNode" presStyleLbl="node1" presStyleIdx="0" presStyleCnt="3" custScaleY="109075" custLinFactNeighborX="3218" custLinFactNeighborY="3643">
        <dgm:presLayoutVars>
          <dgm:bulletEnabled val="1"/>
        </dgm:presLayoutVars>
      </dgm:prSet>
      <dgm:spPr/>
      <dgm:t>
        <a:bodyPr/>
        <a:lstStyle/>
        <a:p>
          <a:endParaRPr lang="en-US"/>
        </a:p>
      </dgm:t>
    </dgm:pt>
    <dgm:pt modelId="{B5CDAE24-C988-4A1C-8E15-834592810995}" type="pres">
      <dgm:prSet presAssocID="{A0162D52-DCA3-4251-8607-9A2DE3B83F33}" presName="parentNode" presStyleLbl="revTx" presStyleIdx="0" presStyleCnt="3" custLinFactNeighborX="20013" custLinFactNeighborY="7340">
        <dgm:presLayoutVars>
          <dgm:chMax val="0"/>
          <dgm:bulletEnabled val="1"/>
        </dgm:presLayoutVars>
      </dgm:prSet>
      <dgm:spPr/>
      <dgm:t>
        <a:bodyPr/>
        <a:lstStyle/>
        <a:p>
          <a:endParaRPr lang="en-US"/>
        </a:p>
      </dgm:t>
    </dgm:pt>
    <dgm:pt modelId="{229D406A-871B-4DE6-B7AB-0D681B10C633}" type="pres">
      <dgm:prSet presAssocID="{AEDC8BD7-571C-451C-B05A-C352CCF0102D}" presName="sibTrans" presStyleCnt="0"/>
      <dgm:spPr/>
    </dgm:pt>
    <dgm:pt modelId="{51AC29DA-9FD2-4F9D-B4E5-304CEEB949CB}" type="pres">
      <dgm:prSet presAssocID="{61992B81-FD62-41C1-B5F6-B4FAD098CC40}" presName="compositeNode" presStyleCnt="0">
        <dgm:presLayoutVars>
          <dgm:bulletEnabled val="1"/>
        </dgm:presLayoutVars>
      </dgm:prSet>
      <dgm:spPr/>
    </dgm:pt>
    <dgm:pt modelId="{5FEDC486-A0BC-4263-9842-7CAF6EC8FE53}" type="pres">
      <dgm:prSet presAssocID="{61992B81-FD62-41C1-B5F6-B4FAD098CC40}" presName="image" presStyleLbl="fgImgPlace1" presStyleIdx="1" presStyleCnt="3" custScaleX="197206" custScaleY="151131" custLinFactNeighborX="-2759" custLinFactNeighborY="-1836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19BA698B-FD45-4917-BF0A-EFDC7DDC78F9}" type="pres">
      <dgm:prSet presAssocID="{61992B81-FD62-41C1-B5F6-B4FAD098CC40}" presName="childNode" presStyleLbl="node1" presStyleIdx="1" presStyleCnt="3" custScaleY="106992">
        <dgm:presLayoutVars>
          <dgm:bulletEnabled val="1"/>
        </dgm:presLayoutVars>
      </dgm:prSet>
      <dgm:spPr/>
      <dgm:t>
        <a:bodyPr/>
        <a:lstStyle/>
        <a:p>
          <a:endParaRPr lang="en-US"/>
        </a:p>
      </dgm:t>
    </dgm:pt>
    <dgm:pt modelId="{76D10699-2D21-45FA-8A84-82B8E6E06373}" type="pres">
      <dgm:prSet presAssocID="{61992B81-FD62-41C1-B5F6-B4FAD098CC40}" presName="parentNode" presStyleLbl="revTx" presStyleIdx="1" presStyleCnt="3" custLinFactNeighborY="3410">
        <dgm:presLayoutVars>
          <dgm:chMax val="0"/>
          <dgm:bulletEnabled val="1"/>
        </dgm:presLayoutVars>
      </dgm:prSet>
      <dgm:spPr/>
      <dgm:t>
        <a:bodyPr/>
        <a:lstStyle/>
        <a:p>
          <a:endParaRPr lang="en-US"/>
        </a:p>
      </dgm:t>
    </dgm:pt>
    <dgm:pt modelId="{31E2C9CF-9A4E-4B4F-AF14-3CD034670D48}" type="pres">
      <dgm:prSet presAssocID="{99ED5FBA-C014-4A17-AA8A-7BA71B6F194C}" presName="sibTrans" presStyleCnt="0"/>
      <dgm:spPr/>
    </dgm:pt>
    <dgm:pt modelId="{29DF776C-E96F-4779-8058-ED258F6D45BF}" type="pres">
      <dgm:prSet presAssocID="{56AD8476-2238-4D94-A1DD-5DA76C09159A}" presName="compositeNode" presStyleCnt="0">
        <dgm:presLayoutVars>
          <dgm:bulletEnabled val="1"/>
        </dgm:presLayoutVars>
      </dgm:prSet>
      <dgm:spPr/>
    </dgm:pt>
    <dgm:pt modelId="{AE47E181-4D3B-4A81-9ED4-D07638A53B0F}" type="pres">
      <dgm:prSet presAssocID="{56AD8476-2238-4D94-A1DD-5DA76C09159A}" presName="image" presStyleLbl="fgImgPlace1" presStyleIdx="2" presStyleCnt="3" custScaleX="197542" custScaleY="144815" custLinFactNeighborX="-1977" custLinFactNeighborY="-12226"/>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E2CF0699-0B71-4299-941D-BC119EC9B926}" type="pres">
      <dgm:prSet presAssocID="{56AD8476-2238-4D94-A1DD-5DA76C09159A}" presName="childNode" presStyleLbl="node1" presStyleIdx="2" presStyleCnt="3" custScaleY="110329" custLinFactNeighborX="-903" custLinFactNeighborY="-2428">
        <dgm:presLayoutVars>
          <dgm:bulletEnabled val="1"/>
        </dgm:presLayoutVars>
      </dgm:prSet>
      <dgm:spPr/>
      <dgm:t>
        <a:bodyPr/>
        <a:lstStyle/>
        <a:p>
          <a:endParaRPr lang="en-US"/>
        </a:p>
      </dgm:t>
    </dgm:pt>
    <dgm:pt modelId="{4ABDCAA1-9930-4F00-B647-DD585B322049}" type="pres">
      <dgm:prSet presAssocID="{56AD8476-2238-4D94-A1DD-5DA76C09159A}" presName="parentNode" presStyleLbl="revTx" presStyleIdx="2" presStyleCnt="3" custLinFactNeighborX="-9945" custLinFactNeighborY="2813">
        <dgm:presLayoutVars>
          <dgm:chMax val="0"/>
          <dgm:bulletEnabled val="1"/>
        </dgm:presLayoutVars>
      </dgm:prSet>
      <dgm:spPr/>
      <dgm:t>
        <a:bodyPr/>
        <a:lstStyle/>
        <a:p>
          <a:endParaRPr lang="en-US"/>
        </a:p>
      </dgm:t>
    </dgm:pt>
  </dgm:ptLst>
  <dgm:cxnLst>
    <dgm:cxn modelId="{15EA63DC-986F-441B-BF30-3F50DB79E9FB}" srcId="{A0162D52-DCA3-4251-8607-9A2DE3B83F33}" destId="{EAEB4D7C-7D0E-4AA3-BBC4-FCB217F4259A}" srcOrd="7" destOrd="0" parTransId="{E6FFAF7E-D1E3-476D-9EB8-B03F87923D73}" sibTransId="{79D6D924-1DF9-4EB1-9816-DF5B23E13BCD}"/>
    <dgm:cxn modelId="{8F83FE1D-CA04-4E05-A7DF-B043462DAAC9}" srcId="{1DA5E4DC-D5D0-43F6-B204-9F79D99D9E76}" destId="{A0162D52-DCA3-4251-8607-9A2DE3B83F33}" srcOrd="0" destOrd="0" parTransId="{32F5D037-EB98-4036-A726-4BBDEA419C7C}" sibTransId="{AEDC8BD7-571C-451C-B05A-C352CCF0102D}"/>
    <dgm:cxn modelId="{70AF8686-431A-4DA7-8EA8-5EAE98107090}" type="presOf" srcId="{6B6987F1-350E-4005-97B0-697CB9081A9F}" destId="{70BC4910-18DC-4282-813D-F8A37772AF01}" srcOrd="0" destOrd="0" presId="urn:microsoft.com/office/officeart/2005/8/layout/hList2"/>
    <dgm:cxn modelId="{268F0EEF-6FF8-4E85-80A6-63340D1FE2CE}" srcId="{A0162D52-DCA3-4251-8607-9A2DE3B83F33}" destId="{B0448B7B-1C69-4AB5-8B55-4DEF0FDAE374}" srcOrd="6" destOrd="0" parTransId="{4C17A3FA-163E-4F19-BA3E-DBBA8FDB6AB0}" sibTransId="{05C8BDEB-FAC0-4A9F-BF9E-57575C6E3A2A}"/>
    <dgm:cxn modelId="{EAC8ADA0-2B2A-4F18-92D6-1D74A938B677}" type="presOf" srcId="{73D7726D-9505-4AC9-BB3F-1E73F1F0CDAA}" destId="{19BA698B-FD45-4917-BF0A-EFDC7DDC78F9}" srcOrd="0" destOrd="8" presId="urn:microsoft.com/office/officeart/2005/8/layout/hList2"/>
    <dgm:cxn modelId="{5FB3D73F-8C4D-4A58-B0DC-F947DEB2B770}" srcId="{61992B81-FD62-41C1-B5F6-B4FAD098CC40}" destId="{28BC9507-8B71-482F-A38E-0C7F768A938D}" srcOrd="14" destOrd="0" parTransId="{C98234D1-A933-4614-BD51-8D83316ABAA7}" sibTransId="{626E969A-7673-4B42-B6E8-9D7A438DC682}"/>
    <dgm:cxn modelId="{4641E133-56F4-4E1F-A3FA-2ACCF9C5C85E}" type="presOf" srcId="{096935B8-89BF-45EF-9249-202BF71FBB60}" destId="{19BA698B-FD45-4917-BF0A-EFDC7DDC78F9}" srcOrd="0" destOrd="12" presId="urn:microsoft.com/office/officeart/2005/8/layout/hList2"/>
    <dgm:cxn modelId="{D84909AD-0C1F-44B9-82BA-862FF5FC8718}" srcId="{A0162D52-DCA3-4251-8607-9A2DE3B83F33}" destId="{9F197426-CEB7-49E9-837D-ACAB688EC374}" srcOrd="1" destOrd="0" parTransId="{2099605B-F5D0-43FE-B3EE-42538D3291A0}" sibTransId="{48568205-98FA-41ED-8D29-8BB4C0948284}"/>
    <dgm:cxn modelId="{312B5023-8E45-4352-B786-2292CDE72B48}" srcId="{A0162D52-DCA3-4251-8607-9A2DE3B83F33}" destId="{6308F88A-C4EB-421E-BE7F-E9D8EF129CF6}" srcOrd="8" destOrd="0" parTransId="{3BDFC6F7-4A1A-466C-9942-9A19E014175C}" sibTransId="{F7CD63A9-9DED-46A3-A8C7-1A671864C129}"/>
    <dgm:cxn modelId="{9CDD1CF1-90A6-4B45-B2BE-2460A3304628}" srcId="{A0162D52-DCA3-4251-8607-9A2DE3B83F33}" destId="{6B6987F1-350E-4005-97B0-697CB9081A9F}" srcOrd="0" destOrd="0" parTransId="{B745A953-4EDE-4F45-AC3A-BDA4F8EE68C7}" sibTransId="{C178FC4B-5F1E-4514-A9E9-2234CA6E247B}"/>
    <dgm:cxn modelId="{228EF6A9-B6FB-4F6A-9257-38D4BD4DEBE7}" type="presOf" srcId="{A28A2680-8030-4CD5-9A28-1362C109077E}" destId="{70BC4910-18DC-4282-813D-F8A37772AF01}" srcOrd="0" destOrd="10" presId="urn:microsoft.com/office/officeart/2005/8/layout/hList2"/>
    <dgm:cxn modelId="{242B4B2C-9475-4876-BC15-A0D7DB76CEC8}" type="presOf" srcId="{4A29ECA7-7998-46A8-BBCB-CA04FEEEA0B4}" destId="{19BA698B-FD45-4917-BF0A-EFDC7DDC78F9}" srcOrd="0" destOrd="1" presId="urn:microsoft.com/office/officeart/2005/8/layout/hList2"/>
    <dgm:cxn modelId="{0F5C2FB0-B453-4955-B7C6-79544F617ADB}" type="presOf" srcId="{9D0135E8-37D3-4297-83AD-BFF484B3787A}" destId="{70BC4910-18DC-4282-813D-F8A37772AF01}" srcOrd="0" destOrd="9" presId="urn:microsoft.com/office/officeart/2005/8/layout/hList2"/>
    <dgm:cxn modelId="{5F226870-6F08-4CD2-9FED-7D6FC0B7C12F}" type="presOf" srcId="{C239A1D3-38C3-462B-B34D-A4E8CA4E2380}" destId="{E2CF0699-0B71-4299-941D-BC119EC9B926}" srcOrd="0" destOrd="13" presId="urn:microsoft.com/office/officeart/2005/8/layout/hList2"/>
    <dgm:cxn modelId="{0528E73C-C9B7-4328-8702-E34ED370BD47}" type="presOf" srcId="{34336A77-E8FB-483C-8069-86364DF12692}" destId="{E2CF0699-0B71-4299-941D-BC119EC9B926}" srcOrd="0" destOrd="8" presId="urn:microsoft.com/office/officeart/2005/8/layout/hList2"/>
    <dgm:cxn modelId="{3EF515E5-3E75-402E-90A6-0351037CFA57}" type="presOf" srcId="{1160916D-4247-4050-A2F2-1CD56668C8AA}" destId="{70BC4910-18DC-4282-813D-F8A37772AF01}" srcOrd="0" destOrd="14" presId="urn:microsoft.com/office/officeart/2005/8/layout/hList2"/>
    <dgm:cxn modelId="{AA47520D-F44F-4AFC-B79F-4C7A3F1C3E9A}" type="presOf" srcId="{730432A1-DFF8-4E99-A8B8-C95E67F9CF59}" destId="{70BC4910-18DC-4282-813D-F8A37772AF01}" srcOrd="0" destOrd="11" presId="urn:microsoft.com/office/officeart/2005/8/layout/hList2"/>
    <dgm:cxn modelId="{6AB2BC1F-B134-4FCB-89C9-6332C8707A28}" srcId="{56AD8476-2238-4D94-A1DD-5DA76C09159A}" destId="{BE4DFA6B-AF01-4C63-8B92-66451409AC98}" srcOrd="0" destOrd="0" parTransId="{4B45B703-30C8-436F-A589-6FD46D12593B}" sibTransId="{4220AFA5-5C51-427B-86C0-FFC6BE754B2F}"/>
    <dgm:cxn modelId="{45FD4D05-11E7-4AA3-BC6C-5C5CBB37E83D}" type="presOf" srcId="{85CF5C2B-C4D3-46D0-B107-D5F35AE86DB9}" destId="{19BA698B-FD45-4917-BF0A-EFDC7DDC78F9}" srcOrd="0" destOrd="6" presId="urn:microsoft.com/office/officeart/2005/8/layout/hList2"/>
    <dgm:cxn modelId="{3F059CE6-F28A-4BB0-95E8-56F33E1CF6BD}" type="presOf" srcId="{A0162D52-DCA3-4251-8607-9A2DE3B83F33}" destId="{B5CDAE24-C988-4A1C-8E15-834592810995}" srcOrd="0" destOrd="0" presId="urn:microsoft.com/office/officeart/2005/8/layout/hList2"/>
    <dgm:cxn modelId="{1862BDE4-752C-4E92-BD96-83FE10D36437}" srcId="{56AD8476-2238-4D94-A1DD-5DA76C09159A}" destId="{1AC4AC2E-84B3-4425-A615-5F5BD5F60311}" srcOrd="1" destOrd="0" parTransId="{09166FFC-D442-4273-9F78-2C826298A443}" sibTransId="{DA9C55D6-B34C-4CBE-84E3-4070051C9FA5}"/>
    <dgm:cxn modelId="{2C6CDAB8-454C-4043-A4C5-0F7BDF48C7B9}" type="presOf" srcId="{139C6990-96CB-4220-8560-AE209D78F65D}" destId="{E2CF0699-0B71-4299-941D-BC119EC9B926}" srcOrd="0" destOrd="2" presId="urn:microsoft.com/office/officeart/2005/8/layout/hList2"/>
    <dgm:cxn modelId="{4D6BD1AF-5A61-4297-A58D-347685FB7099}" srcId="{56AD8476-2238-4D94-A1DD-5DA76C09159A}" destId="{A2A49431-5C34-4A2B-8358-36FE6EC0A7C4}" srcOrd="4" destOrd="0" parTransId="{08A91C62-CF60-46F6-8B53-C74357045BAC}" sibTransId="{69A8E7DC-725A-49B9-9A27-66ACE607E4E9}"/>
    <dgm:cxn modelId="{306D960D-0BC7-41C1-B2D8-0A2D4F52B7F4}" srcId="{56AD8476-2238-4D94-A1DD-5DA76C09159A}" destId="{C239A1D3-38C3-462B-B34D-A4E8CA4E2380}" srcOrd="13" destOrd="0" parTransId="{C882B8A9-C351-4724-AEB1-4CE0620AE751}" sibTransId="{5876FC4B-D428-441B-955B-0F4F8A3179FA}"/>
    <dgm:cxn modelId="{36360A14-6AAA-4FDF-AE95-48F4EAC43C4D}" srcId="{61992B81-FD62-41C1-B5F6-B4FAD098CC40}" destId="{5F7434A7-3236-44F0-8610-988F27125466}" srcOrd="13" destOrd="0" parTransId="{54A22B74-A77D-4DFD-8DB9-2F18AFE83204}" sibTransId="{0DD8DD18-9623-40C4-AA1A-8163606445DA}"/>
    <dgm:cxn modelId="{EFCB2B6A-0208-4045-A851-053C6F284881}" type="presOf" srcId="{CBA28C6C-C573-4DC7-9787-661579F628D6}" destId="{19BA698B-FD45-4917-BF0A-EFDC7DDC78F9}" srcOrd="0" destOrd="10" presId="urn:microsoft.com/office/officeart/2005/8/layout/hList2"/>
    <dgm:cxn modelId="{58453DBB-1124-43D7-B99F-4043E03D9068}" srcId="{61992B81-FD62-41C1-B5F6-B4FAD098CC40}" destId="{9D668902-5ECF-4507-BF17-506E2A65A8D3}" srcOrd="3" destOrd="0" parTransId="{8342019C-9FC4-47B8-9DD0-5842DB99B384}" sibTransId="{C6E32120-A12A-4C0A-BBDE-4D90597FA9A3}"/>
    <dgm:cxn modelId="{9DE8ACBA-ABE4-48E0-BD3C-102C3498E9D6}" srcId="{61992B81-FD62-41C1-B5F6-B4FAD098CC40}" destId="{D0E2EE18-0E0A-4D49-94C9-31114D290B27}" srcOrd="4" destOrd="0" parTransId="{288A3AF3-D223-4D5C-B61D-91F02780A3C5}" sibTransId="{46CB6027-5F9E-4A48-86FD-9ED584DDE15F}"/>
    <dgm:cxn modelId="{6C59565D-2B6C-47CA-A637-414DB8E7F5ED}" srcId="{A0162D52-DCA3-4251-8607-9A2DE3B83F33}" destId="{9D0135E8-37D3-4297-83AD-BFF484B3787A}" srcOrd="9" destOrd="0" parTransId="{D8F2C014-1871-42FF-AE32-736B54C10C89}" sibTransId="{64CB62F7-8010-4478-8007-5E6594D621AF}"/>
    <dgm:cxn modelId="{0C052215-04B5-4C48-AD39-3AD7FDE2111B}" srcId="{56AD8476-2238-4D94-A1DD-5DA76C09159A}" destId="{31F3555A-AF34-4543-8E9F-BB7C6C933B5B}" srcOrd="14" destOrd="0" parTransId="{485AF38C-B2AA-4283-9FFE-2410161FE52C}" sibTransId="{BD58BE13-524B-41B5-A696-C037B70173CF}"/>
    <dgm:cxn modelId="{26329214-5FCE-43A1-9ECD-8423B3CE1602}" type="presOf" srcId="{34466AE7-086E-4793-B5E9-6DFAC824B18A}" destId="{19BA698B-FD45-4917-BF0A-EFDC7DDC78F9}" srcOrd="0" destOrd="7" presId="urn:microsoft.com/office/officeart/2005/8/layout/hList2"/>
    <dgm:cxn modelId="{407A09FB-86EC-4349-9599-6DBF04056F67}" srcId="{56AD8476-2238-4D94-A1DD-5DA76C09159A}" destId="{139C6990-96CB-4220-8560-AE209D78F65D}" srcOrd="2" destOrd="0" parTransId="{8036ED65-D2F6-4371-B181-559BA754CED7}" sibTransId="{4FF5ED13-0C0D-4D78-93FF-6F53EAC72D70}"/>
    <dgm:cxn modelId="{5AEAD4F5-60F5-49B8-8FDA-633E4A98E773}" type="presOf" srcId="{8BAAB45C-15E3-4591-A5CA-CC512DAE57AC}" destId="{70BC4910-18DC-4282-813D-F8A37772AF01}" srcOrd="0" destOrd="4" presId="urn:microsoft.com/office/officeart/2005/8/layout/hList2"/>
    <dgm:cxn modelId="{B726B563-F90A-4ACF-B65E-36F139827247}" srcId="{56AD8476-2238-4D94-A1DD-5DA76C09159A}" destId="{E40551D6-6AEC-464C-B9DC-285B85418822}" srcOrd="15" destOrd="0" parTransId="{70ADA60F-F160-4EB6-928B-59542507A511}" sibTransId="{361B02BE-5E53-4F63-BF6E-598B6B444E7C}"/>
    <dgm:cxn modelId="{99F0CC2A-3631-46D3-8296-BBF6DB06A2E8}" type="presOf" srcId="{65F3A295-27F3-41B8-AF83-3313A7AE98B9}" destId="{E2CF0699-0B71-4299-941D-BC119EC9B926}" srcOrd="0" destOrd="17" presId="urn:microsoft.com/office/officeart/2005/8/layout/hList2"/>
    <dgm:cxn modelId="{ABFAB5B0-3B7F-4BED-8816-76B7CBEAE390}" srcId="{A0162D52-DCA3-4251-8607-9A2DE3B83F33}" destId="{726B5ACA-6E86-4A8C-A2D5-356644FA29D0}" srcOrd="2" destOrd="0" parTransId="{3EE49BFD-D71C-4B28-92C9-C4639E3CB2A8}" sibTransId="{6ABBC06C-BFEE-4EDF-A2A8-B529051082B1}"/>
    <dgm:cxn modelId="{C95AF297-D0E6-4FDA-8BCF-D7AA7E3299D6}" type="presOf" srcId="{A2A49431-5C34-4A2B-8358-36FE6EC0A7C4}" destId="{E2CF0699-0B71-4299-941D-BC119EC9B926}" srcOrd="0" destOrd="4" presId="urn:microsoft.com/office/officeart/2005/8/layout/hList2"/>
    <dgm:cxn modelId="{571D5757-DF4B-4688-AAC9-C763B3D14D51}" type="presOf" srcId="{1DA5E4DC-D5D0-43F6-B204-9F79D99D9E76}" destId="{9270E883-D63C-44C5-9EB9-9838E30465A4}" srcOrd="0" destOrd="0" presId="urn:microsoft.com/office/officeart/2005/8/layout/hList2"/>
    <dgm:cxn modelId="{E066E0CC-96D6-4731-9AFB-7367478E5655}" type="presOf" srcId="{6497B61C-01D0-4425-8843-7BCF305D6669}" destId="{E2CF0699-0B71-4299-941D-BC119EC9B926}" srcOrd="0" destOrd="10" presId="urn:microsoft.com/office/officeart/2005/8/layout/hList2"/>
    <dgm:cxn modelId="{65D0FEE8-A771-42DD-81BB-0346C2330759}" type="presOf" srcId="{2E405E9E-F415-4D09-B3AE-F7649D4190F6}" destId="{19BA698B-FD45-4917-BF0A-EFDC7DDC78F9}" srcOrd="0" destOrd="2" presId="urn:microsoft.com/office/officeart/2005/8/layout/hList2"/>
    <dgm:cxn modelId="{ACD13785-F737-4530-B7E2-46D8D16D61DD}" type="presOf" srcId="{31F3555A-AF34-4543-8E9F-BB7C6C933B5B}" destId="{E2CF0699-0B71-4299-941D-BC119EC9B926}" srcOrd="0" destOrd="14" presId="urn:microsoft.com/office/officeart/2005/8/layout/hList2"/>
    <dgm:cxn modelId="{93BA9710-4DCA-4B7D-B375-D2171305CD77}" srcId="{56AD8476-2238-4D94-A1DD-5DA76C09159A}" destId="{34336A77-E8FB-483C-8069-86364DF12692}" srcOrd="8" destOrd="0" parTransId="{6CFB3239-8264-48A9-9A9A-5F6CDF637850}" sibTransId="{1504F0AA-C876-464C-AF56-C0D4E28DF38E}"/>
    <dgm:cxn modelId="{88AC784B-A02E-4D8F-B8C0-61D6B5DAEF95}" srcId="{56AD8476-2238-4D94-A1DD-5DA76C09159A}" destId="{561BBE36-8F29-4F28-A37C-815661B796A2}" srcOrd="9" destOrd="0" parTransId="{1F3F0638-2B28-413A-93D7-5B45C3371451}" sibTransId="{EB9A5A37-EE42-4742-B60E-07400686B30D}"/>
    <dgm:cxn modelId="{F922FFC3-0DC3-4802-8B52-28EDC7B33BB8}" srcId="{56AD8476-2238-4D94-A1DD-5DA76C09159A}" destId="{A5B52EF0-257A-4DDC-800A-260A698AFFB4}" srcOrd="6" destOrd="0" parTransId="{2445F611-0CDB-498F-91FC-8837F4CAD53C}" sibTransId="{447BAB2B-08F5-44E5-A04E-9F62F5682943}"/>
    <dgm:cxn modelId="{B0302CCA-8862-458F-857C-04AC0B714AA0}" type="presOf" srcId="{6308F88A-C4EB-421E-BE7F-E9D8EF129CF6}" destId="{70BC4910-18DC-4282-813D-F8A37772AF01}" srcOrd="0" destOrd="8" presId="urn:microsoft.com/office/officeart/2005/8/layout/hList2"/>
    <dgm:cxn modelId="{A928AA85-1DE0-4153-8299-42693D7F56ED}" srcId="{A0162D52-DCA3-4251-8607-9A2DE3B83F33}" destId="{48033783-1738-43D4-A30A-6B89D573C174}" srcOrd="3" destOrd="0" parTransId="{261ED590-A965-41AD-8BA9-2FB9D820C199}" sibTransId="{4EA2B101-2F02-4FA0-B1C0-FC0B0C4967B5}"/>
    <dgm:cxn modelId="{74F9916B-2568-45DD-9E03-1F0E55B751DD}" type="presOf" srcId="{5F7434A7-3236-44F0-8610-988F27125466}" destId="{19BA698B-FD45-4917-BF0A-EFDC7DDC78F9}" srcOrd="0" destOrd="13" presId="urn:microsoft.com/office/officeart/2005/8/layout/hList2"/>
    <dgm:cxn modelId="{452D69BC-EA54-4043-B6E7-C2C89E7BD2BE}" srcId="{56AD8476-2238-4D94-A1DD-5DA76C09159A}" destId="{7234C29D-954F-428F-93E2-12F414A33789}" srcOrd="5" destOrd="0" parTransId="{688AFE7B-ED5D-4DBD-898C-F2E745F586C7}" sibTransId="{E63E08EA-BDBD-4B87-B86B-78B8CBCAFC1C}"/>
    <dgm:cxn modelId="{B180C910-3869-4A56-8E4C-4217C0BD7A83}" type="presOf" srcId="{0B7CA4B2-75CE-43B4-A9D1-215B395A8386}" destId="{E2CF0699-0B71-4299-941D-BC119EC9B926}" srcOrd="0" destOrd="12" presId="urn:microsoft.com/office/officeart/2005/8/layout/hList2"/>
    <dgm:cxn modelId="{4EF76BD0-F11E-47CA-8EB5-30ECC8B5CFD7}" type="presOf" srcId="{8E0DD98B-1957-472E-A270-33CF0A964F83}" destId="{70BC4910-18DC-4282-813D-F8A37772AF01}" srcOrd="0" destOrd="12" presId="urn:microsoft.com/office/officeart/2005/8/layout/hList2"/>
    <dgm:cxn modelId="{0C644A71-6312-4DBD-B92C-62D98E7E8CF3}" srcId="{61992B81-FD62-41C1-B5F6-B4FAD098CC40}" destId="{2E405E9E-F415-4D09-B3AE-F7649D4190F6}" srcOrd="2" destOrd="0" parTransId="{B8D0185C-FCA5-466C-9371-6FAAF1E9B561}" sibTransId="{7B2B6913-D640-4544-9FA9-A2BD3F19235F}"/>
    <dgm:cxn modelId="{505DD9FF-2599-4B45-806D-A0BA532798A6}" type="presOf" srcId="{9D668902-5ECF-4507-BF17-506E2A65A8D3}" destId="{19BA698B-FD45-4917-BF0A-EFDC7DDC78F9}" srcOrd="0" destOrd="3" presId="urn:microsoft.com/office/officeart/2005/8/layout/hList2"/>
    <dgm:cxn modelId="{B0A0B1FE-E7E6-4B1F-8579-D702B405248E}" srcId="{1DA5E4DC-D5D0-43F6-B204-9F79D99D9E76}" destId="{56AD8476-2238-4D94-A1DD-5DA76C09159A}" srcOrd="2" destOrd="0" parTransId="{98321E1F-84E9-442A-8DAD-E5AC8BF59FB5}" sibTransId="{079551DB-D6F7-4C68-AF68-BA3CA7E65C73}"/>
    <dgm:cxn modelId="{999EE157-7091-4901-AD62-91EF0F7C89E2}" type="presOf" srcId="{48033783-1738-43D4-A30A-6B89D573C174}" destId="{70BC4910-18DC-4282-813D-F8A37772AF01}" srcOrd="0" destOrd="3" presId="urn:microsoft.com/office/officeart/2005/8/layout/hList2"/>
    <dgm:cxn modelId="{EDEF0F14-56EF-4D1B-98DC-BD71E40492E1}" srcId="{A0162D52-DCA3-4251-8607-9A2DE3B83F33}" destId="{8BAAB45C-15E3-4591-A5CA-CC512DAE57AC}" srcOrd="4" destOrd="0" parTransId="{6B81F592-A78D-4008-9478-E2BF1971C1A2}" sibTransId="{72D4BDC0-3E05-4EB4-AB5D-5EDCB76B0098}"/>
    <dgm:cxn modelId="{6A5C1CBB-BE2C-47B7-A79E-E629BC767006}" type="presOf" srcId="{28BC9507-8B71-482F-A38E-0C7F768A938D}" destId="{19BA698B-FD45-4917-BF0A-EFDC7DDC78F9}" srcOrd="0" destOrd="14" presId="urn:microsoft.com/office/officeart/2005/8/layout/hList2"/>
    <dgm:cxn modelId="{665F698C-A253-4E8A-B207-3D31C3B4C388}" srcId="{61992B81-FD62-41C1-B5F6-B4FAD098CC40}" destId="{958275A8-018C-4C17-A9BF-C71801C6B2D2}" srcOrd="9" destOrd="0" parTransId="{12BC3CCD-8265-4830-8B3A-F8765EA19E0F}" sibTransId="{3A27D9F4-FA2F-42D4-93C9-281D3D4B3475}"/>
    <dgm:cxn modelId="{8E868AE8-5C03-40F0-A581-290ECC4758F1}" srcId="{56AD8476-2238-4D94-A1DD-5DA76C09159A}" destId="{6ADA0458-5698-4E46-96F8-28F921090855}" srcOrd="16" destOrd="0" parTransId="{B4DC8107-9EC7-49EF-9F8A-12520406478D}" sibTransId="{700B6C82-E873-41AB-A99D-6FCC4B6E8684}"/>
    <dgm:cxn modelId="{03293617-B45F-4505-8E8F-BEAC98E06480}" srcId="{A0162D52-DCA3-4251-8607-9A2DE3B83F33}" destId="{A28A2680-8030-4CD5-9A28-1362C109077E}" srcOrd="10" destOrd="0" parTransId="{2A114807-48DF-4342-BB67-A91744D68DC1}" sibTransId="{B02464EA-F6A8-404E-8EE7-FC3A08404184}"/>
    <dgm:cxn modelId="{EC7447F0-DF3C-44B3-A8FC-EBB5717B4B42}" srcId="{56AD8476-2238-4D94-A1DD-5DA76C09159A}" destId="{3239040F-9D89-46E2-9582-04123BEE7A87}" srcOrd="7" destOrd="0" parTransId="{C77A4F62-E0A9-45BA-931A-B7F85AD2A73E}" sibTransId="{3E3574AA-4405-490A-9F71-92D649B9AACD}"/>
    <dgm:cxn modelId="{0A260E26-EF80-456A-8A74-9672BA01EF80}" srcId="{61992B81-FD62-41C1-B5F6-B4FAD098CC40}" destId="{85CF5C2B-C4D3-46D0-B107-D5F35AE86DB9}" srcOrd="6" destOrd="0" parTransId="{530F0629-28E6-448F-8880-82E4C0923403}" sibTransId="{E931BD43-2261-44B0-A46E-78B0B0CE05D5}"/>
    <dgm:cxn modelId="{90CDDDDC-7C45-49F8-B95F-B902958B8942}" type="presOf" srcId="{BE4DFA6B-AF01-4C63-8B92-66451409AC98}" destId="{E2CF0699-0B71-4299-941D-BC119EC9B926}" srcOrd="0" destOrd="0" presId="urn:microsoft.com/office/officeart/2005/8/layout/hList2"/>
    <dgm:cxn modelId="{794BC99E-66B0-44E8-9A7D-88D8FB3012B1}" type="presOf" srcId="{01571EB1-AB9A-4CC3-BA00-8E5A5F4BF086}" destId="{70BC4910-18DC-4282-813D-F8A37772AF01}" srcOrd="0" destOrd="13" presId="urn:microsoft.com/office/officeart/2005/8/layout/hList2"/>
    <dgm:cxn modelId="{B2DD216A-8484-4D75-854A-EAC00C68E735}" type="presOf" srcId="{19560D41-5055-4942-B805-FE1DD9BE76E3}" destId="{E2CF0699-0B71-4299-941D-BC119EC9B926}" srcOrd="0" destOrd="3" presId="urn:microsoft.com/office/officeart/2005/8/layout/hList2"/>
    <dgm:cxn modelId="{A2FB9780-B480-40E6-9154-E6E958CF4180}" srcId="{A0162D52-DCA3-4251-8607-9A2DE3B83F33}" destId="{1160916D-4247-4050-A2F2-1CD56668C8AA}" srcOrd="14" destOrd="0" parTransId="{378D7404-986E-4460-9AD6-2A8B8D96ADC4}" sibTransId="{8B2D44D4-66D7-46FE-90FF-583FABCD4EB5}"/>
    <dgm:cxn modelId="{C6E2442E-3B45-425F-8DFD-67FD4C259B08}" srcId="{61992B81-FD62-41C1-B5F6-B4FAD098CC40}" destId="{4A29ECA7-7998-46A8-BBCB-CA04FEEEA0B4}" srcOrd="1" destOrd="0" parTransId="{7B13700D-43AB-4439-B52B-0A70DA5D3DC1}" sibTransId="{3383D6A2-03E9-4E56-89C9-D89790618AA9}"/>
    <dgm:cxn modelId="{22EA4B53-4349-4C3C-82E9-C142110586F8}" srcId="{61992B81-FD62-41C1-B5F6-B4FAD098CC40}" destId="{73D7726D-9505-4AC9-BB3F-1E73F1F0CDAA}" srcOrd="8" destOrd="0" parTransId="{75061FDE-00F1-44B4-B54D-335532C7098B}" sibTransId="{7490D978-B4BB-49EC-B110-8A697E4BB929}"/>
    <dgm:cxn modelId="{0B179D93-F244-42B9-AB59-F7B66DF87EF6}" srcId="{56AD8476-2238-4D94-A1DD-5DA76C09159A}" destId="{19560D41-5055-4942-B805-FE1DD9BE76E3}" srcOrd="3" destOrd="0" parTransId="{87A9D459-AFE8-41A1-80FD-3C3C3708A782}" sibTransId="{4B93BA0C-5F4F-4CC9-A4E2-BB3666DC67E3}"/>
    <dgm:cxn modelId="{36176D9C-C098-428E-8431-EA14B1DCDF21}" type="presOf" srcId="{7AD5CD1A-1717-4785-91C5-601C4A708208}" destId="{70BC4910-18DC-4282-813D-F8A37772AF01}" srcOrd="0" destOrd="5" presId="urn:microsoft.com/office/officeart/2005/8/layout/hList2"/>
    <dgm:cxn modelId="{E242A465-D05F-4B08-B488-D6011FA90C18}" type="presOf" srcId="{61992B81-FD62-41C1-B5F6-B4FAD098CC40}" destId="{76D10699-2D21-45FA-8A84-82B8E6E06373}" srcOrd="0" destOrd="0" presId="urn:microsoft.com/office/officeart/2005/8/layout/hList2"/>
    <dgm:cxn modelId="{EC7BCCCB-5B03-4ABA-BE20-FB066145277E}" srcId="{61992B81-FD62-41C1-B5F6-B4FAD098CC40}" destId="{34466AE7-086E-4793-B5E9-6DFAC824B18A}" srcOrd="7" destOrd="0" parTransId="{DAFF3508-E266-41E2-BCF3-A59A0029A985}" sibTransId="{CA068ECB-0040-4D41-BB00-50CF8850BC3E}"/>
    <dgm:cxn modelId="{3AF0380F-E88F-4232-A557-46B05297C9E3}" srcId="{61992B81-FD62-41C1-B5F6-B4FAD098CC40}" destId="{2F9E5572-35F6-4EAB-B57C-6B9BD5B859B8}" srcOrd="0" destOrd="0" parTransId="{CCD8C5E3-72BE-469A-93E3-88481C5F2BA7}" sibTransId="{7E55811D-F69D-4996-8571-170E7E5E0DD6}"/>
    <dgm:cxn modelId="{819B184D-1CD5-4068-8288-42B2214A475C}" type="presOf" srcId="{3239040F-9D89-46E2-9582-04123BEE7A87}" destId="{E2CF0699-0B71-4299-941D-BC119EC9B926}" srcOrd="0" destOrd="7" presId="urn:microsoft.com/office/officeart/2005/8/layout/hList2"/>
    <dgm:cxn modelId="{EF261F08-396B-4789-BCCE-D74CD66B6058}" type="presOf" srcId="{B0448B7B-1C69-4AB5-8B55-4DEF0FDAE374}" destId="{70BC4910-18DC-4282-813D-F8A37772AF01}" srcOrd="0" destOrd="6" presId="urn:microsoft.com/office/officeart/2005/8/layout/hList2"/>
    <dgm:cxn modelId="{B408D4CC-BE07-4314-92B1-8816648DB852}" type="presOf" srcId="{24F9F02A-B2D6-4B6A-B0CF-6A17B3994E4C}" destId="{E2CF0699-0B71-4299-941D-BC119EC9B926}" srcOrd="0" destOrd="11" presId="urn:microsoft.com/office/officeart/2005/8/layout/hList2"/>
    <dgm:cxn modelId="{DC93C8DE-82C4-4A79-A031-E1E9531E07FB}" type="presOf" srcId="{7234C29D-954F-428F-93E2-12F414A33789}" destId="{E2CF0699-0B71-4299-941D-BC119EC9B926}" srcOrd="0" destOrd="5" presId="urn:microsoft.com/office/officeart/2005/8/layout/hList2"/>
    <dgm:cxn modelId="{9862A3F0-1F4C-47FF-8149-5F9C3060672D}" srcId="{A0162D52-DCA3-4251-8607-9A2DE3B83F33}" destId="{730432A1-DFF8-4E99-A8B8-C95E67F9CF59}" srcOrd="11" destOrd="0" parTransId="{61781612-FE19-446F-B24A-BFF57836E9BA}" sibTransId="{C25CD510-6617-4C5F-A284-D0B88E29E55A}"/>
    <dgm:cxn modelId="{7EF971B0-9889-4A85-87C4-ED8DED045F3E}" type="presOf" srcId="{56AD8476-2238-4D94-A1DD-5DA76C09159A}" destId="{4ABDCAA1-9930-4F00-B647-DD585B322049}" srcOrd="0" destOrd="0" presId="urn:microsoft.com/office/officeart/2005/8/layout/hList2"/>
    <dgm:cxn modelId="{55893000-AAE5-45A6-888E-C98E964A63F4}" type="presOf" srcId="{2F9E5572-35F6-4EAB-B57C-6B9BD5B859B8}" destId="{19BA698B-FD45-4917-BF0A-EFDC7DDC78F9}" srcOrd="0" destOrd="0" presId="urn:microsoft.com/office/officeart/2005/8/layout/hList2"/>
    <dgm:cxn modelId="{7A2EB41B-1055-4BC3-BBB4-81B64E21075B}" type="presOf" srcId="{561BBE36-8F29-4F28-A37C-815661B796A2}" destId="{E2CF0699-0B71-4299-941D-BC119EC9B926}" srcOrd="0" destOrd="9" presId="urn:microsoft.com/office/officeart/2005/8/layout/hList2"/>
    <dgm:cxn modelId="{A856A257-BD73-4A50-B67F-62E383F584D0}" srcId="{1DA5E4DC-D5D0-43F6-B204-9F79D99D9E76}" destId="{61992B81-FD62-41C1-B5F6-B4FAD098CC40}" srcOrd="1" destOrd="0" parTransId="{51E750F8-EF87-4E17-A3A3-797656B34E9E}" sibTransId="{99ED5FBA-C014-4A17-AA8A-7BA71B6F194C}"/>
    <dgm:cxn modelId="{6C537430-52F0-4DB3-8A6B-B5FF83D96E3D}" srcId="{56AD8476-2238-4D94-A1DD-5DA76C09159A}" destId="{6497B61C-01D0-4425-8843-7BCF305D6669}" srcOrd="10" destOrd="0" parTransId="{96B14238-CC9A-467C-9160-758054B79FE2}" sibTransId="{56A2526B-153D-4369-9080-4CEB472C80A9}"/>
    <dgm:cxn modelId="{99A30131-5D98-4D5F-AFC1-8D0C78B433F8}" type="presOf" srcId="{726B5ACA-6E86-4A8C-A2D5-356644FA29D0}" destId="{70BC4910-18DC-4282-813D-F8A37772AF01}" srcOrd="0" destOrd="2" presId="urn:microsoft.com/office/officeart/2005/8/layout/hList2"/>
    <dgm:cxn modelId="{FBF095A2-E79C-4E5A-A2F7-3B9FB52212E5}" type="presOf" srcId="{9F197426-CEB7-49E9-837D-ACAB688EC374}" destId="{70BC4910-18DC-4282-813D-F8A37772AF01}" srcOrd="0" destOrd="1" presId="urn:microsoft.com/office/officeart/2005/8/layout/hList2"/>
    <dgm:cxn modelId="{672FAF47-5AE4-4F68-8821-7C40E72984AC}" srcId="{56AD8476-2238-4D94-A1DD-5DA76C09159A}" destId="{0B7CA4B2-75CE-43B4-A9D1-215B395A8386}" srcOrd="12" destOrd="0" parTransId="{2F3F0BA1-037F-4996-9551-271DC373C707}" sibTransId="{3676F31D-A316-4385-B982-FE17A13FF78C}"/>
    <dgm:cxn modelId="{631DC1B2-2351-468E-9A7C-469D92D3C218}" type="presOf" srcId="{1AC4AC2E-84B3-4425-A615-5F5BD5F60311}" destId="{E2CF0699-0B71-4299-941D-BC119EC9B926}" srcOrd="0" destOrd="1" presId="urn:microsoft.com/office/officeart/2005/8/layout/hList2"/>
    <dgm:cxn modelId="{2AFB18B5-D79D-45EC-B011-9ABAED66E578}" type="presOf" srcId="{6ADA0458-5698-4E46-96F8-28F921090855}" destId="{E2CF0699-0B71-4299-941D-BC119EC9B926}" srcOrd="0" destOrd="16" presId="urn:microsoft.com/office/officeart/2005/8/layout/hList2"/>
    <dgm:cxn modelId="{72CF19EB-DDD4-41C3-8A5A-C23877B1D617}" type="presOf" srcId="{EAEB4D7C-7D0E-4AA3-BBC4-FCB217F4259A}" destId="{70BC4910-18DC-4282-813D-F8A37772AF01}" srcOrd="0" destOrd="7" presId="urn:microsoft.com/office/officeart/2005/8/layout/hList2"/>
    <dgm:cxn modelId="{54D065C2-9B86-4396-BAFE-4980993B7EBA}" srcId="{61992B81-FD62-41C1-B5F6-B4FAD098CC40}" destId="{CBA28C6C-C573-4DC7-9787-661579F628D6}" srcOrd="10" destOrd="0" parTransId="{007302B0-340D-4DE1-AB4D-9571C0AB8EB0}" sibTransId="{DEE774C0-F930-47A3-9881-CB97D5977CF7}"/>
    <dgm:cxn modelId="{8B169547-3F31-4867-A3A6-7A68F59C91C0}" srcId="{61992B81-FD62-41C1-B5F6-B4FAD098CC40}" destId="{88EF0F22-CD53-48CA-9D21-E5A21C8CBB7D}" srcOrd="11" destOrd="0" parTransId="{127F05E3-2509-4F47-9C8E-6E8184316136}" sibTransId="{211E63B3-6DB4-4287-9656-6E2867393CE9}"/>
    <dgm:cxn modelId="{A3B5293C-395E-4AE3-AC8C-9D2A579FD799}" type="presOf" srcId="{958275A8-018C-4C17-A9BF-C71801C6B2D2}" destId="{19BA698B-FD45-4917-BF0A-EFDC7DDC78F9}" srcOrd="0" destOrd="9" presId="urn:microsoft.com/office/officeart/2005/8/layout/hList2"/>
    <dgm:cxn modelId="{C6C2DDC4-26D5-4EE7-8746-323F7FF8B48D}" type="presOf" srcId="{A5B52EF0-257A-4DDC-800A-260A698AFFB4}" destId="{E2CF0699-0B71-4299-941D-BC119EC9B926}" srcOrd="0" destOrd="6" presId="urn:microsoft.com/office/officeart/2005/8/layout/hList2"/>
    <dgm:cxn modelId="{FEB46FD7-400F-4789-9DD7-001FA140CDEC}" srcId="{56AD8476-2238-4D94-A1DD-5DA76C09159A}" destId="{24F9F02A-B2D6-4B6A-B0CF-6A17B3994E4C}" srcOrd="11" destOrd="0" parTransId="{D253DE56-9172-454B-A003-7A46B22E20A1}" sibTransId="{3B1D34DC-AD52-4648-B8D9-A6B222140831}"/>
    <dgm:cxn modelId="{7EC3E20F-A891-40A2-AAE7-5E4E371368E6}" srcId="{61992B81-FD62-41C1-B5F6-B4FAD098CC40}" destId="{5EA75FDE-C3F1-4525-AC37-AE3BBA3E241F}" srcOrd="5" destOrd="0" parTransId="{0FAD79E5-8B8F-481F-A265-0D08F56FC0A5}" sibTransId="{DF7B9AA2-025B-4E81-B0C9-E318ABE0A8F3}"/>
    <dgm:cxn modelId="{6C318958-124E-44B8-8650-7CAF503C351E}" type="presOf" srcId="{D0E2EE18-0E0A-4D49-94C9-31114D290B27}" destId="{19BA698B-FD45-4917-BF0A-EFDC7DDC78F9}" srcOrd="0" destOrd="4" presId="urn:microsoft.com/office/officeart/2005/8/layout/hList2"/>
    <dgm:cxn modelId="{7410E21B-9E9A-49B2-B4C5-5FF220B1EBD5}" srcId="{56AD8476-2238-4D94-A1DD-5DA76C09159A}" destId="{65F3A295-27F3-41B8-AF83-3313A7AE98B9}" srcOrd="17" destOrd="0" parTransId="{AD91C445-434F-4C61-85AF-04AB4D82BF48}" sibTransId="{B3BE9E11-26C3-4374-83ED-D999916EDF1A}"/>
    <dgm:cxn modelId="{76497404-8263-4886-8AB9-5C86B74D03EC}" srcId="{61992B81-FD62-41C1-B5F6-B4FAD098CC40}" destId="{096935B8-89BF-45EF-9249-202BF71FBB60}" srcOrd="12" destOrd="0" parTransId="{F1AF8682-B137-424C-BAF1-EB97964ED20B}" sibTransId="{01C38693-61C5-4708-B20F-A6AFC4F69904}"/>
    <dgm:cxn modelId="{8C96338E-20F8-41F9-B65A-C4E169983851}" type="presOf" srcId="{88EF0F22-CD53-48CA-9D21-E5A21C8CBB7D}" destId="{19BA698B-FD45-4917-BF0A-EFDC7DDC78F9}" srcOrd="0" destOrd="11" presId="urn:microsoft.com/office/officeart/2005/8/layout/hList2"/>
    <dgm:cxn modelId="{22572BB2-3B9A-425E-A608-C011D84A0F8C}" srcId="{A0162D52-DCA3-4251-8607-9A2DE3B83F33}" destId="{7AD5CD1A-1717-4785-91C5-601C4A708208}" srcOrd="5" destOrd="0" parTransId="{0F2542B3-748A-413F-A1CF-1C21A2383B48}" sibTransId="{CD77CBA6-DBE0-421A-A1CE-CDE73E8B81FE}"/>
    <dgm:cxn modelId="{F6B6AFE3-67C8-41FC-868F-B80185BB7DF4}" type="presOf" srcId="{E40551D6-6AEC-464C-B9DC-285B85418822}" destId="{E2CF0699-0B71-4299-941D-BC119EC9B926}" srcOrd="0" destOrd="15" presId="urn:microsoft.com/office/officeart/2005/8/layout/hList2"/>
    <dgm:cxn modelId="{5CD2D2DE-B70D-4AD2-B24D-35C2496E2879}" srcId="{A0162D52-DCA3-4251-8607-9A2DE3B83F33}" destId="{01571EB1-AB9A-4CC3-BA00-8E5A5F4BF086}" srcOrd="13" destOrd="0" parTransId="{5F8616CB-1D3C-499E-AD97-B3E6CF84FFFE}" sibTransId="{27E3F742-96F4-4C2A-AF29-FD73135CF941}"/>
    <dgm:cxn modelId="{ADFB23FF-A782-4448-8F4C-9C33972AE1F1}" type="presOf" srcId="{5EA75FDE-C3F1-4525-AC37-AE3BBA3E241F}" destId="{19BA698B-FD45-4917-BF0A-EFDC7DDC78F9}" srcOrd="0" destOrd="5" presId="urn:microsoft.com/office/officeart/2005/8/layout/hList2"/>
    <dgm:cxn modelId="{612A1F2F-A30A-4385-9643-38788BEB8EAD}" srcId="{A0162D52-DCA3-4251-8607-9A2DE3B83F33}" destId="{8E0DD98B-1957-472E-A270-33CF0A964F83}" srcOrd="12" destOrd="0" parTransId="{4E5E9462-92B6-411F-ADDD-7B41BDD5DDFD}" sibTransId="{A891BC21-BF9E-49D6-88A1-15A673E6A0BC}"/>
    <dgm:cxn modelId="{811C5F8E-62EB-4598-B6D3-FA354A827C5D}" type="presParOf" srcId="{9270E883-D63C-44C5-9EB9-9838E30465A4}" destId="{1C5396B0-6DDB-47AB-8D60-E878EDEF4798}" srcOrd="0" destOrd="0" presId="urn:microsoft.com/office/officeart/2005/8/layout/hList2"/>
    <dgm:cxn modelId="{6A9F497A-4BD1-46D2-87A1-349F2B1F9EBA}" type="presParOf" srcId="{1C5396B0-6DDB-47AB-8D60-E878EDEF4798}" destId="{C9A6C829-1A31-428E-B573-B91C5509B06D}" srcOrd="0" destOrd="0" presId="urn:microsoft.com/office/officeart/2005/8/layout/hList2"/>
    <dgm:cxn modelId="{1868755D-6160-4209-A1D4-1EF765579797}" type="presParOf" srcId="{1C5396B0-6DDB-47AB-8D60-E878EDEF4798}" destId="{70BC4910-18DC-4282-813D-F8A37772AF01}" srcOrd="1" destOrd="0" presId="urn:microsoft.com/office/officeart/2005/8/layout/hList2"/>
    <dgm:cxn modelId="{F1269886-B750-47C9-8568-F8052E200063}" type="presParOf" srcId="{1C5396B0-6DDB-47AB-8D60-E878EDEF4798}" destId="{B5CDAE24-C988-4A1C-8E15-834592810995}" srcOrd="2" destOrd="0" presId="urn:microsoft.com/office/officeart/2005/8/layout/hList2"/>
    <dgm:cxn modelId="{E0404F54-7085-463B-AE43-996FBD34876D}" type="presParOf" srcId="{9270E883-D63C-44C5-9EB9-9838E30465A4}" destId="{229D406A-871B-4DE6-B7AB-0D681B10C633}" srcOrd="1" destOrd="0" presId="urn:microsoft.com/office/officeart/2005/8/layout/hList2"/>
    <dgm:cxn modelId="{10A8436F-3E01-475C-8555-2054B6055799}" type="presParOf" srcId="{9270E883-D63C-44C5-9EB9-9838E30465A4}" destId="{51AC29DA-9FD2-4F9D-B4E5-304CEEB949CB}" srcOrd="2" destOrd="0" presId="urn:microsoft.com/office/officeart/2005/8/layout/hList2"/>
    <dgm:cxn modelId="{60D9B067-0B46-4983-8B0A-2FF4BFB44E46}" type="presParOf" srcId="{51AC29DA-9FD2-4F9D-B4E5-304CEEB949CB}" destId="{5FEDC486-A0BC-4263-9842-7CAF6EC8FE53}" srcOrd="0" destOrd="0" presId="urn:microsoft.com/office/officeart/2005/8/layout/hList2"/>
    <dgm:cxn modelId="{17FAE6E4-6DA6-4108-AED9-6DFEBD9B7BF7}" type="presParOf" srcId="{51AC29DA-9FD2-4F9D-B4E5-304CEEB949CB}" destId="{19BA698B-FD45-4917-BF0A-EFDC7DDC78F9}" srcOrd="1" destOrd="0" presId="urn:microsoft.com/office/officeart/2005/8/layout/hList2"/>
    <dgm:cxn modelId="{12F3A4DF-0181-41F9-B350-82E43DCA53DA}" type="presParOf" srcId="{51AC29DA-9FD2-4F9D-B4E5-304CEEB949CB}" destId="{76D10699-2D21-45FA-8A84-82B8E6E06373}" srcOrd="2" destOrd="0" presId="urn:microsoft.com/office/officeart/2005/8/layout/hList2"/>
    <dgm:cxn modelId="{97EC6DAD-1280-4D22-BE84-748090FB5B19}" type="presParOf" srcId="{9270E883-D63C-44C5-9EB9-9838E30465A4}" destId="{31E2C9CF-9A4E-4B4F-AF14-3CD034670D48}" srcOrd="3" destOrd="0" presId="urn:microsoft.com/office/officeart/2005/8/layout/hList2"/>
    <dgm:cxn modelId="{2B97785E-8351-48AF-AA7E-C4D4E736884B}" type="presParOf" srcId="{9270E883-D63C-44C5-9EB9-9838E30465A4}" destId="{29DF776C-E96F-4779-8058-ED258F6D45BF}" srcOrd="4" destOrd="0" presId="urn:microsoft.com/office/officeart/2005/8/layout/hList2"/>
    <dgm:cxn modelId="{B4FBEBC4-5357-4BD6-B52B-2A1F531B7820}" type="presParOf" srcId="{29DF776C-E96F-4779-8058-ED258F6D45BF}" destId="{AE47E181-4D3B-4A81-9ED4-D07638A53B0F}" srcOrd="0" destOrd="0" presId="urn:microsoft.com/office/officeart/2005/8/layout/hList2"/>
    <dgm:cxn modelId="{1F0FD14A-1187-46C3-8A01-1D273393045F}" type="presParOf" srcId="{29DF776C-E96F-4779-8058-ED258F6D45BF}" destId="{E2CF0699-0B71-4299-941D-BC119EC9B926}" srcOrd="1" destOrd="0" presId="urn:microsoft.com/office/officeart/2005/8/layout/hList2"/>
    <dgm:cxn modelId="{30D8DB94-89AC-49CE-AEA0-B0938603209A}" type="presParOf" srcId="{29DF776C-E96F-4779-8058-ED258F6D45BF}" destId="{4ABDCAA1-9930-4F00-B647-DD585B32204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402A29-A2BE-4B83-8190-969B46158EFE}"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91994C90-03AF-4B4A-A3D8-5F103DD7EB3F}">
      <dgm:prSet phldrT="[Text]"/>
      <dgm:spPr/>
      <dgm:t>
        <a:bodyPr/>
        <a:lstStyle/>
        <a:p>
          <a:r>
            <a:rPr lang="en-US" dirty="0" smtClean="0"/>
            <a:t>DIRECT SUPPORTS</a:t>
          </a:r>
          <a:endParaRPr lang="en-US" dirty="0"/>
        </a:p>
      </dgm:t>
    </dgm:pt>
    <dgm:pt modelId="{4BA6E771-9ECA-4C5B-BB27-FFABD1C7D026}" type="parTrans" cxnId="{E578EDFF-3697-4F49-99FF-A9268C5474B2}">
      <dgm:prSet/>
      <dgm:spPr/>
      <dgm:t>
        <a:bodyPr/>
        <a:lstStyle/>
        <a:p>
          <a:endParaRPr lang="en-US"/>
        </a:p>
      </dgm:t>
    </dgm:pt>
    <dgm:pt modelId="{0F602124-3246-47AF-B750-736D1304813F}" type="sibTrans" cxnId="{E578EDFF-3697-4F49-99FF-A9268C5474B2}">
      <dgm:prSet/>
      <dgm:spPr/>
      <dgm:t>
        <a:bodyPr/>
        <a:lstStyle/>
        <a:p>
          <a:endParaRPr lang="en-US"/>
        </a:p>
      </dgm:t>
    </dgm:pt>
    <dgm:pt modelId="{7DC37330-5F53-4CEB-8D4E-BC49C94D4F6F}">
      <dgm:prSet phldrT="[Text]"/>
      <dgm:spPr/>
      <dgm:t>
        <a:bodyPr/>
        <a:lstStyle/>
        <a:p>
          <a:pPr algn="ctr"/>
          <a:r>
            <a:rPr lang="en-US" dirty="0" smtClean="0"/>
            <a:t>85%</a:t>
          </a:r>
        </a:p>
        <a:p>
          <a:pPr algn="l"/>
          <a:r>
            <a:rPr lang="en-US" dirty="0" smtClean="0"/>
            <a:t>Trauma-Specific Recovery Services </a:t>
          </a:r>
          <a:endParaRPr lang="en-US" dirty="0"/>
        </a:p>
      </dgm:t>
    </dgm:pt>
    <dgm:pt modelId="{CA70BA80-03B6-4EB7-A348-2C353D4B31EF}" type="parTrans" cxnId="{D8F6E0F0-7FCA-4625-BE2C-FC37DD59031C}">
      <dgm:prSet/>
      <dgm:spPr/>
      <dgm:t>
        <a:bodyPr/>
        <a:lstStyle/>
        <a:p>
          <a:endParaRPr lang="en-US"/>
        </a:p>
      </dgm:t>
    </dgm:pt>
    <dgm:pt modelId="{983B7726-8C3A-4D17-874E-E0D729E88A84}" type="sibTrans" cxnId="{D8F6E0F0-7FCA-4625-BE2C-FC37DD59031C}">
      <dgm:prSet/>
      <dgm:spPr/>
      <dgm:t>
        <a:bodyPr/>
        <a:lstStyle/>
        <a:p>
          <a:endParaRPr lang="en-US"/>
        </a:p>
      </dgm:t>
    </dgm:pt>
    <dgm:pt modelId="{526D79A2-0062-4E1A-A123-54A1521F1D04}">
      <dgm:prSet phldrT="[Text]"/>
      <dgm:spPr/>
      <dgm:t>
        <a:bodyPr/>
        <a:lstStyle/>
        <a:p>
          <a:r>
            <a:rPr lang="en-US" dirty="0" smtClean="0"/>
            <a:t>INDIRECT SUPPORTS</a:t>
          </a:r>
          <a:endParaRPr lang="en-US" dirty="0"/>
        </a:p>
      </dgm:t>
    </dgm:pt>
    <dgm:pt modelId="{6D113579-0DD7-4AD0-8718-4A4C842C17ED}" type="parTrans" cxnId="{BFDF8C57-BB97-40DE-9B27-9E4FC013B669}">
      <dgm:prSet/>
      <dgm:spPr/>
      <dgm:t>
        <a:bodyPr/>
        <a:lstStyle/>
        <a:p>
          <a:endParaRPr lang="en-US"/>
        </a:p>
      </dgm:t>
    </dgm:pt>
    <dgm:pt modelId="{F70326D8-05CD-4F87-AEFC-9FD9F54EA93C}" type="sibTrans" cxnId="{BFDF8C57-BB97-40DE-9B27-9E4FC013B669}">
      <dgm:prSet/>
      <dgm:spPr/>
      <dgm:t>
        <a:bodyPr/>
        <a:lstStyle/>
        <a:p>
          <a:endParaRPr lang="en-US"/>
        </a:p>
      </dgm:t>
    </dgm:pt>
    <dgm:pt modelId="{009C73E8-02C3-40AE-969C-3A9EADE1B326}">
      <dgm:prSet phldrT="[Text]"/>
      <dgm:spPr/>
      <dgm:t>
        <a:bodyPr/>
        <a:lstStyle/>
        <a:p>
          <a:r>
            <a:rPr lang="en-US" dirty="0" smtClean="0"/>
            <a:t>INDIRECT SUPPORTS</a:t>
          </a:r>
          <a:endParaRPr lang="en-US" dirty="0"/>
        </a:p>
      </dgm:t>
    </dgm:pt>
    <dgm:pt modelId="{A8EE93D8-4953-4797-A82A-252616F80DAF}" type="parTrans" cxnId="{C80EC7DD-07E6-4B85-BE9E-43DCFF9163C6}">
      <dgm:prSet/>
      <dgm:spPr/>
      <dgm:t>
        <a:bodyPr/>
        <a:lstStyle/>
        <a:p>
          <a:endParaRPr lang="en-US"/>
        </a:p>
      </dgm:t>
    </dgm:pt>
    <dgm:pt modelId="{45C44E60-9677-4799-BE43-C9F0A80E2BCC}" type="sibTrans" cxnId="{C80EC7DD-07E6-4B85-BE9E-43DCFF9163C6}">
      <dgm:prSet/>
      <dgm:spPr/>
      <dgm:t>
        <a:bodyPr/>
        <a:lstStyle/>
        <a:p>
          <a:endParaRPr lang="en-US"/>
        </a:p>
      </dgm:t>
    </dgm:pt>
    <dgm:pt modelId="{D52960BB-AD5F-47B9-8D9F-13F300DB599B}">
      <dgm:prSet phldrT="[Text]"/>
      <dgm:spPr/>
      <dgm:t>
        <a:bodyPr/>
        <a:lstStyle/>
        <a:p>
          <a:endParaRPr lang="en-US" dirty="0" smtClean="0"/>
        </a:p>
        <a:p>
          <a:r>
            <a:rPr lang="en-US" dirty="0" smtClean="0"/>
            <a:t>Training Institute</a:t>
          </a:r>
          <a:endParaRPr lang="en-US" dirty="0"/>
        </a:p>
      </dgm:t>
    </dgm:pt>
    <dgm:pt modelId="{5CA285C2-6E2E-4D1E-9A4F-2344D2D3214F}" type="parTrans" cxnId="{04083E30-71F6-49CD-ADF0-61CF11684236}">
      <dgm:prSet/>
      <dgm:spPr/>
      <dgm:t>
        <a:bodyPr/>
        <a:lstStyle/>
        <a:p>
          <a:endParaRPr lang="en-US"/>
        </a:p>
      </dgm:t>
    </dgm:pt>
    <dgm:pt modelId="{1E36BA6E-6C40-43B0-8C43-F2A8E436D2E4}" type="sibTrans" cxnId="{04083E30-71F6-49CD-ADF0-61CF11684236}">
      <dgm:prSet/>
      <dgm:spPr/>
      <dgm:t>
        <a:bodyPr/>
        <a:lstStyle/>
        <a:p>
          <a:endParaRPr lang="en-US"/>
        </a:p>
      </dgm:t>
    </dgm:pt>
    <dgm:pt modelId="{FE82ABA6-825B-4050-A296-D5C199BC1F2B}">
      <dgm:prSet phldrT="[Text]" custT="1"/>
      <dgm:spPr/>
      <dgm:t>
        <a:bodyPr/>
        <a:lstStyle/>
        <a:p>
          <a:pPr algn="ctr"/>
          <a:endParaRPr lang="en-US" sz="3300" dirty="0" smtClean="0"/>
        </a:p>
        <a:p>
          <a:pPr algn="l"/>
          <a:r>
            <a:rPr lang="en-US" sz="3300" dirty="0" smtClean="0"/>
            <a:t>Systems Integration</a:t>
          </a:r>
        </a:p>
        <a:p>
          <a:pPr algn="l"/>
          <a:r>
            <a:rPr lang="en-US" sz="2000" dirty="0" smtClean="0"/>
            <a:t>Advisory Group</a:t>
          </a:r>
        </a:p>
        <a:p>
          <a:pPr algn="l"/>
          <a:r>
            <a:rPr lang="en-US" sz="1600" dirty="0" smtClean="0"/>
            <a:t>Program Evaluation </a:t>
          </a:r>
        </a:p>
        <a:p>
          <a:pPr algn="l"/>
          <a:r>
            <a:rPr lang="en-US" sz="1600" dirty="0" smtClean="0"/>
            <a:t>Awareness Campaign</a:t>
          </a:r>
        </a:p>
        <a:p>
          <a:pPr algn="l"/>
          <a:r>
            <a:rPr lang="en-US" sz="1600" dirty="0" smtClean="0"/>
            <a:t>Billing Specialist </a:t>
          </a:r>
          <a:endParaRPr lang="en-US" sz="1600" dirty="0"/>
        </a:p>
      </dgm:t>
    </dgm:pt>
    <dgm:pt modelId="{89F5A04D-CF9A-47C9-8E6E-37822AB2EA9D}" type="sibTrans" cxnId="{B2376844-CA6D-4672-AFB7-CB222FAC8B61}">
      <dgm:prSet/>
      <dgm:spPr/>
      <dgm:t>
        <a:bodyPr/>
        <a:lstStyle/>
        <a:p>
          <a:endParaRPr lang="en-US"/>
        </a:p>
      </dgm:t>
    </dgm:pt>
    <dgm:pt modelId="{33A39962-4CBC-4C9B-A4AD-DE3DB2AE1094}" type="parTrans" cxnId="{B2376844-CA6D-4672-AFB7-CB222FAC8B61}">
      <dgm:prSet/>
      <dgm:spPr/>
      <dgm:t>
        <a:bodyPr/>
        <a:lstStyle/>
        <a:p>
          <a:endParaRPr lang="en-US"/>
        </a:p>
      </dgm:t>
    </dgm:pt>
    <dgm:pt modelId="{9E225A6E-850F-4D9F-ADF8-1AFED18E5FE6}" type="pres">
      <dgm:prSet presAssocID="{9C402A29-A2BE-4B83-8190-969B46158EFE}" presName="Name0" presStyleCnt="0">
        <dgm:presLayoutVars>
          <dgm:dir/>
          <dgm:animLvl val="lvl"/>
          <dgm:resizeHandles val="exact"/>
        </dgm:presLayoutVars>
      </dgm:prSet>
      <dgm:spPr/>
      <dgm:t>
        <a:bodyPr/>
        <a:lstStyle/>
        <a:p>
          <a:endParaRPr lang="en-US"/>
        </a:p>
      </dgm:t>
    </dgm:pt>
    <dgm:pt modelId="{5296A120-8C80-4318-863F-EF89DA7524F4}" type="pres">
      <dgm:prSet presAssocID="{91994C90-03AF-4B4A-A3D8-5F103DD7EB3F}" presName="compositeNode" presStyleCnt="0">
        <dgm:presLayoutVars>
          <dgm:bulletEnabled val="1"/>
        </dgm:presLayoutVars>
      </dgm:prSet>
      <dgm:spPr/>
    </dgm:pt>
    <dgm:pt modelId="{D315422E-8907-4BD5-8F1A-FF2A0E81220F}" type="pres">
      <dgm:prSet presAssocID="{91994C90-03AF-4B4A-A3D8-5F103DD7EB3F}" presName="bgRect" presStyleLbl="node1" presStyleIdx="0" presStyleCnt="3"/>
      <dgm:spPr/>
      <dgm:t>
        <a:bodyPr/>
        <a:lstStyle/>
        <a:p>
          <a:endParaRPr lang="en-US"/>
        </a:p>
      </dgm:t>
    </dgm:pt>
    <dgm:pt modelId="{321E1B08-D7AE-4B60-BC37-692F6BFA6F25}" type="pres">
      <dgm:prSet presAssocID="{91994C90-03AF-4B4A-A3D8-5F103DD7EB3F}" presName="parentNode" presStyleLbl="node1" presStyleIdx="0" presStyleCnt="3">
        <dgm:presLayoutVars>
          <dgm:chMax val="0"/>
          <dgm:bulletEnabled val="1"/>
        </dgm:presLayoutVars>
      </dgm:prSet>
      <dgm:spPr/>
      <dgm:t>
        <a:bodyPr/>
        <a:lstStyle/>
        <a:p>
          <a:endParaRPr lang="en-US"/>
        </a:p>
      </dgm:t>
    </dgm:pt>
    <dgm:pt modelId="{F710F5B7-9CEA-43E2-A7A5-32E724C29EF4}" type="pres">
      <dgm:prSet presAssocID="{91994C90-03AF-4B4A-A3D8-5F103DD7EB3F}" presName="childNode" presStyleLbl="node1" presStyleIdx="0" presStyleCnt="3">
        <dgm:presLayoutVars>
          <dgm:bulletEnabled val="1"/>
        </dgm:presLayoutVars>
      </dgm:prSet>
      <dgm:spPr/>
      <dgm:t>
        <a:bodyPr/>
        <a:lstStyle/>
        <a:p>
          <a:endParaRPr lang="en-US"/>
        </a:p>
      </dgm:t>
    </dgm:pt>
    <dgm:pt modelId="{1D91527A-B00B-46E5-9921-78CCF25FE97B}" type="pres">
      <dgm:prSet presAssocID="{0F602124-3246-47AF-B750-736D1304813F}" presName="hSp" presStyleCnt="0"/>
      <dgm:spPr/>
    </dgm:pt>
    <dgm:pt modelId="{4E487AB5-1E3F-43F0-A3A5-AA299E536E6D}" type="pres">
      <dgm:prSet presAssocID="{0F602124-3246-47AF-B750-736D1304813F}" presName="vProcSp" presStyleCnt="0"/>
      <dgm:spPr/>
    </dgm:pt>
    <dgm:pt modelId="{11584759-539B-4B58-8443-E8ED1BD8179A}" type="pres">
      <dgm:prSet presAssocID="{0F602124-3246-47AF-B750-736D1304813F}" presName="vSp1" presStyleCnt="0"/>
      <dgm:spPr/>
    </dgm:pt>
    <dgm:pt modelId="{62815D62-3C5D-4F50-B866-0E3F5F3A1835}" type="pres">
      <dgm:prSet presAssocID="{0F602124-3246-47AF-B750-736D1304813F}" presName="simulatedConn" presStyleLbl="solidFgAcc1" presStyleIdx="0" presStyleCnt="2"/>
      <dgm:spPr/>
    </dgm:pt>
    <dgm:pt modelId="{81A2D953-939F-4C98-AEFC-1B0C40A3C538}" type="pres">
      <dgm:prSet presAssocID="{0F602124-3246-47AF-B750-736D1304813F}" presName="vSp2" presStyleCnt="0"/>
      <dgm:spPr/>
    </dgm:pt>
    <dgm:pt modelId="{8C8F0BC9-B559-44DF-893E-0F64FF8DA952}" type="pres">
      <dgm:prSet presAssocID="{0F602124-3246-47AF-B750-736D1304813F}" presName="sibTrans" presStyleCnt="0"/>
      <dgm:spPr/>
    </dgm:pt>
    <dgm:pt modelId="{63F79A32-2901-40B6-9361-7640ECB4B28A}" type="pres">
      <dgm:prSet presAssocID="{526D79A2-0062-4E1A-A123-54A1521F1D04}" presName="compositeNode" presStyleCnt="0">
        <dgm:presLayoutVars>
          <dgm:bulletEnabled val="1"/>
        </dgm:presLayoutVars>
      </dgm:prSet>
      <dgm:spPr/>
    </dgm:pt>
    <dgm:pt modelId="{04301F72-6178-43B2-9435-73326CEB25E1}" type="pres">
      <dgm:prSet presAssocID="{526D79A2-0062-4E1A-A123-54A1521F1D04}" presName="bgRect" presStyleLbl="node1" presStyleIdx="1" presStyleCnt="3"/>
      <dgm:spPr/>
      <dgm:t>
        <a:bodyPr/>
        <a:lstStyle/>
        <a:p>
          <a:endParaRPr lang="en-US"/>
        </a:p>
      </dgm:t>
    </dgm:pt>
    <dgm:pt modelId="{3B78DA18-A161-49AB-9489-001A275534BF}" type="pres">
      <dgm:prSet presAssocID="{526D79A2-0062-4E1A-A123-54A1521F1D04}" presName="parentNode" presStyleLbl="node1" presStyleIdx="1" presStyleCnt="3">
        <dgm:presLayoutVars>
          <dgm:chMax val="0"/>
          <dgm:bulletEnabled val="1"/>
        </dgm:presLayoutVars>
      </dgm:prSet>
      <dgm:spPr/>
      <dgm:t>
        <a:bodyPr/>
        <a:lstStyle/>
        <a:p>
          <a:endParaRPr lang="en-US"/>
        </a:p>
      </dgm:t>
    </dgm:pt>
    <dgm:pt modelId="{6C7A1F26-C5E2-4752-AFD2-E1D27A0A29DD}" type="pres">
      <dgm:prSet presAssocID="{526D79A2-0062-4E1A-A123-54A1521F1D04}" presName="childNode" presStyleLbl="node1" presStyleIdx="1" presStyleCnt="3">
        <dgm:presLayoutVars>
          <dgm:bulletEnabled val="1"/>
        </dgm:presLayoutVars>
      </dgm:prSet>
      <dgm:spPr/>
      <dgm:t>
        <a:bodyPr/>
        <a:lstStyle/>
        <a:p>
          <a:endParaRPr lang="en-US"/>
        </a:p>
      </dgm:t>
    </dgm:pt>
    <dgm:pt modelId="{1A077FA5-7AAB-467C-92F1-A638AE26BF5B}" type="pres">
      <dgm:prSet presAssocID="{F70326D8-05CD-4F87-AEFC-9FD9F54EA93C}" presName="hSp" presStyleCnt="0"/>
      <dgm:spPr/>
    </dgm:pt>
    <dgm:pt modelId="{BA3DA903-344A-4B13-8160-6C6639A29334}" type="pres">
      <dgm:prSet presAssocID="{F70326D8-05CD-4F87-AEFC-9FD9F54EA93C}" presName="vProcSp" presStyleCnt="0"/>
      <dgm:spPr/>
    </dgm:pt>
    <dgm:pt modelId="{AF0EBCA2-D8FB-44A0-A346-8DCAF796D572}" type="pres">
      <dgm:prSet presAssocID="{F70326D8-05CD-4F87-AEFC-9FD9F54EA93C}" presName="vSp1" presStyleCnt="0"/>
      <dgm:spPr/>
    </dgm:pt>
    <dgm:pt modelId="{A375BFB5-D59A-408A-A6A1-A5D8BB99BE93}" type="pres">
      <dgm:prSet presAssocID="{F70326D8-05CD-4F87-AEFC-9FD9F54EA93C}" presName="simulatedConn" presStyleLbl="solidFgAcc1" presStyleIdx="1" presStyleCnt="2"/>
      <dgm:spPr/>
    </dgm:pt>
    <dgm:pt modelId="{0E5F8F11-886C-4E4B-9ACC-F102F636AF8C}" type="pres">
      <dgm:prSet presAssocID="{F70326D8-05CD-4F87-AEFC-9FD9F54EA93C}" presName="vSp2" presStyleCnt="0"/>
      <dgm:spPr/>
    </dgm:pt>
    <dgm:pt modelId="{98F5195A-D448-4E70-A7F4-FE753A5F96BC}" type="pres">
      <dgm:prSet presAssocID="{F70326D8-05CD-4F87-AEFC-9FD9F54EA93C}" presName="sibTrans" presStyleCnt="0"/>
      <dgm:spPr/>
    </dgm:pt>
    <dgm:pt modelId="{2E077201-65FB-46AB-BFA3-29505421F6CE}" type="pres">
      <dgm:prSet presAssocID="{009C73E8-02C3-40AE-969C-3A9EADE1B326}" presName="compositeNode" presStyleCnt="0">
        <dgm:presLayoutVars>
          <dgm:bulletEnabled val="1"/>
        </dgm:presLayoutVars>
      </dgm:prSet>
      <dgm:spPr/>
    </dgm:pt>
    <dgm:pt modelId="{A32364D7-1413-4744-9874-8D23FA8AE46F}" type="pres">
      <dgm:prSet presAssocID="{009C73E8-02C3-40AE-969C-3A9EADE1B326}" presName="bgRect" presStyleLbl="node1" presStyleIdx="2" presStyleCnt="3"/>
      <dgm:spPr/>
      <dgm:t>
        <a:bodyPr/>
        <a:lstStyle/>
        <a:p>
          <a:endParaRPr lang="en-US"/>
        </a:p>
      </dgm:t>
    </dgm:pt>
    <dgm:pt modelId="{1F897C9C-BB90-40B7-B3A5-8566D16119DB}" type="pres">
      <dgm:prSet presAssocID="{009C73E8-02C3-40AE-969C-3A9EADE1B326}" presName="parentNode" presStyleLbl="node1" presStyleIdx="2" presStyleCnt="3">
        <dgm:presLayoutVars>
          <dgm:chMax val="0"/>
          <dgm:bulletEnabled val="1"/>
        </dgm:presLayoutVars>
      </dgm:prSet>
      <dgm:spPr/>
      <dgm:t>
        <a:bodyPr/>
        <a:lstStyle/>
        <a:p>
          <a:endParaRPr lang="en-US"/>
        </a:p>
      </dgm:t>
    </dgm:pt>
    <dgm:pt modelId="{DD40E791-B0DE-4F9F-A932-6CD28FFF9437}" type="pres">
      <dgm:prSet presAssocID="{009C73E8-02C3-40AE-969C-3A9EADE1B326}" presName="childNode" presStyleLbl="node1" presStyleIdx="2" presStyleCnt="3">
        <dgm:presLayoutVars>
          <dgm:bulletEnabled val="1"/>
        </dgm:presLayoutVars>
      </dgm:prSet>
      <dgm:spPr/>
      <dgm:t>
        <a:bodyPr/>
        <a:lstStyle/>
        <a:p>
          <a:endParaRPr lang="en-US"/>
        </a:p>
      </dgm:t>
    </dgm:pt>
  </dgm:ptLst>
  <dgm:cxnLst>
    <dgm:cxn modelId="{C5012A13-B82B-4CDC-A85D-19686432F24C}" type="presOf" srcId="{526D79A2-0062-4E1A-A123-54A1521F1D04}" destId="{04301F72-6178-43B2-9435-73326CEB25E1}" srcOrd="0" destOrd="0" presId="urn:microsoft.com/office/officeart/2005/8/layout/hProcess7"/>
    <dgm:cxn modelId="{E578EDFF-3697-4F49-99FF-A9268C5474B2}" srcId="{9C402A29-A2BE-4B83-8190-969B46158EFE}" destId="{91994C90-03AF-4B4A-A3D8-5F103DD7EB3F}" srcOrd="0" destOrd="0" parTransId="{4BA6E771-9ECA-4C5B-BB27-FFABD1C7D026}" sibTransId="{0F602124-3246-47AF-B750-736D1304813F}"/>
    <dgm:cxn modelId="{8E2A33EF-D58F-4026-AAB2-F95DA4145B89}" type="presOf" srcId="{526D79A2-0062-4E1A-A123-54A1521F1D04}" destId="{3B78DA18-A161-49AB-9489-001A275534BF}" srcOrd="1" destOrd="0" presId="urn:microsoft.com/office/officeart/2005/8/layout/hProcess7"/>
    <dgm:cxn modelId="{6B8F7529-2AFC-49C1-99F6-A818C7C32902}" type="presOf" srcId="{91994C90-03AF-4B4A-A3D8-5F103DD7EB3F}" destId="{D315422E-8907-4BD5-8F1A-FF2A0E81220F}" srcOrd="0" destOrd="0" presId="urn:microsoft.com/office/officeart/2005/8/layout/hProcess7"/>
    <dgm:cxn modelId="{9AEDA8A4-C312-4703-A88B-12A3FAC320EB}" type="presOf" srcId="{D52960BB-AD5F-47B9-8D9F-13F300DB599B}" destId="{DD40E791-B0DE-4F9F-A932-6CD28FFF9437}" srcOrd="0" destOrd="0" presId="urn:microsoft.com/office/officeart/2005/8/layout/hProcess7"/>
    <dgm:cxn modelId="{C80EC7DD-07E6-4B85-BE9E-43DCFF9163C6}" srcId="{9C402A29-A2BE-4B83-8190-969B46158EFE}" destId="{009C73E8-02C3-40AE-969C-3A9EADE1B326}" srcOrd="2" destOrd="0" parTransId="{A8EE93D8-4953-4797-A82A-252616F80DAF}" sibTransId="{45C44E60-9677-4799-BE43-C9F0A80E2BCC}"/>
    <dgm:cxn modelId="{9DB6C72A-7AB7-4FBF-95A3-CB84CC19D020}" type="presOf" srcId="{91994C90-03AF-4B4A-A3D8-5F103DD7EB3F}" destId="{321E1B08-D7AE-4B60-BC37-692F6BFA6F25}" srcOrd="1" destOrd="0" presId="urn:microsoft.com/office/officeart/2005/8/layout/hProcess7"/>
    <dgm:cxn modelId="{04083E30-71F6-49CD-ADF0-61CF11684236}" srcId="{009C73E8-02C3-40AE-969C-3A9EADE1B326}" destId="{D52960BB-AD5F-47B9-8D9F-13F300DB599B}" srcOrd="0" destOrd="0" parTransId="{5CA285C2-6E2E-4D1E-9A4F-2344D2D3214F}" sibTransId="{1E36BA6E-6C40-43B0-8C43-F2A8E436D2E4}"/>
    <dgm:cxn modelId="{A1A289D5-B185-4581-B888-B4F63BA649E0}" type="presOf" srcId="{FE82ABA6-825B-4050-A296-D5C199BC1F2B}" destId="{6C7A1F26-C5E2-4752-AFD2-E1D27A0A29DD}" srcOrd="0" destOrd="0" presId="urn:microsoft.com/office/officeart/2005/8/layout/hProcess7"/>
    <dgm:cxn modelId="{D755E1F6-5B2F-4D99-8024-FC5E188A4EA6}" type="presOf" srcId="{7DC37330-5F53-4CEB-8D4E-BC49C94D4F6F}" destId="{F710F5B7-9CEA-43E2-A7A5-32E724C29EF4}" srcOrd="0" destOrd="0" presId="urn:microsoft.com/office/officeart/2005/8/layout/hProcess7"/>
    <dgm:cxn modelId="{B2376844-CA6D-4672-AFB7-CB222FAC8B61}" srcId="{526D79A2-0062-4E1A-A123-54A1521F1D04}" destId="{FE82ABA6-825B-4050-A296-D5C199BC1F2B}" srcOrd="0" destOrd="0" parTransId="{33A39962-4CBC-4C9B-A4AD-DE3DB2AE1094}" sibTransId="{89F5A04D-CF9A-47C9-8E6E-37822AB2EA9D}"/>
    <dgm:cxn modelId="{EB022E5A-5DBD-45C7-BB31-01DE6A73C85B}" type="presOf" srcId="{009C73E8-02C3-40AE-969C-3A9EADE1B326}" destId="{1F897C9C-BB90-40B7-B3A5-8566D16119DB}" srcOrd="1" destOrd="0" presId="urn:microsoft.com/office/officeart/2005/8/layout/hProcess7"/>
    <dgm:cxn modelId="{D8F6E0F0-7FCA-4625-BE2C-FC37DD59031C}" srcId="{91994C90-03AF-4B4A-A3D8-5F103DD7EB3F}" destId="{7DC37330-5F53-4CEB-8D4E-BC49C94D4F6F}" srcOrd="0" destOrd="0" parTransId="{CA70BA80-03B6-4EB7-A348-2C353D4B31EF}" sibTransId="{983B7726-8C3A-4D17-874E-E0D729E88A84}"/>
    <dgm:cxn modelId="{843A238D-DE5B-4B08-A800-C0429EF568A3}" type="presOf" srcId="{9C402A29-A2BE-4B83-8190-969B46158EFE}" destId="{9E225A6E-850F-4D9F-ADF8-1AFED18E5FE6}" srcOrd="0" destOrd="0" presId="urn:microsoft.com/office/officeart/2005/8/layout/hProcess7"/>
    <dgm:cxn modelId="{BFDF8C57-BB97-40DE-9B27-9E4FC013B669}" srcId="{9C402A29-A2BE-4B83-8190-969B46158EFE}" destId="{526D79A2-0062-4E1A-A123-54A1521F1D04}" srcOrd="1" destOrd="0" parTransId="{6D113579-0DD7-4AD0-8718-4A4C842C17ED}" sibTransId="{F70326D8-05CD-4F87-AEFC-9FD9F54EA93C}"/>
    <dgm:cxn modelId="{355B9E29-89B5-4E98-BFBE-386D99CE8536}" type="presOf" srcId="{009C73E8-02C3-40AE-969C-3A9EADE1B326}" destId="{A32364D7-1413-4744-9874-8D23FA8AE46F}" srcOrd="0" destOrd="0" presId="urn:microsoft.com/office/officeart/2005/8/layout/hProcess7"/>
    <dgm:cxn modelId="{95A96EED-1736-4645-85A0-2CA32E4AC7AA}" type="presParOf" srcId="{9E225A6E-850F-4D9F-ADF8-1AFED18E5FE6}" destId="{5296A120-8C80-4318-863F-EF89DA7524F4}" srcOrd="0" destOrd="0" presId="urn:microsoft.com/office/officeart/2005/8/layout/hProcess7"/>
    <dgm:cxn modelId="{9DF16EA4-5477-4AE3-B540-A6E7F0480D8B}" type="presParOf" srcId="{5296A120-8C80-4318-863F-EF89DA7524F4}" destId="{D315422E-8907-4BD5-8F1A-FF2A0E81220F}" srcOrd="0" destOrd="0" presId="urn:microsoft.com/office/officeart/2005/8/layout/hProcess7"/>
    <dgm:cxn modelId="{7F664C5D-15C3-4D00-84AC-E8C315B845F2}" type="presParOf" srcId="{5296A120-8C80-4318-863F-EF89DA7524F4}" destId="{321E1B08-D7AE-4B60-BC37-692F6BFA6F25}" srcOrd="1" destOrd="0" presId="urn:microsoft.com/office/officeart/2005/8/layout/hProcess7"/>
    <dgm:cxn modelId="{15C56407-4D48-45AF-86C7-1EF7DC029C4A}" type="presParOf" srcId="{5296A120-8C80-4318-863F-EF89DA7524F4}" destId="{F710F5B7-9CEA-43E2-A7A5-32E724C29EF4}" srcOrd="2" destOrd="0" presId="urn:microsoft.com/office/officeart/2005/8/layout/hProcess7"/>
    <dgm:cxn modelId="{0253AC29-0A0A-442C-97CC-87FCFDFCA83D}" type="presParOf" srcId="{9E225A6E-850F-4D9F-ADF8-1AFED18E5FE6}" destId="{1D91527A-B00B-46E5-9921-78CCF25FE97B}" srcOrd="1" destOrd="0" presId="urn:microsoft.com/office/officeart/2005/8/layout/hProcess7"/>
    <dgm:cxn modelId="{E530D89B-52AC-4035-8D2A-F57034477D73}" type="presParOf" srcId="{9E225A6E-850F-4D9F-ADF8-1AFED18E5FE6}" destId="{4E487AB5-1E3F-43F0-A3A5-AA299E536E6D}" srcOrd="2" destOrd="0" presId="urn:microsoft.com/office/officeart/2005/8/layout/hProcess7"/>
    <dgm:cxn modelId="{DF1985EC-2B2B-41D3-8EED-E04E934290A9}" type="presParOf" srcId="{4E487AB5-1E3F-43F0-A3A5-AA299E536E6D}" destId="{11584759-539B-4B58-8443-E8ED1BD8179A}" srcOrd="0" destOrd="0" presId="urn:microsoft.com/office/officeart/2005/8/layout/hProcess7"/>
    <dgm:cxn modelId="{C63D4AD7-9350-4226-A12E-23B668465BCD}" type="presParOf" srcId="{4E487AB5-1E3F-43F0-A3A5-AA299E536E6D}" destId="{62815D62-3C5D-4F50-B866-0E3F5F3A1835}" srcOrd="1" destOrd="0" presId="urn:microsoft.com/office/officeart/2005/8/layout/hProcess7"/>
    <dgm:cxn modelId="{B0E8EA81-8FBB-4321-ACB6-13D47D7C06A8}" type="presParOf" srcId="{4E487AB5-1E3F-43F0-A3A5-AA299E536E6D}" destId="{81A2D953-939F-4C98-AEFC-1B0C40A3C538}" srcOrd="2" destOrd="0" presId="urn:microsoft.com/office/officeart/2005/8/layout/hProcess7"/>
    <dgm:cxn modelId="{ABAE2FB4-8F79-4265-AEF6-7D8B70D259BD}" type="presParOf" srcId="{9E225A6E-850F-4D9F-ADF8-1AFED18E5FE6}" destId="{8C8F0BC9-B559-44DF-893E-0F64FF8DA952}" srcOrd="3" destOrd="0" presId="urn:microsoft.com/office/officeart/2005/8/layout/hProcess7"/>
    <dgm:cxn modelId="{5702946C-06C5-4FD1-A575-364E17B37E3D}" type="presParOf" srcId="{9E225A6E-850F-4D9F-ADF8-1AFED18E5FE6}" destId="{63F79A32-2901-40B6-9361-7640ECB4B28A}" srcOrd="4" destOrd="0" presId="urn:microsoft.com/office/officeart/2005/8/layout/hProcess7"/>
    <dgm:cxn modelId="{DC7FBA7E-465F-4620-961D-37DFDBC734AC}" type="presParOf" srcId="{63F79A32-2901-40B6-9361-7640ECB4B28A}" destId="{04301F72-6178-43B2-9435-73326CEB25E1}" srcOrd="0" destOrd="0" presId="urn:microsoft.com/office/officeart/2005/8/layout/hProcess7"/>
    <dgm:cxn modelId="{74997383-68D7-4F85-90E6-BAA04C42267E}" type="presParOf" srcId="{63F79A32-2901-40B6-9361-7640ECB4B28A}" destId="{3B78DA18-A161-49AB-9489-001A275534BF}" srcOrd="1" destOrd="0" presId="urn:microsoft.com/office/officeart/2005/8/layout/hProcess7"/>
    <dgm:cxn modelId="{D9C5B719-8F55-4E7A-A51C-7E2F61D0C2FB}" type="presParOf" srcId="{63F79A32-2901-40B6-9361-7640ECB4B28A}" destId="{6C7A1F26-C5E2-4752-AFD2-E1D27A0A29DD}" srcOrd="2" destOrd="0" presId="urn:microsoft.com/office/officeart/2005/8/layout/hProcess7"/>
    <dgm:cxn modelId="{5B80FCF8-5CC5-4410-98FB-F23969F5EA2A}" type="presParOf" srcId="{9E225A6E-850F-4D9F-ADF8-1AFED18E5FE6}" destId="{1A077FA5-7AAB-467C-92F1-A638AE26BF5B}" srcOrd="5" destOrd="0" presId="urn:microsoft.com/office/officeart/2005/8/layout/hProcess7"/>
    <dgm:cxn modelId="{7C42EC68-1F93-4095-B6C6-B371F90CF0D6}" type="presParOf" srcId="{9E225A6E-850F-4D9F-ADF8-1AFED18E5FE6}" destId="{BA3DA903-344A-4B13-8160-6C6639A29334}" srcOrd="6" destOrd="0" presId="urn:microsoft.com/office/officeart/2005/8/layout/hProcess7"/>
    <dgm:cxn modelId="{1CD1D244-4E37-4855-9813-731EBEDBF527}" type="presParOf" srcId="{BA3DA903-344A-4B13-8160-6C6639A29334}" destId="{AF0EBCA2-D8FB-44A0-A346-8DCAF796D572}" srcOrd="0" destOrd="0" presId="urn:microsoft.com/office/officeart/2005/8/layout/hProcess7"/>
    <dgm:cxn modelId="{7F389288-B534-4A47-A091-72098DB6F001}" type="presParOf" srcId="{BA3DA903-344A-4B13-8160-6C6639A29334}" destId="{A375BFB5-D59A-408A-A6A1-A5D8BB99BE93}" srcOrd="1" destOrd="0" presId="urn:microsoft.com/office/officeart/2005/8/layout/hProcess7"/>
    <dgm:cxn modelId="{51178E3B-2C7C-4A4D-8227-855402B07C11}" type="presParOf" srcId="{BA3DA903-344A-4B13-8160-6C6639A29334}" destId="{0E5F8F11-886C-4E4B-9ACC-F102F636AF8C}" srcOrd="2" destOrd="0" presId="urn:microsoft.com/office/officeart/2005/8/layout/hProcess7"/>
    <dgm:cxn modelId="{02323D57-2C9F-4BC8-BEEC-7AD51A25B973}" type="presParOf" srcId="{9E225A6E-850F-4D9F-ADF8-1AFED18E5FE6}" destId="{98F5195A-D448-4E70-A7F4-FE753A5F96BC}" srcOrd="7" destOrd="0" presId="urn:microsoft.com/office/officeart/2005/8/layout/hProcess7"/>
    <dgm:cxn modelId="{582E5AC0-F180-44F7-8C04-0BF7287887BF}" type="presParOf" srcId="{9E225A6E-850F-4D9F-ADF8-1AFED18E5FE6}" destId="{2E077201-65FB-46AB-BFA3-29505421F6CE}" srcOrd="8" destOrd="0" presId="urn:microsoft.com/office/officeart/2005/8/layout/hProcess7"/>
    <dgm:cxn modelId="{0E7E8370-FCE8-4D7F-9807-A91D56AA5DD2}" type="presParOf" srcId="{2E077201-65FB-46AB-BFA3-29505421F6CE}" destId="{A32364D7-1413-4744-9874-8D23FA8AE46F}" srcOrd="0" destOrd="0" presId="urn:microsoft.com/office/officeart/2005/8/layout/hProcess7"/>
    <dgm:cxn modelId="{707E8091-53AA-45D1-B706-B1D03F72B8D4}" type="presParOf" srcId="{2E077201-65FB-46AB-BFA3-29505421F6CE}" destId="{1F897C9C-BB90-40B7-B3A5-8566D16119DB}" srcOrd="1" destOrd="0" presId="urn:microsoft.com/office/officeart/2005/8/layout/hProcess7"/>
    <dgm:cxn modelId="{61EC7CDB-4E02-4100-8CE5-818F58F96B0A}" type="presParOf" srcId="{2E077201-65FB-46AB-BFA3-29505421F6CE}" destId="{DD40E791-B0DE-4F9F-A932-6CD28FFF9437}"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218B6-35F4-4351-B624-D993362DC5E6}">
      <dsp:nvSpPr>
        <dsp:cNvPr id="0" name=""/>
        <dsp:cNvSpPr/>
      </dsp:nvSpPr>
      <dsp:spPr>
        <a:xfrm>
          <a:off x="0" y="4186"/>
          <a:ext cx="5872480" cy="3931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“If 20 million people were infected by a virus that  caused anxiety, impulsivity, aggression, sleep problems,  depression, respiratory and heart problems,  vulnerability to substance abuse, antisocial and criminal  behavior, retardation and school failure, we would  consider it an urgent public health crisis. Yet, in the  United States alone, there are more than 20 million  abused, neglected and traumatized children vulnerable  to these problems. Our society has yet to recognize this  epidemic, let alone develop an immunization strategy.”</a:t>
          </a:r>
        </a:p>
      </dsp:txBody>
      <dsp:txXfrm>
        <a:off x="191905" y="196091"/>
        <a:ext cx="5488670" cy="3547390"/>
      </dsp:txXfrm>
    </dsp:sp>
    <dsp:sp modelId="{CD5591F1-E318-4499-91CA-26C7E78C1F23}">
      <dsp:nvSpPr>
        <dsp:cNvPr id="0" name=""/>
        <dsp:cNvSpPr/>
      </dsp:nvSpPr>
      <dsp:spPr>
        <a:xfrm>
          <a:off x="0" y="3935386"/>
          <a:ext cx="587248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451" tIns="22860" rIns="128016" bIns="22860" numCol="1" spcCol="1270" anchor="t" anchorCtr="0">
          <a:noAutofit/>
        </a:bodyPr>
        <a:lstStyle/>
        <a:p>
          <a:pPr marL="171450" lvl="1" indent="-171450" algn="r" defTabSz="800100">
            <a:lnSpc>
              <a:spcPct val="90000"/>
            </a:lnSpc>
            <a:spcBef>
              <a:spcPct val="0"/>
            </a:spcBef>
            <a:spcAft>
              <a:spcPct val="20000"/>
            </a:spcAft>
            <a:buFontTx/>
            <a:buChar char="••"/>
          </a:pPr>
          <a:r>
            <a:rPr lang="en-US" sz="1800" kern="1200" dirty="0" smtClean="0"/>
            <a:t>Dr. Bruce </a:t>
          </a:r>
          <a:r>
            <a:rPr lang="en-US" sz="1800" kern="1200" dirty="0"/>
            <a:t>Perry</a:t>
          </a:r>
          <a:r>
            <a:rPr lang="en-US" sz="1800" kern="1200" dirty="0" smtClean="0"/>
            <a:t>, 2016, </a:t>
          </a:r>
          <a:r>
            <a:rPr lang="en-US" sz="1800" kern="1200" dirty="0"/>
            <a:t>childtrauma.org</a:t>
          </a:r>
        </a:p>
      </dsp:txBody>
      <dsp:txXfrm>
        <a:off x="0" y="3935386"/>
        <a:ext cx="5872480" cy="331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AC47B-CB89-4366-85C0-B0709E4AB14A}">
      <dsp:nvSpPr>
        <dsp:cNvPr id="0" name=""/>
        <dsp:cNvSpPr/>
      </dsp:nvSpPr>
      <dsp:spPr>
        <a:xfrm>
          <a:off x="4867903" y="3282759"/>
          <a:ext cx="2384827" cy="15448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smtClean="0"/>
            <a:t>How to Connect</a:t>
          </a:r>
          <a:endParaRPr lang="en-US" sz="900" kern="1200" dirty="0"/>
        </a:p>
        <a:p>
          <a:pPr marL="57150" lvl="1" indent="-57150" algn="l" defTabSz="400050">
            <a:lnSpc>
              <a:spcPct val="90000"/>
            </a:lnSpc>
            <a:spcBef>
              <a:spcPct val="0"/>
            </a:spcBef>
            <a:spcAft>
              <a:spcPct val="15000"/>
            </a:spcAft>
            <a:buChar char="••"/>
          </a:pPr>
          <a:r>
            <a:rPr lang="en-US" sz="900" kern="1200" dirty="0" smtClean="0"/>
            <a:t>Resource Distribution</a:t>
          </a:r>
          <a:endParaRPr lang="en-US" sz="900" kern="1200" dirty="0"/>
        </a:p>
        <a:p>
          <a:pPr marL="57150" lvl="1" indent="-57150" algn="l" defTabSz="400050">
            <a:lnSpc>
              <a:spcPct val="90000"/>
            </a:lnSpc>
            <a:spcBef>
              <a:spcPct val="0"/>
            </a:spcBef>
            <a:spcAft>
              <a:spcPct val="15000"/>
            </a:spcAft>
            <a:buChar char="••"/>
          </a:pPr>
          <a:r>
            <a:rPr lang="en-US" sz="900" kern="1200" dirty="0" smtClean="0"/>
            <a:t>School, Community and Political Partnerships</a:t>
          </a:r>
          <a:endParaRPr lang="en-US" sz="900" kern="1200" dirty="0"/>
        </a:p>
        <a:p>
          <a:pPr marL="57150" lvl="1" indent="-57150" algn="l" defTabSz="400050">
            <a:lnSpc>
              <a:spcPct val="90000"/>
            </a:lnSpc>
            <a:spcBef>
              <a:spcPct val="0"/>
            </a:spcBef>
            <a:spcAft>
              <a:spcPct val="15000"/>
            </a:spcAft>
            <a:buChar char="••"/>
          </a:pPr>
          <a:r>
            <a:rPr lang="en-US" sz="900" kern="1200" dirty="0" smtClean="0"/>
            <a:t>Collaboration and System Integration</a:t>
          </a:r>
          <a:endParaRPr lang="en-US" sz="900" kern="1200" dirty="0"/>
        </a:p>
      </dsp:txBody>
      <dsp:txXfrm>
        <a:off x="5617286" y="3702901"/>
        <a:ext cx="1601509" cy="1090750"/>
      </dsp:txXfrm>
    </dsp:sp>
    <dsp:sp modelId="{AC0572A1-BE42-4803-BC90-49BA46E5CD1C}">
      <dsp:nvSpPr>
        <dsp:cNvPr id="0" name=""/>
        <dsp:cNvSpPr/>
      </dsp:nvSpPr>
      <dsp:spPr>
        <a:xfrm>
          <a:off x="976868" y="3282759"/>
          <a:ext cx="2384827" cy="15448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smtClean="0"/>
            <a:t>Organizational Linkages</a:t>
          </a:r>
          <a:endParaRPr lang="en-US" sz="900" kern="1200" dirty="0"/>
        </a:p>
        <a:p>
          <a:pPr marL="57150" lvl="1" indent="-57150" algn="l" defTabSz="400050">
            <a:lnSpc>
              <a:spcPct val="90000"/>
            </a:lnSpc>
            <a:spcBef>
              <a:spcPct val="0"/>
            </a:spcBef>
            <a:spcAft>
              <a:spcPct val="15000"/>
            </a:spcAft>
            <a:buChar char="••"/>
          </a:pPr>
          <a:r>
            <a:rPr lang="en-US" sz="900" kern="1200" dirty="0" smtClean="0"/>
            <a:t>Teacher and Community CHAMPIONIS</a:t>
          </a:r>
          <a:endParaRPr lang="en-US" sz="900" kern="1200" dirty="0"/>
        </a:p>
        <a:p>
          <a:pPr marL="57150" lvl="1" indent="-57150" algn="l" defTabSz="400050">
            <a:lnSpc>
              <a:spcPct val="90000"/>
            </a:lnSpc>
            <a:spcBef>
              <a:spcPct val="0"/>
            </a:spcBef>
            <a:spcAft>
              <a:spcPct val="15000"/>
            </a:spcAft>
            <a:buChar char="••"/>
          </a:pPr>
          <a:r>
            <a:rPr lang="en-US" sz="900" kern="1200" dirty="0" smtClean="0"/>
            <a:t>Social Supports and Prioritized Wellbeing</a:t>
          </a:r>
          <a:endParaRPr lang="en-US" sz="900" kern="1200" dirty="0"/>
        </a:p>
        <a:p>
          <a:pPr marL="57150" lvl="1" indent="-57150" algn="l" defTabSz="400050">
            <a:lnSpc>
              <a:spcPct val="90000"/>
            </a:lnSpc>
            <a:spcBef>
              <a:spcPct val="0"/>
            </a:spcBef>
            <a:spcAft>
              <a:spcPct val="15000"/>
            </a:spcAft>
            <a:buChar char="••"/>
          </a:pPr>
          <a:endParaRPr lang="en-US" sz="900" kern="1200" dirty="0"/>
        </a:p>
      </dsp:txBody>
      <dsp:txXfrm>
        <a:off x="1010803" y="3702901"/>
        <a:ext cx="1601509" cy="1090750"/>
      </dsp:txXfrm>
    </dsp:sp>
    <dsp:sp modelId="{E0574847-9A31-417E-B91E-AC763D699DDB}">
      <dsp:nvSpPr>
        <dsp:cNvPr id="0" name=""/>
        <dsp:cNvSpPr/>
      </dsp:nvSpPr>
      <dsp:spPr>
        <a:xfrm>
          <a:off x="4867903" y="0"/>
          <a:ext cx="2384827" cy="15448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smtClean="0"/>
            <a:t>Educator Capacity</a:t>
          </a:r>
          <a:endParaRPr lang="en-US" sz="900" kern="1200" dirty="0"/>
        </a:p>
        <a:p>
          <a:pPr marL="57150" lvl="1" indent="-57150" algn="l" defTabSz="400050">
            <a:lnSpc>
              <a:spcPct val="90000"/>
            </a:lnSpc>
            <a:spcBef>
              <a:spcPct val="0"/>
            </a:spcBef>
            <a:spcAft>
              <a:spcPct val="15000"/>
            </a:spcAft>
            <a:buChar char="••"/>
          </a:pPr>
          <a:r>
            <a:rPr lang="en-US" sz="900" kern="1200" dirty="0" smtClean="0"/>
            <a:t>Partner Supports</a:t>
          </a:r>
          <a:endParaRPr lang="en-US" sz="900" kern="1200" dirty="0"/>
        </a:p>
        <a:p>
          <a:pPr marL="57150" lvl="1" indent="-57150" algn="l" defTabSz="400050">
            <a:lnSpc>
              <a:spcPct val="90000"/>
            </a:lnSpc>
            <a:spcBef>
              <a:spcPct val="0"/>
            </a:spcBef>
            <a:spcAft>
              <a:spcPct val="15000"/>
            </a:spcAft>
            <a:buChar char="••"/>
          </a:pPr>
          <a:r>
            <a:rPr lang="en-US" sz="900" kern="1200" dirty="0" smtClean="0"/>
            <a:t>System Capacity</a:t>
          </a:r>
          <a:endParaRPr lang="en-US" sz="900" kern="1200" dirty="0"/>
        </a:p>
        <a:p>
          <a:pPr marL="57150" lvl="1" indent="-57150" algn="l" defTabSz="400050">
            <a:lnSpc>
              <a:spcPct val="90000"/>
            </a:lnSpc>
            <a:spcBef>
              <a:spcPct val="0"/>
            </a:spcBef>
            <a:spcAft>
              <a:spcPct val="15000"/>
            </a:spcAft>
            <a:buChar char="••"/>
          </a:pPr>
          <a:r>
            <a:rPr lang="en-US" sz="900" kern="1200" dirty="0" smtClean="0"/>
            <a:t>Policy Supports</a:t>
          </a:r>
          <a:endParaRPr lang="en-US" sz="900" kern="1200" dirty="0"/>
        </a:p>
      </dsp:txBody>
      <dsp:txXfrm>
        <a:off x="5617286" y="33935"/>
        <a:ext cx="1601509" cy="1090750"/>
      </dsp:txXfrm>
    </dsp:sp>
    <dsp:sp modelId="{85C2FF5C-51FC-42AA-ACCE-F2B5595A70AB}">
      <dsp:nvSpPr>
        <dsp:cNvPr id="0" name=""/>
        <dsp:cNvSpPr/>
      </dsp:nvSpPr>
      <dsp:spPr>
        <a:xfrm>
          <a:off x="976868" y="0"/>
          <a:ext cx="2384827" cy="15448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endParaRPr lang="en-US" sz="900" kern="1200" dirty="0"/>
        </a:p>
        <a:p>
          <a:pPr marL="57150" lvl="1" indent="-57150" algn="l" defTabSz="400050">
            <a:lnSpc>
              <a:spcPct val="90000"/>
            </a:lnSpc>
            <a:spcBef>
              <a:spcPct val="0"/>
            </a:spcBef>
            <a:spcAft>
              <a:spcPct val="15000"/>
            </a:spcAft>
            <a:buChar char="••"/>
          </a:pPr>
          <a:r>
            <a:rPr lang="en-US" sz="900" kern="1200" dirty="0" smtClean="0"/>
            <a:t>Toxic Stress and Adversity</a:t>
          </a:r>
          <a:endParaRPr lang="en-US" sz="900" kern="1200" dirty="0"/>
        </a:p>
        <a:p>
          <a:pPr marL="57150" lvl="1" indent="-57150" algn="l" defTabSz="400050">
            <a:lnSpc>
              <a:spcPct val="90000"/>
            </a:lnSpc>
            <a:spcBef>
              <a:spcPct val="0"/>
            </a:spcBef>
            <a:spcAft>
              <a:spcPct val="15000"/>
            </a:spcAft>
            <a:buChar char="••"/>
          </a:pPr>
          <a:r>
            <a:rPr lang="en-US" sz="900" kern="1200" dirty="0" smtClean="0"/>
            <a:t>Strategies to Build Resilience</a:t>
          </a:r>
          <a:endParaRPr lang="en-US" sz="900" kern="1200" dirty="0"/>
        </a:p>
        <a:p>
          <a:pPr marL="57150" lvl="1" indent="-57150" algn="l" defTabSz="400050">
            <a:lnSpc>
              <a:spcPct val="90000"/>
            </a:lnSpc>
            <a:spcBef>
              <a:spcPct val="0"/>
            </a:spcBef>
            <a:spcAft>
              <a:spcPct val="15000"/>
            </a:spcAft>
            <a:buChar char="••"/>
          </a:pPr>
          <a:r>
            <a:rPr lang="en-US" sz="900" kern="1200" dirty="0" smtClean="0"/>
            <a:t>Narratives of School and Community</a:t>
          </a:r>
          <a:endParaRPr lang="en-US" sz="900" kern="1200" dirty="0"/>
        </a:p>
      </dsp:txBody>
      <dsp:txXfrm>
        <a:off x="1010803" y="33935"/>
        <a:ext cx="1601509" cy="1090750"/>
      </dsp:txXfrm>
    </dsp:sp>
    <dsp:sp modelId="{22320CD8-497E-4F8D-A979-B68BF58B10BE}">
      <dsp:nvSpPr>
        <dsp:cNvPr id="0" name=""/>
        <dsp:cNvSpPr/>
      </dsp:nvSpPr>
      <dsp:spPr>
        <a:xfrm>
          <a:off x="1976178" y="275172"/>
          <a:ext cx="2090345" cy="20903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Shared Understanding</a:t>
          </a:r>
          <a:endParaRPr lang="en-US" sz="1500" kern="1200" dirty="0"/>
        </a:p>
      </dsp:txBody>
      <dsp:txXfrm>
        <a:off x="2588426" y="887420"/>
        <a:ext cx="1478097" cy="1478097"/>
      </dsp:txXfrm>
    </dsp:sp>
    <dsp:sp modelId="{6828B2E8-D34A-472B-9E54-6F7F163C42E2}">
      <dsp:nvSpPr>
        <dsp:cNvPr id="0" name=""/>
        <dsp:cNvSpPr/>
      </dsp:nvSpPr>
      <dsp:spPr>
        <a:xfrm rot="5400000">
          <a:off x="4163075" y="275172"/>
          <a:ext cx="2090345" cy="20903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State of Readiness</a:t>
          </a:r>
          <a:endParaRPr lang="en-US" sz="1500" kern="1200" dirty="0"/>
        </a:p>
      </dsp:txBody>
      <dsp:txXfrm rot="-5400000">
        <a:off x="4163075" y="887420"/>
        <a:ext cx="1478097" cy="1478097"/>
      </dsp:txXfrm>
    </dsp:sp>
    <dsp:sp modelId="{DFA66638-9353-4217-9AD2-703227514933}">
      <dsp:nvSpPr>
        <dsp:cNvPr id="0" name=""/>
        <dsp:cNvSpPr/>
      </dsp:nvSpPr>
      <dsp:spPr>
        <a:xfrm rot="10800000">
          <a:off x="4163075" y="2462069"/>
          <a:ext cx="2090345" cy="20903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Cross-Sector Partners</a:t>
          </a:r>
          <a:endParaRPr lang="en-US" sz="1500" kern="1200" dirty="0"/>
        </a:p>
      </dsp:txBody>
      <dsp:txXfrm rot="10800000">
        <a:off x="4163075" y="2462069"/>
        <a:ext cx="1478097" cy="1478097"/>
      </dsp:txXfrm>
    </dsp:sp>
    <dsp:sp modelId="{C94B5EDE-352C-402D-8A7A-0B7E08D10C4F}">
      <dsp:nvSpPr>
        <dsp:cNvPr id="0" name=""/>
        <dsp:cNvSpPr/>
      </dsp:nvSpPr>
      <dsp:spPr>
        <a:xfrm rot="16200000">
          <a:off x="1976178" y="2462069"/>
          <a:ext cx="2090345" cy="20903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smtClean="0"/>
            <a:t>Engaged Community</a:t>
          </a:r>
          <a:endParaRPr lang="en-US" sz="1500" kern="1200" dirty="0"/>
        </a:p>
      </dsp:txBody>
      <dsp:txXfrm rot="5400000">
        <a:off x="2588426" y="2462069"/>
        <a:ext cx="1478097" cy="1478097"/>
      </dsp:txXfrm>
    </dsp:sp>
    <dsp:sp modelId="{171F69A1-A6BC-46D1-BF2A-56478E7FB563}">
      <dsp:nvSpPr>
        <dsp:cNvPr id="0" name=""/>
        <dsp:cNvSpPr/>
      </dsp:nvSpPr>
      <dsp:spPr>
        <a:xfrm>
          <a:off x="3753937" y="1979310"/>
          <a:ext cx="721724" cy="62758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F1F414-32DA-4F77-BB1E-9539D3987254}">
      <dsp:nvSpPr>
        <dsp:cNvPr id="0" name=""/>
        <dsp:cNvSpPr/>
      </dsp:nvSpPr>
      <dsp:spPr>
        <a:xfrm rot="10800000">
          <a:off x="3753937" y="2220690"/>
          <a:ext cx="721724" cy="62758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DAE24-C988-4A1C-8E15-834592810995}">
      <dsp:nvSpPr>
        <dsp:cNvPr id="0" name=""/>
        <dsp:cNvSpPr/>
      </dsp:nvSpPr>
      <dsp:spPr>
        <a:xfrm rot="16200000">
          <a:off x="-1820078" y="2739885"/>
          <a:ext cx="4013657" cy="37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9406" bIns="0" numCol="1" spcCol="1270" anchor="t" anchorCtr="0">
          <a:noAutofit/>
        </a:bodyPr>
        <a:lstStyle/>
        <a:p>
          <a:pPr lvl="0" algn="ctr" defTabSz="1244600">
            <a:lnSpc>
              <a:spcPct val="90000"/>
            </a:lnSpc>
            <a:spcBef>
              <a:spcPct val="0"/>
            </a:spcBef>
            <a:spcAft>
              <a:spcPct val="35000"/>
            </a:spcAft>
          </a:pPr>
          <a:r>
            <a:rPr lang="en-US" sz="2800" kern="1200" dirty="0" smtClean="0"/>
            <a:t>Inward Facing     </a:t>
          </a:r>
          <a:endParaRPr lang="en-US" sz="2800" kern="1200" dirty="0"/>
        </a:p>
      </dsp:txBody>
      <dsp:txXfrm>
        <a:off x="-1820078" y="2739885"/>
        <a:ext cx="4013657" cy="373499"/>
      </dsp:txXfrm>
    </dsp:sp>
    <dsp:sp modelId="{70BC4910-18DC-4282-813D-F8A37772AF01}">
      <dsp:nvSpPr>
        <dsp:cNvPr id="0" name=""/>
        <dsp:cNvSpPr/>
      </dsp:nvSpPr>
      <dsp:spPr>
        <a:xfrm>
          <a:off x="358619" y="589301"/>
          <a:ext cx="1860424" cy="43778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9406" rIns="92456" bIns="92456"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Development and Monitoring of the Strategic Plan</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Monitoring Goals for OGov, FSCC</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Integration of DDOE TIP</a:t>
          </a:r>
          <a:endParaRPr lang="en-US" sz="1000" kern="1200" dirty="0"/>
        </a:p>
        <a:p>
          <a:pPr marL="57150" lvl="1" indent="-57150" algn="l" defTabSz="444500">
            <a:lnSpc>
              <a:spcPct val="90000"/>
            </a:lnSpc>
            <a:spcBef>
              <a:spcPct val="0"/>
            </a:spcBef>
            <a:spcAft>
              <a:spcPct val="15000"/>
            </a:spcAft>
            <a:buChar char="••"/>
          </a:pPr>
          <a:r>
            <a:rPr lang="en-US" sz="1000" kern="1200" dirty="0" smtClean="0"/>
            <a:t> – Wellness Committee</a:t>
          </a:r>
          <a:endParaRPr lang="en-US" sz="1000" kern="1200" dirty="0"/>
        </a:p>
        <a:p>
          <a:pPr marL="57150" lvl="1" indent="-57150" algn="l" defTabSz="444500">
            <a:lnSpc>
              <a:spcPct val="90000"/>
            </a:lnSpc>
            <a:spcBef>
              <a:spcPct val="0"/>
            </a:spcBef>
            <a:spcAft>
              <a:spcPct val="15000"/>
            </a:spcAft>
            <a:buChar char="••"/>
          </a:pPr>
          <a:r>
            <a:rPr lang="en-US" sz="1000" kern="1200" dirty="0" smtClean="0"/>
            <a:t> - Onboarding New Staff</a:t>
          </a:r>
          <a:endParaRPr lang="en-US" sz="1000" kern="1200" dirty="0"/>
        </a:p>
        <a:p>
          <a:pPr marL="57150" lvl="1" indent="-57150" algn="l" defTabSz="444500">
            <a:lnSpc>
              <a:spcPct val="90000"/>
            </a:lnSpc>
            <a:spcBef>
              <a:spcPct val="0"/>
            </a:spcBef>
            <a:spcAft>
              <a:spcPct val="15000"/>
            </a:spcAft>
            <a:buChar char="••"/>
          </a:pPr>
          <a:r>
            <a:rPr lang="en-US" sz="1000" kern="1200" dirty="0" smtClean="0"/>
            <a:t> - Reflection Stations</a:t>
          </a:r>
          <a:endParaRPr lang="en-US" sz="1000" kern="1200" dirty="0"/>
        </a:p>
        <a:p>
          <a:pPr marL="57150" lvl="1" indent="-57150" algn="l" defTabSz="444500">
            <a:lnSpc>
              <a:spcPct val="90000"/>
            </a:lnSpc>
            <a:spcBef>
              <a:spcPct val="0"/>
            </a:spcBef>
            <a:spcAft>
              <a:spcPct val="15000"/>
            </a:spcAft>
            <a:buChar char="••"/>
          </a:pPr>
          <a:r>
            <a:rPr lang="en-US" sz="1000" kern="1200" dirty="0" smtClean="0"/>
            <a:t> - Book Studies</a:t>
          </a:r>
          <a:endParaRPr lang="en-US" sz="1000" kern="1200" dirty="0"/>
        </a:p>
        <a:p>
          <a:pPr marL="57150" lvl="1" indent="-57150" algn="l" defTabSz="444500">
            <a:lnSpc>
              <a:spcPct val="90000"/>
            </a:lnSpc>
            <a:spcBef>
              <a:spcPct val="0"/>
            </a:spcBef>
            <a:spcAft>
              <a:spcPct val="15000"/>
            </a:spcAft>
            <a:buChar char="••"/>
          </a:pPr>
          <a:r>
            <a:rPr lang="en-US" sz="1000" kern="1200" dirty="0" smtClean="0"/>
            <a:t> - Quarterly Challenges</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Integration of Equity Lens to Whole Child Integration</a:t>
          </a:r>
          <a:endParaRPr lang="en-US" sz="1000" kern="1200" dirty="0"/>
        </a:p>
      </dsp:txBody>
      <dsp:txXfrm>
        <a:off x="358619" y="589301"/>
        <a:ext cx="1860424" cy="4377897"/>
      </dsp:txXfrm>
    </dsp:sp>
    <dsp:sp modelId="{C9A6C829-1A31-428E-B573-B91C5509B06D}">
      <dsp:nvSpPr>
        <dsp:cNvPr id="0" name=""/>
        <dsp:cNvSpPr/>
      </dsp:nvSpPr>
      <dsp:spPr>
        <a:xfrm>
          <a:off x="-74748" y="132184"/>
          <a:ext cx="746999" cy="746999"/>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D10699-2D21-45FA-8A84-82B8E6E06373}">
      <dsp:nvSpPr>
        <dsp:cNvPr id="0" name=""/>
        <dsp:cNvSpPr/>
      </dsp:nvSpPr>
      <dsp:spPr>
        <a:xfrm rot="16200000">
          <a:off x="1177131" y="2773122"/>
          <a:ext cx="4013657" cy="37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9406" bIns="0" numCol="1" spcCol="1270" anchor="t" anchorCtr="0">
          <a:noAutofit/>
        </a:bodyPr>
        <a:lstStyle/>
        <a:p>
          <a:pPr lvl="0" algn="ctr" defTabSz="1244600">
            <a:lnSpc>
              <a:spcPct val="90000"/>
            </a:lnSpc>
            <a:spcBef>
              <a:spcPct val="0"/>
            </a:spcBef>
            <a:spcAft>
              <a:spcPct val="35000"/>
            </a:spcAft>
          </a:pPr>
          <a:r>
            <a:rPr lang="en-US" sz="2800" kern="1200" dirty="0" smtClean="0"/>
            <a:t>Outward Facing </a:t>
          </a:r>
          <a:endParaRPr lang="en-US" sz="2800" kern="1200" dirty="0"/>
        </a:p>
      </dsp:txBody>
      <dsp:txXfrm>
        <a:off x="1177131" y="2773122"/>
        <a:ext cx="4013657" cy="373499"/>
      </dsp:txXfrm>
    </dsp:sp>
    <dsp:sp modelId="{19BA698B-FD45-4917-BF0A-EFDC7DDC78F9}">
      <dsp:nvSpPr>
        <dsp:cNvPr id="0" name=""/>
        <dsp:cNvSpPr/>
      </dsp:nvSpPr>
      <dsp:spPr>
        <a:xfrm>
          <a:off x="3370709" y="675860"/>
          <a:ext cx="1860424" cy="4294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9406" rIns="92456" bIns="92456" numCol="1" spcCol="1270" anchor="t" anchorCtr="0">
          <a:noAutofit/>
        </a:bodyPr>
        <a:lstStyle/>
        <a:p>
          <a:pPr marL="57150" lvl="1" indent="-57150" algn="l" defTabSz="444500">
            <a:lnSpc>
              <a:spcPct val="90000"/>
            </a:lnSpc>
            <a:spcBef>
              <a:spcPct val="0"/>
            </a:spcBef>
            <a:spcAft>
              <a:spcPct val="15000"/>
            </a:spcAft>
            <a:buChar char="••"/>
          </a:pPr>
          <a:endParaRPr lang="en-US" sz="1000" kern="120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Support to Charter and District SEL Coordinators</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Communication and Support to Charters and Districts</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Progress Monitoring on the Developmental Framework</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TIP-SEL and SDIP Professional Learning</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TIP, SEL, and Mindfulness Communities of Practice </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Monitor TCD Readiness and Implementation</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3370709" y="675860"/>
        <a:ext cx="1860424" cy="4294292"/>
      </dsp:txXfrm>
    </dsp:sp>
    <dsp:sp modelId="{5FEDC486-A0BC-4263-9842-7CAF6EC8FE53}">
      <dsp:nvSpPr>
        <dsp:cNvPr id="0" name=""/>
        <dsp:cNvSpPr/>
      </dsp:nvSpPr>
      <dsp:spPr>
        <a:xfrm>
          <a:off x="2613536" y="0"/>
          <a:ext cx="1473127" cy="112894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BDCAA1-9930-4F00-B647-DD585B322049}">
      <dsp:nvSpPr>
        <dsp:cNvPr id="0" name=""/>
        <dsp:cNvSpPr/>
      </dsp:nvSpPr>
      <dsp:spPr>
        <a:xfrm rot="16200000">
          <a:off x="4213200" y="2725570"/>
          <a:ext cx="4013657" cy="373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9406" bIns="0" numCol="1" spcCol="1270" anchor="t" anchorCtr="0">
          <a:noAutofit/>
        </a:bodyPr>
        <a:lstStyle/>
        <a:p>
          <a:pPr lvl="0" algn="ctr" defTabSz="1244600">
            <a:lnSpc>
              <a:spcPct val="90000"/>
            </a:lnSpc>
            <a:spcBef>
              <a:spcPct val="0"/>
            </a:spcBef>
            <a:spcAft>
              <a:spcPct val="35000"/>
            </a:spcAft>
          </a:pPr>
          <a:r>
            <a:rPr lang="en-US" sz="2800" kern="1200" dirty="0" smtClean="0"/>
            <a:t>System Integration  </a:t>
          </a:r>
          <a:endParaRPr lang="en-US" sz="2800" kern="1200" dirty="0"/>
        </a:p>
      </dsp:txBody>
      <dsp:txXfrm>
        <a:off x="4213200" y="2725570"/>
        <a:ext cx="4013657" cy="373499"/>
      </dsp:txXfrm>
    </dsp:sp>
    <dsp:sp modelId="{E2CF0699-0B71-4299-941D-BC119EC9B926}">
      <dsp:nvSpPr>
        <dsp:cNvPr id="0" name=""/>
        <dsp:cNvSpPr/>
      </dsp:nvSpPr>
      <dsp:spPr>
        <a:xfrm>
          <a:off x="6427124" y="487850"/>
          <a:ext cx="1860424" cy="44282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329406" rIns="92456" bIns="92456"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State Agency Partner Management and Support</a:t>
          </a:r>
          <a:endParaRPr lang="en-US" sz="1000" kern="1200" dirty="0"/>
        </a:p>
        <a:p>
          <a:pPr marL="57150" lvl="1" indent="-57150" algn="l" defTabSz="444500">
            <a:lnSpc>
              <a:spcPct val="90000"/>
            </a:lnSpc>
            <a:spcBef>
              <a:spcPct val="0"/>
            </a:spcBef>
            <a:spcAft>
              <a:spcPct val="15000"/>
            </a:spcAft>
            <a:buChar char="••"/>
          </a:pPr>
          <a:r>
            <a:rPr lang="en-US" sz="1000" kern="1200" dirty="0" smtClean="0"/>
            <a:t> - District Trainers</a:t>
          </a:r>
          <a:endParaRPr lang="en-US" sz="1000" kern="1200" dirty="0"/>
        </a:p>
        <a:p>
          <a:pPr marL="57150" lvl="1" indent="-57150" algn="l" defTabSz="444500">
            <a:lnSpc>
              <a:spcPct val="90000"/>
            </a:lnSpc>
            <a:spcBef>
              <a:spcPct val="0"/>
            </a:spcBef>
            <a:spcAft>
              <a:spcPct val="15000"/>
            </a:spcAft>
            <a:buChar char="••"/>
          </a:pPr>
          <a:r>
            <a:rPr lang="en-US" sz="1000" kern="1200" dirty="0" smtClean="0"/>
            <a:t> - Quarterly Community Training for Trainers</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CASEL and CSI</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DE SEL Core Team</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Strategic Communications Collaborative</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SEL-CTE Integration</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smtClean="0"/>
            <a:t>FSTRDP Project Director</a:t>
          </a:r>
          <a:endParaRPr lang="en-US" sz="1000" kern="1200" dirty="0"/>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a:off x="6427124" y="487850"/>
        <a:ext cx="1860424" cy="4428228"/>
      </dsp:txXfrm>
    </dsp:sp>
    <dsp:sp modelId="{AE47E181-4D3B-4A81-9ED4-D07638A53B0F}">
      <dsp:nvSpPr>
        <dsp:cNvPr id="0" name=""/>
        <dsp:cNvSpPr/>
      </dsp:nvSpPr>
      <dsp:spPr>
        <a:xfrm>
          <a:off x="5691336" y="40856"/>
          <a:ext cx="1475637" cy="108176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5422E-8907-4BD5-8F1A-FF2A0E81220F}">
      <dsp:nvSpPr>
        <dsp:cNvPr id="0" name=""/>
        <dsp:cNvSpPr/>
      </dsp:nvSpPr>
      <dsp:spPr>
        <a:xfrm>
          <a:off x="622" y="805646"/>
          <a:ext cx="2680245" cy="3216294"/>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en-US" sz="1900" kern="1200" dirty="0" smtClean="0"/>
            <a:t>DIRECT SUPPORTS</a:t>
          </a:r>
          <a:endParaRPr lang="en-US" sz="1900" kern="1200" dirty="0"/>
        </a:p>
      </dsp:txBody>
      <dsp:txXfrm rot="16200000">
        <a:off x="-1050033" y="1856302"/>
        <a:ext cx="2637361" cy="536049"/>
      </dsp:txXfrm>
    </dsp:sp>
    <dsp:sp modelId="{F710F5B7-9CEA-43E2-A7A5-32E724C29EF4}">
      <dsp:nvSpPr>
        <dsp:cNvPr id="0" name=""/>
        <dsp:cNvSpPr/>
      </dsp:nvSpPr>
      <dsp:spPr>
        <a:xfrm>
          <a:off x="536671" y="805646"/>
          <a:ext cx="1996783" cy="321629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6873" rIns="0" bIns="0" numCol="1" spcCol="1270" anchor="t" anchorCtr="0">
          <a:noAutofit/>
        </a:bodyPr>
        <a:lstStyle/>
        <a:p>
          <a:pPr lvl="0" algn="ctr" defTabSz="1644650">
            <a:lnSpc>
              <a:spcPct val="90000"/>
            </a:lnSpc>
            <a:spcBef>
              <a:spcPct val="0"/>
            </a:spcBef>
            <a:spcAft>
              <a:spcPct val="35000"/>
            </a:spcAft>
          </a:pPr>
          <a:r>
            <a:rPr lang="en-US" sz="3700" kern="1200" dirty="0" smtClean="0"/>
            <a:t>85%</a:t>
          </a:r>
        </a:p>
        <a:p>
          <a:pPr lvl="0" algn="l" defTabSz="1644650">
            <a:lnSpc>
              <a:spcPct val="90000"/>
            </a:lnSpc>
            <a:spcBef>
              <a:spcPct val="0"/>
            </a:spcBef>
            <a:spcAft>
              <a:spcPct val="35000"/>
            </a:spcAft>
          </a:pPr>
          <a:r>
            <a:rPr lang="en-US" sz="3700" kern="1200" dirty="0" smtClean="0"/>
            <a:t>Trauma-Specific Recovery Services </a:t>
          </a:r>
          <a:endParaRPr lang="en-US" sz="3700" kern="1200" dirty="0"/>
        </a:p>
      </dsp:txBody>
      <dsp:txXfrm>
        <a:off x="536671" y="805646"/>
        <a:ext cx="1996783" cy="3216294"/>
      </dsp:txXfrm>
    </dsp:sp>
    <dsp:sp modelId="{04301F72-6178-43B2-9435-73326CEB25E1}">
      <dsp:nvSpPr>
        <dsp:cNvPr id="0" name=""/>
        <dsp:cNvSpPr/>
      </dsp:nvSpPr>
      <dsp:spPr>
        <a:xfrm>
          <a:off x="2774677" y="805646"/>
          <a:ext cx="2680245" cy="3216294"/>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en-US" sz="1900" kern="1200" dirty="0" smtClean="0"/>
            <a:t>INDIRECT SUPPORTS</a:t>
          </a:r>
          <a:endParaRPr lang="en-US" sz="1900" kern="1200" dirty="0"/>
        </a:p>
      </dsp:txBody>
      <dsp:txXfrm rot="16200000">
        <a:off x="1724020" y="1856302"/>
        <a:ext cx="2637361" cy="536049"/>
      </dsp:txXfrm>
    </dsp:sp>
    <dsp:sp modelId="{62815D62-3C5D-4F50-B866-0E3F5F3A1835}">
      <dsp:nvSpPr>
        <dsp:cNvPr id="0" name=""/>
        <dsp:cNvSpPr/>
      </dsp:nvSpPr>
      <dsp:spPr>
        <a:xfrm rot="5400000">
          <a:off x="2551683" y="3362568"/>
          <a:ext cx="472789" cy="402036"/>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7A1F26-C5E2-4752-AFD2-E1D27A0A29DD}">
      <dsp:nvSpPr>
        <dsp:cNvPr id="0" name=""/>
        <dsp:cNvSpPr/>
      </dsp:nvSpPr>
      <dsp:spPr>
        <a:xfrm>
          <a:off x="3310726" y="805646"/>
          <a:ext cx="1996783" cy="321629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157" rIns="0" bIns="0" numCol="1" spcCol="1270" anchor="t" anchorCtr="0">
          <a:noAutofit/>
        </a:bodyPr>
        <a:lstStyle/>
        <a:p>
          <a:pPr lvl="0" algn="ctr" defTabSz="1466850">
            <a:lnSpc>
              <a:spcPct val="90000"/>
            </a:lnSpc>
            <a:spcBef>
              <a:spcPct val="0"/>
            </a:spcBef>
            <a:spcAft>
              <a:spcPct val="35000"/>
            </a:spcAft>
          </a:pPr>
          <a:endParaRPr lang="en-US" sz="3300" kern="1200" dirty="0" smtClean="0"/>
        </a:p>
        <a:p>
          <a:pPr lvl="0" algn="l" defTabSz="1466850">
            <a:lnSpc>
              <a:spcPct val="90000"/>
            </a:lnSpc>
            <a:spcBef>
              <a:spcPct val="0"/>
            </a:spcBef>
            <a:spcAft>
              <a:spcPct val="35000"/>
            </a:spcAft>
          </a:pPr>
          <a:r>
            <a:rPr lang="en-US" sz="3300" kern="1200" dirty="0" smtClean="0"/>
            <a:t>Systems Integration</a:t>
          </a:r>
        </a:p>
        <a:p>
          <a:pPr lvl="0" algn="l" defTabSz="1466850">
            <a:lnSpc>
              <a:spcPct val="90000"/>
            </a:lnSpc>
            <a:spcBef>
              <a:spcPct val="0"/>
            </a:spcBef>
            <a:spcAft>
              <a:spcPct val="35000"/>
            </a:spcAft>
          </a:pPr>
          <a:r>
            <a:rPr lang="en-US" sz="2000" kern="1200" dirty="0" smtClean="0"/>
            <a:t>Advisory Group</a:t>
          </a:r>
        </a:p>
        <a:p>
          <a:pPr lvl="0" algn="l" defTabSz="1466850">
            <a:lnSpc>
              <a:spcPct val="90000"/>
            </a:lnSpc>
            <a:spcBef>
              <a:spcPct val="0"/>
            </a:spcBef>
            <a:spcAft>
              <a:spcPct val="35000"/>
            </a:spcAft>
          </a:pPr>
          <a:r>
            <a:rPr lang="en-US" sz="1600" kern="1200" dirty="0" smtClean="0"/>
            <a:t>Program Evaluation </a:t>
          </a:r>
        </a:p>
        <a:p>
          <a:pPr lvl="0" algn="l" defTabSz="1466850">
            <a:lnSpc>
              <a:spcPct val="90000"/>
            </a:lnSpc>
            <a:spcBef>
              <a:spcPct val="0"/>
            </a:spcBef>
            <a:spcAft>
              <a:spcPct val="35000"/>
            </a:spcAft>
          </a:pPr>
          <a:r>
            <a:rPr lang="en-US" sz="1600" kern="1200" dirty="0" smtClean="0"/>
            <a:t>Awareness Campaign</a:t>
          </a:r>
        </a:p>
        <a:p>
          <a:pPr lvl="0" algn="l" defTabSz="1466850">
            <a:lnSpc>
              <a:spcPct val="90000"/>
            </a:lnSpc>
            <a:spcBef>
              <a:spcPct val="0"/>
            </a:spcBef>
            <a:spcAft>
              <a:spcPct val="35000"/>
            </a:spcAft>
          </a:pPr>
          <a:r>
            <a:rPr lang="en-US" sz="1600" kern="1200" dirty="0" smtClean="0"/>
            <a:t>Billing Specialist </a:t>
          </a:r>
          <a:endParaRPr lang="en-US" sz="1600" kern="1200" dirty="0"/>
        </a:p>
      </dsp:txBody>
      <dsp:txXfrm>
        <a:off x="3310726" y="805646"/>
        <a:ext cx="1996783" cy="3216294"/>
      </dsp:txXfrm>
    </dsp:sp>
    <dsp:sp modelId="{A32364D7-1413-4744-9874-8D23FA8AE46F}">
      <dsp:nvSpPr>
        <dsp:cNvPr id="0" name=""/>
        <dsp:cNvSpPr/>
      </dsp:nvSpPr>
      <dsp:spPr>
        <a:xfrm>
          <a:off x="5548731" y="805646"/>
          <a:ext cx="2680245" cy="3216294"/>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5151" rIns="84455" bIns="0" numCol="1" spcCol="1270" anchor="t" anchorCtr="0">
          <a:noAutofit/>
        </a:bodyPr>
        <a:lstStyle/>
        <a:p>
          <a:pPr lvl="0" algn="r" defTabSz="844550">
            <a:lnSpc>
              <a:spcPct val="90000"/>
            </a:lnSpc>
            <a:spcBef>
              <a:spcPct val="0"/>
            </a:spcBef>
            <a:spcAft>
              <a:spcPct val="35000"/>
            </a:spcAft>
          </a:pPr>
          <a:r>
            <a:rPr lang="en-US" sz="1900" kern="1200" dirty="0" smtClean="0"/>
            <a:t>INDIRECT SUPPORTS</a:t>
          </a:r>
          <a:endParaRPr lang="en-US" sz="1900" kern="1200" dirty="0"/>
        </a:p>
      </dsp:txBody>
      <dsp:txXfrm rot="16200000">
        <a:off x="4498075" y="1856302"/>
        <a:ext cx="2637361" cy="536049"/>
      </dsp:txXfrm>
    </dsp:sp>
    <dsp:sp modelId="{A375BFB5-D59A-408A-A6A1-A5D8BB99BE93}">
      <dsp:nvSpPr>
        <dsp:cNvPr id="0" name=""/>
        <dsp:cNvSpPr/>
      </dsp:nvSpPr>
      <dsp:spPr>
        <a:xfrm rot="5400000">
          <a:off x="5325737" y="3362568"/>
          <a:ext cx="472789" cy="402036"/>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0E791-B0DE-4F9F-A932-6CD28FFF9437}">
      <dsp:nvSpPr>
        <dsp:cNvPr id="0" name=""/>
        <dsp:cNvSpPr/>
      </dsp:nvSpPr>
      <dsp:spPr>
        <a:xfrm>
          <a:off x="6084780" y="805646"/>
          <a:ext cx="1996783" cy="321629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6873" rIns="0" bIns="0" numCol="1" spcCol="1270" anchor="t" anchorCtr="0">
          <a:noAutofit/>
        </a:bodyPr>
        <a:lstStyle/>
        <a:p>
          <a:pPr lvl="0" algn="l" defTabSz="1644650">
            <a:lnSpc>
              <a:spcPct val="90000"/>
            </a:lnSpc>
            <a:spcBef>
              <a:spcPct val="0"/>
            </a:spcBef>
            <a:spcAft>
              <a:spcPct val="35000"/>
            </a:spcAft>
          </a:pPr>
          <a:endParaRPr lang="en-US" sz="3700" kern="1200" dirty="0" smtClean="0"/>
        </a:p>
        <a:p>
          <a:pPr lvl="0" algn="l" defTabSz="1644650">
            <a:lnSpc>
              <a:spcPct val="90000"/>
            </a:lnSpc>
            <a:spcBef>
              <a:spcPct val="0"/>
            </a:spcBef>
            <a:spcAft>
              <a:spcPct val="35000"/>
            </a:spcAft>
          </a:pPr>
          <a:r>
            <a:rPr lang="en-US" sz="3700" kern="1200" dirty="0" smtClean="0"/>
            <a:t>Training Institute</a:t>
          </a:r>
          <a:endParaRPr lang="en-US" sz="3700" kern="1200" dirty="0"/>
        </a:p>
      </dsp:txBody>
      <dsp:txXfrm>
        <a:off x="6084780" y="805646"/>
        <a:ext cx="1996783" cy="32162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71054"/>
          </a:xfrm>
          <a:prstGeom prst="rect">
            <a:avLst/>
          </a:prstGeom>
        </p:spPr>
        <p:txBody>
          <a:bodyPr vert="horz" lIns="94231" tIns="47115" rIns="94231" bIns="47115" rtlCol="0"/>
          <a:lstStyle>
            <a:lvl1pPr algn="l">
              <a:defRPr sz="1200"/>
            </a:lvl1pPr>
          </a:lstStyle>
          <a:p>
            <a:endParaRPr lang="en-US" dirty="0"/>
          </a:p>
        </p:txBody>
      </p:sp>
      <p:sp>
        <p:nvSpPr>
          <p:cNvPr id="3" name="Date Placeholder 2"/>
          <p:cNvSpPr>
            <a:spLocks noGrp="1"/>
          </p:cNvSpPr>
          <p:nvPr>
            <p:ph type="dt" sz="quarter" idx="1"/>
          </p:nvPr>
        </p:nvSpPr>
        <p:spPr>
          <a:xfrm>
            <a:off x="4023093" y="0"/>
            <a:ext cx="3077739" cy="471054"/>
          </a:xfrm>
          <a:prstGeom prst="rect">
            <a:avLst/>
          </a:prstGeom>
        </p:spPr>
        <p:txBody>
          <a:bodyPr vert="horz" lIns="94231" tIns="47115" rIns="94231" bIns="47115" rtlCol="0"/>
          <a:lstStyle>
            <a:lvl1pPr algn="r">
              <a:defRPr sz="1200"/>
            </a:lvl1pPr>
          </a:lstStyle>
          <a:p>
            <a:fld id="{303D4249-C465-47CF-993F-B3BEE57389EC}" type="datetimeFigureOut">
              <a:rPr lang="en-US" smtClean="0"/>
              <a:t>7/27/2020</a:t>
            </a:fld>
            <a:endParaRPr lang="en-US" dirty="0"/>
          </a:p>
        </p:txBody>
      </p:sp>
      <p:sp>
        <p:nvSpPr>
          <p:cNvPr id="4" name="Footer Placeholder 3"/>
          <p:cNvSpPr>
            <a:spLocks noGrp="1"/>
          </p:cNvSpPr>
          <p:nvPr>
            <p:ph type="ftr" sz="quarter" idx="2"/>
          </p:nvPr>
        </p:nvSpPr>
        <p:spPr>
          <a:xfrm>
            <a:off x="1" y="8917423"/>
            <a:ext cx="3077739" cy="471053"/>
          </a:xfrm>
          <a:prstGeom prst="rect">
            <a:avLst/>
          </a:prstGeom>
        </p:spPr>
        <p:txBody>
          <a:bodyPr vert="horz" lIns="94231" tIns="47115" rIns="94231" bIns="471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3" y="8917423"/>
            <a:ext cx="3077739" cy="471053"/>
          </a:xfrm>
          <a:prstGeom prst="rect">
            <a:avLst/>
          </a:prstGeom>
        </p:spPr>
        <p:txBody>
          <a:bodyPr vert="horz" lIns="94231" tIns="47115" rIns="94231" bIns="47115" rtlCol="0" anchor="b"/>
          <a:lstStyle>
            <a:lvl1pPr algn="r">
              <a:defRPr sz="1200"/>
            </a:lvl1pPr>
          </a:lstStyle>
          <a:p>
            <a:fld id="{A9311712-94C6-46FB-A953-8FF4AF18EEC7}" type="slidenum">
              <a:rPr lang="en-US" smtClean="0"/>
              <a:t>‹#›</a:t>
            </a:fld>
            <a:endParaRPr lang="en-US" dirty="0"/>
          </a:p>
        </p:txBody>
      </p:sp>
    </p:spTree>
    <p:extLst>
      <p:ext uri="{BB962C8B-B14F-4D97-AF65-F5344CB8AC3E}">
        <p14:creationId xmlns:p14="http://schemas.microsoft.com/office/powerpoint/2010/main" val="1993608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01T18:49:27.760"/>
    </inkml:context>
    <inkml:brush xml:id="br0">
      <inkml:brushProperty name="width" value="0.1" units="cm"/>
      <inkml:brushProperty name="height" value="0.1" units="cm"/>
      <inkml:brushProperty name="color" value="#BEDBEC"/>
    </inkml:brush>
  </inkml:definitions>
  <inkml:trace contextRef="#ctx0" brushRef="#br0">327 236 24575,'-19'58'0,"11"-21"0,-16 14 0,17-31 0,-1-1 0,3-7 0,-2 2 0,4-9 0,-2 8 0,-1-8 0,3 5 0,-4-3 0,2 0 0,-1-3 0,6-4 0,-3-4 0,6 0 0,1-10 0,7 0 0,2-10 0,8-7 0,8-11 0,11-5-706,8-11 706,4 7 0,-5-1 0,4 0 0,-12 12 0,5 1 0,-13 20 0,-9 13 0,-8 15 0,-6 11 0,0 4 0,-3 5 706,-2 1-706,-3 6 0,-3-6 0,-6-1 0,0-13 0,-2 3 0,4-11 0,0 6 0,-1-7 0,2 4 0,-2-4 0,1 4 0,0 0 0,-1 0 0,-2 4 0,5-8 0,-5 1 0,2-5 0,1-3 0,-12 0 0,6 0 0,-2 0 0,-3 0 0,5 0 0,-7 0 0,6 0 0,-1 0 0,-5 0 0,0-3 0,-1 1 0,2-1 0,3 3 0,5 3 0,1 1 0,2 3 0,4-1 0,-2 1 0,-1 1 0,-5 2 0,1 1 0,-8 1 0,10-1 0,-10 0 0,11-6 0,1 4 0,4-5 0,0 3 0,5-3 0,-4 2 0,8-5 0,1-2 0,9-3 0,0-7 0,17-3 0,-1-3 0,15-1 0,-6-1 0,-6 2 0,-13 7 0,-8 3 0,-7 7 0,3 3 0,-4 1 0,0 4 0,-9 2 0,-10 7 0,0-2 0,-17 12 0,4-10 0,-10 5 0,10-6 0,2 1 0,9-9 0,3 2 0,1-10 0,8-3 0,0-2 0,6-9 0,-3 2 0,7 1 0,-6-4 0,2 7 0,0 1 0,-5 1 0,7 2 0,-7-7 0,8 3 0,-3-6 0,9 6 0,-1-4 0,1 9 0,-2-4 0,-3 3 0,0 0 0,0-2 0,-1 5 0,-2-5 0,3 5 0,-6-5 0,-1 2 0,-17 4 0,-11 2 0,-19 11 0,-6 7 0,-1 0 0,6 8 0,12-9 0,11-2 0,15-13 0,7-4 0,10-7 0,8-8 0,12-4 0,18-14 0,16-4-396,-29 14 1,0-1 395,31-13 0,-10-2-45,-20 16 45,-5 2 0,-16 10 0,-8 3 0,-12 8 0,-9 9 789,-17 4-789,-3 9 47,-4-3-47,9-1 0,8-3 0,9-6 0,3 1 0,8-9 0,2-6 0,12-15 0,0-6 0,8-9 0,-1 0 0,0 5 0,-8 8 0,-4 11 0,-17 15 0,-5 5 0,-12 7 0,-7 6 0,0 1 0,0 0 0,9-2 0,12-9 0,4-2 0,4-3 0,10-6 0,3-6 0,22-13 0,10-4 0,16-7 0,-1 0 0,-11 5 0,-12 3 0,-14 9 0,-11 5 0,-6 7 0,-19 8 0,-7 5 0,-11 10 0,-7-4 0,7 8 0,6-9 0,7 0 0,14-8 0,0-2 0,4-2 0,0 1 0,0-3 0,0 2 0,0-5 0,0 2 0,-4-3 0,0 0 0,-4 0 0,-1 0 0,1 0 0,4 0 0,6 0 0,-1 0 0,12-3 0,-9-9 0,10-5 0,-2-12 0,8-6 0,-4 3 0,8-2 0,-5 9 0,1 1 0,-2 3 0,-3 5 0,-1 9 0,0 10 0,4 10 0,-2 12 0,9 16 0,-9 7 0,1 6 0,-1-2 0,-8 0 0,-1-9 0,-1-6 0,-3-13 0,4-19 0,3 1 0,1-16 0,0-2 0,-1-3 0,-3-9 0,0 3 0,0-3 0,0 0 0,0-6 0,4 5 0,-4-4 0,8 8 0,-4-3 0,0 8 0,3 0 0,-10 15 0,-3 28 0,-3 2 0,-5 28 0,5-8 0,-1 4 0,5-6 0,1-16 0,4-11 0,0-9 0,0-11 0,3-7 0,1-14 0,5-4 0,0-19 0,4 0 0,1-4 0,-3 2 0,-4 23 0,-7 4 0,-7 26 0,2-1 0,-16 27 0,3 0 0,-6 13 0,2-5 0,8-1 0,2-14 0,6 2 0,3-15 0,0 2 0,-1-8 0,-3-1 0,-3-2 0,-2 3 0,-3 0 0,3 1 0,-2 3 0,6-4 0,0-9 0,5-8 0,3-15 0,9-11 0,-7-5 0,10 0 0,-11 0 0,2 7 0,-3 7 0,0 3 0,0 9 0,0 3 0,0 2 0,0 3 0,-3 0 0,3 6 0,-3 5 0,-1 12 0,-1 14 0,-4 7 0,0 15 0,-1-10 0,5 4 0,1-20 0,4-5 0,0-17 0,3-2 0,-2-8 0,2-6 0,0-9 0,-1-5 0,6-19 0,-3 2 0,1-17 0,-2 6 0,-4 12 0,0 8 0,3 27 0,-2 13 0,3 26 0,-4 9 0,4 11 0,-3 8 0,3-6 0,-4 5 0,0-22 0,0-7 0,0-15 0,0-10 0,3-10 0,-1-7 0,5-3 0,-7-4 0,3-6 0,1 0 0,-3-14 0,3 6 0,-4-12 0,0 9 0,0-4 0,0 10 0,0 4 0,0 8 0,0 6 0,0 11 0,-4 11 0,3 20 0,-8 24 0,8 16-798,-4-19 0,0 2 798,4-4 0,0 1 0,-2 3 0,1-1-134,1-9 0,2-3 134,3 21 0,0-20 0,1-19 0,2-8 0,-7-7 1573,3 0-1573,-3 4 291,0 0-291,3 0 0,-2 0 0,3-5 0,-4 6 0,0-5 0,0 4 0,0-5 0,0 1 0,0 0 0,3-3 0,-2-4 0,2-4 0,-3-3 0,0 0 0,3-4 0,-3 4 0,4-4 0,-4 4 0,0 0 0,3-4 0,-2 3 0,3-6 0,-4 6 0,0-6 0,0 6 0,0-3 0,0 5 0,0-2 0,0 1 0,0 1 0,0-2 0,0 1 0,-3 7 0,2-3 0,-2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01T18:49:30.691"/>
    </inkml:context>
    <inkml:brush xml:id="br0">
      <inkml:brushProperty name="width" value="0.1" units="cm"/>
      <inkml:brushProperty name="height" value="0.1" units="cm"/>
      <inkml:brushProperty name="color" value="#BEDBEC"/>
    </inkml:brush>
  </inkml:definitions>
  <inkml:trace contextRef="#ctx0" brushRef="#br0">1 686 24575,'7'-14'0,"1"-3"0,0-12 0,0-7 0,2 0 0,-2-9 0,2-2 0,3 4 0,1-2 0,0 9 0,-2 6 0,-4 5 0,-3 5 0,1 12 0,-6 12 0,3 15 0,2 28 0,1 9 0,4 17 0,0-12 0,0-2 0,-1-18 0,-4-13 0,2-9 0,-4-16 0,2-3 0,-2-7 0,-3-4 0,0-13 0,-4-8 0,-6-9 0,-4-12 0,-6 0 0,1 4 0,0-7 0,1 13 0,3-4 0,2 11 0,4 8 0,4 3 0,2 5 0,3 4 0,0 5 0,3 10 0,2 14 0,-1 20 0,5 29 0,-4-22 0,1 2-447,0 3 0,0 0 447,5 0 0,-1 0 0,-2-7 0,0-3 0,4 15 0,0-18 0,-12-23 0,4-14 0,-4-10 0,0-2 894,0-6-894,0-3 0,-4 1 0,-6-14 0,0 2 0,-8-15 0,8 4 0,-4-4 0,5 15 0,4 7 0,-2 20 0,6 16 0,-1 32 0,-3 13 0,4-8 0,1 1-270,-3-5 1,1-1 269,1 3 0,2-1 0,-1 14 0,0-13 0,0-19 0,3-11 0,-2-11 0,5-3 0,-5-8 539,5-1-539,-5-7 0,2-2 0,-3-13 0,0-8 0,0-18 0,0-14 0,0 16 0,0-6 0,0 33 0,0 4 0,0 12 0,0 15 0,0 0 0,0 15 0,0 17 0,0 6 0,0 26 0,-4-3-994,2 13 994,-2-19 0,4-2 0,0-28 0,0-4 0,0-11 0,0-9 0,3-16 0,2-4 994,3-17-994,1 1 0,4-6 0,-3-12 0,0 10 0,1 2 0,-9 16 0,5 6 0,-4 8 0,-5-1 0,7 9 0,-7 3 0,1 12 0,0 4 0,-2 24 0,3 3 0,0 11 0,0-2 0,0-11 0,0-5 0,0-15 0,0-12 0,0-14 0,0-6 0,0-9 0,0-4 0,0-3 0,0-17 0,0 11 0,0-24 0,0 14 0,0-4 0,0 16 0,0 3 0,0 11 0,0-1 0,0 2 0,0 5 0,0 0 0,0 4 0,3-4 0,-2 0 0,6-9 0,-6 4 0,6-7 0,-6 2 0,3 4 0,-4 3 0,3 6 0,-3 8 0,6-3 0,-2 9 0,3-5 0,0 5 0,0 2 0,5 12 0,-3 11 0,7 1 0,-2 12 0,0-7 0,-1 4 0,-8-6 0,-1-10 0,-4-9 0,0-2 0,-4-12 0,4-8 0,-11-15 0,9-4 0,-19-20 0,9 1 0,-12-10 0,6 7 0,1 16 0,3 3 0,4 15 0,2-2 0,1 8 0,3 1 0,-2-2 0,5 1 0,-5 4 0,5-7 0,-1 14 0,2 2 0,0 30 0,0 8 0,0-6 0,0 3-771,0 30 771,0-25 0,0 2 0,0-7 0,0-1 0,0-1 0,0-3-270,0 31 270,2-25 0,0-12 0,1-17 0,-3-6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71054"/>
          </a:xfrm>
          <a:prstGeom prst="rect">
            <a:avLst/>
          </a:prstGeom>
        </p:spPr>
        <p:txBody>
          <a:bodyPr vert="horz" lIns="94231" tIns="47115" rIns="94231" bIns="47115"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31" tIns="47115" rIns="94231" bIns="47115" rtlCol="0"/>
          <a:lstStyle>
            <a:lvl1pPr algn="r">
              <a:defRPr sz="1200"/>
            </a:lvl1pPr>
          </a:lstStyle>
          <a:p>
            <a:fld id="{FD16CFBE-4094-4D96-9B68-60020A6A0289}" type="datetimeFigureOut">
              <a:rPr lang="en-US" smtClean="0"/>
              <a:t>7/27/2020</a:t>
            </a:fld>
            <a:endParaRPr lang="en-US" dirty="0"/>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31" tIns="47115" rIns="94231" bIns="47115" rtlCol="0" anchor="ctr"/>
          <a:lstStyle/>
          <a:p>
            <a:endParaRPr lang="en-US" dirty="0"/>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231" tIns="47115" rIns="94231" bIns="47115"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917423"/>
            <a:ext cx="3077739" cy="471053"/>
          </a:xfrm>
          <a:prstGeom prst="rect">
            <a:avLst/>
          </a:prstGeom>
        </p:spPr>
        <p:txBody>
          <a:bodyPr vert="horz" lIns="94231" tIns="47115" rIns="94231" bIns="471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31" tIns="47115" rIns="94231" bIns="47115" rtlCol="0" anchor="b"/>
          <a:lstStyle>
            <a:lvl1pPr algn="r">
              <a:defRPr sz="1200"/>
            </a:lvl1pPr>
          </a:lstStyle>
          <a:p>
            <a:fld id="{0A242453-44B4-4914-8F09-71582648275F}" type="slidenum">
              <a:rPr lang="en-US" smtClean="0"/>
              <a:t>‹#›</a:t>
            </a:fld>
            <a:endParaRPr lang="en-US" dirty="0"/>
          </a:p>
        </p:txBody>
      </p:sp>
    </p:spTree>
    <p:extLst>
      <p:ext uri="{BB962C8B-B14F-4D97-AF65-F5344CB8AC3E}">
        <p14:creationId xmlns:p14="http://schemas.microsoft.com/office/powerpoint/2010/main" val="1988942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DD49F-8664-4991-B352-1723F0A87323}" type="slidenum">
              <a:rPr lang="en-US" smtClean="0"/>
              <a:t>1</a:t>
            </a:fld>
            <a:endParaRPr lang="en-US" dirty="0"/>
          </a:p>
        </p:txBody>
      </p:sp>
    </p:spTree>
    <p:extLst>
      <p:ext uri="{BB962C8B-B14F-4D97-AF65-F5344CB8AC3E}">
        <p14:creationId xmlns:p14="http://schemas.microsoft.com/office/powerpoint/2010/main" val="121578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21116">
              <a:defRPr/>
            </a:pPr>
            <a:r>
              <a:rPr lang="en-US" dirty="0">
                <a:solidFill>
                  <a:srgbClr val="231F20"/>
                </a:solidFill>
                <a:latin typeface="Arial"/>
                <a:cs typeface="Arial"/>
              </a:rPr>
              <a:t>Think</a:t>
            </a:r>
            <a:r>
              <a:rPr lang="en-US" baseline="0" dirty="0">
                <a:solidFill>
                  <a:srgbClr val="231F20"/>
                </a:solidFill>
                <a:latin typeface="Arial"/>
                <a:cs typeface="Arial"/>
              </a:rPr>
              <a:t> about your students – let’s say for the sake of argument that you have 24 students in a typical class.  Chances are that 12 of them have already experienced one traumatic experience – and 6 of them have already experienced 2 or more!</a:t>
            </a:r>
          </a:p>
          <a:p>
            <a:pPr defTabSz="921116">
              <a:defRPr/>
            </a:pPr>
            <a:endParaRPr lang="en-US" baseline="0" dirty="0">
              <a:solidFill>
                <a:srgbClr val="231F20"/>
              </a:solidFill>
              <a:latin typeface="Arial"/>
              <a:cs typeface="Arial"/>
            </a:endParaRPr>
          </a:p>
          <a:p>
            <a:pPr defTabSz="921116">
              <a:defRPr/>
            </a:pPr>
            <a:r>
              <a:rPr lang="en-US" baseline="0" dirty="0">
                <a:solidFill>
                  <a:srgbClr val="231F20"/>
                </a:solidFill>
                <a:latin typeface="Arial"/>
                <a:cs typeface="Arial"/>
              </a:rPr>
              <a:t>Plus we know that trauma and poverty go hand in hand:</a:t>
            </a:r>
          </a:p>
          <a:p>
            <a:pPr marL="342881" indent="-342881">
              <a:buFont typeface="Arial" panose="020B0604020202020204" pitchFamily="34" charset="0"/>
              <a:buChar char="•"/>
              <a:defRPr/>
            </a:pPr>
            <a:r>
              <a:rPr lang="en-US" dirty="0">
                <a:latin typeface="Calibri" panose="020F0502020204030204" pitchFamily="34" charset="0"/>
              </a:rPr>
              <a:t>Families living in poverty often encounter multiple traumas over many years.</a:t>
            </a:r>
          </a:p>
          <a:p>
            <a:pPr marL="342881" indent="-342881">
              <a:buFont typeface="Arial" panose="020B0604020202020204" pitchFamily="34" charset="0"/>
              <a:buChar char="•"/>
              <a:defRPr/>
            </a:pPr>
            <a:r>
              <a:rPr lang="en-US" dirty="0">
                <a:latin typeface="Calibri" panose="020F0502020204030204" pitchFamily="34" charset="0"/>
              </a:rPr>
              <a:t>Families living in poverty less likely to have access to the resources to help negotiate traumatic experiences.  </a:t>
            </a:r>
          </a:p>
          <a:p>
            <a:pPr marL="342881" indent="-342881">
              <a:buFont typeface="Arial" panose="020B0604020202020204" pitchFamily="34" charset="0"/>
              <a:buChar char="•"/>
              <a:defRPr/>
            </a:pPr>
            <a:r>
              <a:rPr lang="en-US" dirty="0">
                <a:latin typeface="Calibri" panose="020F0502020204030204" pitchFamily="34" charset="0"/>
              </a:rPr>
              <a:t>Low income students are now a majority of the school children attending the nation’s public schools.</a:t>
            </a:r>
          </a:p>
          <a:p>
            <a:pPr defTabSz="921116">
              <a:defRPr/>
            </a:pPr>
            <a:endParaRPr lang="en-US" dirty="0"/>
          </a:p>
        </p:txBody>
      </p:sp>
      <p:sp>
        <p:nvSpPr>
          <p:cNvPr id="4" name="Slide Number Placeholder 3"/>
          <p:cNvSpPr>
            <a:spLocks noGrp="1"/>
          </p:cNvSpPr>
          <p:nvPr>
            <p:ph type="sldNum" sz="quarter" idx="10"/>
          </p:nvPr>
        </p:nvSpPr>
        <p:spPr/>
        <p:txBody>
          <a:bodyPr/>
          <a:lstStyle/>
          <a:p>
            <a:fld id="{3893B751-7183-4D2F-B738-8FEABE991A19}" type="slidenum">
              <a:rPr lang="en-US" smtClean="0"/>
              <a:t>9</a:t>
            </a:fld>
            <a:endParaRPr lang="en-US" dirty="0"/>
          </a:p>
        </p:txBody>
      </p:sp>
    </p:spTree>
    <p:extLst>
      <p:ext uri="{BB962C8B-B14F-4D97-AF65-F5344CB8AC3E}">
        <p14:creationId xmlns:p14="http://schemas.microsoft.com/office/powerpoint/2010/main" val="383547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over statistics.  Highlight that stress is an issue across the field of education.  Stress has impact on both educators and learners.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081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D0EFCA-4699-4589-A68E-2F105A46F8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15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242453-44B4-4914-8F09-71582648275F}" type="slidenum">
              <a:rPr lang="en-US" smtClean="0"/>
              <a:t>18</a:t>
            </a:fld>
            <a:endParaRPr lang="en-US" dirty="0"/>
          </a:p>
        </p:txBody>
      </p:sp>
    </p:spTree>
    <p:extLst>
      <p:ext uri="{BB962C8B-B14F-4D97-AF65-F5344CB8AC3E}">
        <p14:creationId xmlns:p14="http://schemas.microsoft.com/office/powerpoint/2010/main" val="318094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68808" algn="l" rtl="0">
              <a:spcBef>
                <a:spcPts val="0"/>
              </a:spcBef>
              <a:spcAft>
                <a:spcPts val="0"/>
              </a:spcAft>
              <a:buClr>
                <a:schemeClr val="accent1"/>
              </a:buClr>
              <a:buSzPts val="2208"/>
              <a:buAutoNum type="arabicPeriod"/>
            </a:pPr>
            <a:r>
              <a:rPr lang="en-US" b="1" dirty="0" smtClean="0">
                <a:solidFill>
                  <a:srgbClr val="EF7507"/>
                </a:solidFill>
              </a:rPr>
              <a:t>Tier 1: </a:t>
            </a:r>
            <a:r>
              <a:rPr lang="en-US" dirty="0" smtClean="0"/>
              <a:t>School-wide policies and practices that promote a safe and socioemotionally informed learning environment in all classrooms </a:t>
            </a:r>
            <a:endParaRPr lang="en-US" b="1" dirty="0" smtClean="0">
              <a:solidFill>
                <a:schemeClr val="accent1"/>
              </a:solidFill>
            </a:endParaRPr>
          </a:p>
          <a:p>
            <a:pPr marL="457200" lvl="0" indent="-368808" algn="l" rtl="0">
              <a:spcBef>
                <a:spcPts val="0"/>
              </a:spcBef>
              <a:spcAft>
                <a:spcPts val="0"/>
              </a:spcAft>
              <a:buClr>
                <a:schemeClr val="accent1"/>
              </a:buClr>
              <a:buSzPts val="2208"/>
              <a:buAutoNum type="arabicPeriod"/>
            </a:pPr>
            <a:r>
              <a:rPr lang="en-US" b="1" dirty="0" smtClean="0">
                <a:solidFill>
                  <a:schemeClr val="accent1"/>
                </a:solidFill>
              </a:rPr>
              <a:t>Prevention and Management of Secondary Traumatic Stress</a:t>
            </a:r>
          </a:p>
          <a:p>
            <a:pPr marL="914400" lvl="1" indent="-304800" algn="l" rtl="0">
              <a:spcBef>
                <a:spcPts val="0"/>
              </a:spcBef>
              <a:spcAft>
                <a:spcPts val="0"/>
              </a:spcAft>
              <a:buSzPts val="1200"/>
              <a:buAutoNum type="alphaLcPeriod"/>
            </a:pPr>
            <a:r>
              <a:rPr lang="en-US" dirty="0" smtClean="0"/>
              <a:t>It is important to ensure adult well-being in the building before moving on to the classroom interventions </a:t>
            </a:r>
          </a:p>
          <a:p>
            <a:pPr marL="457200" lvl="0" indent="-368808" algn="l" rtl="0">
              <a:spcBef>
                <a:spcPts val="0"/>
              </a:spcBef>
              <a:spcAft>
                <a:spcPts val="0"/>
              </a:spcAft>
              <a:buClr>
                <a:schemeClr val="accent1"/>
              </a:buClr>
              <a:buSzPts val="2208"/>
              <a:buAutoNum type="arabicPeriod"/>
            </a:pPr>
            <a:r>
              <a:rPr lang="en-US" b="1" dirty="0" smtClean="0">
                <a:solidFill>
                  <a:schemeClr val="accent1"/>
                </a:solidFill>
              </a:rPr>
              <a:t>Mindfulness for All </a:t>
            </a:r>
          </a:p>
          <a:p>
            <a:pPr marL="914400" lvl="1" indent="-304800" algn="l" rtl="0">
              <a:spcBef>
                <a:spcPts val="0"/>
              </a:spcBef>
              <a:spcAft>
                <a:spcPts val="0"/>
              </a:spcAft>
              <a:buSzPts val="1200"/>
              <a:buAutoNum type="alphaLcPeriod"/>
            </a:pPr>
            <a:r>
              <a:rPr lang="en-US" dirty="0" smtClean="0"/>
              <a:t>Mindfulness helps self-regulation skills and reduce emotional reactivity in adults and students </a:t>
            </a:r>
          </a:p>
          <a:p>
            <a:pPr marL="457200" lvl="0" indent="-368808" algn="l" rtl="0">
              <a:spcBef>
                <a:spcPts val="0"/>
              </a:spcBef>
              <a:spcAft>
                <a:spcPts val="0"/>
              </a:spcAft>
              <a:buClr>
                <a:schemeClr val="accent1"/>
              </a:buClr>
              <a:buSzPts val="2208"/>
              <a:buAutoNum type="arabicPeriod"/>
            </a:pPr>
            <a:r>
              <a:rPr lang="en-US" b="1" dirty="0" smtClean="0">
                <a:solidFill>
                  <a:schemeClr val="accent1"/>
                </a:solidFill>
              </a:rPr>
              <a:t>Multilevel Safety </a:t>
            </a:r>
          </a:p>
          <a:p>
            <a:pPr marL="914400" lvl="1" indent="-304800" algn="l" rtl="0">
              <a:spcBef>
                <a:spcPts val="0"/>
              </a:spcBef>
              <a:spcAft>
                <a:spcPts val="0"/>
              </a:spcAft>
              <a:buSzPts val="1200"/>
              <a:buAutoNum type="alphaLcPeriod"/>
            </a:pPr>
            <a:r>
              <a:rPr lang="en-US" dirty="0" smtClean="0"/>
              <a:t>Students need to feel physically, psychologically and emotionally safe in order to lower emotional reactivity and engage in academic tasks </a:t>
            </a:r>
          </a:p>
          <a:p>
            <a:pPr marL="457200" lvl="0" indent="-368808" algn="l" rtl="0">
              <a:spcBef>
                <a:spcPts val="0"/>
              </a:spcBef>
              <a:spcAft>
                <a:spcPts val="0"/>
              </a:spcAft>
              <a:buClr>
                <a:schemeClr val="accent1"/>
              </a:buClr>
              <a:buSzPts val="2208"/>
              <a:buAutoNum type="arabicPeriod"/>
            </a:pPr>
            <a:r>
              <a:rPr lang="en-US" b="1" dirty="0" smtClean="0">
                <a:solidFill>
                  <a:schemeClr val="accent1"/>
                </a:solidFill>
              </a:rPr>
              <a:t>Strong Relationships for All</a:t>
            </a:r>
          </a:p>
          <a:p>
            <a:pPr marL="914400" lvl="1" indent="-304800" algn="l" rtl="0">
              <a:spcBef>
                <a:spcPts val="0"/>
              </a:spcBef>
              <a:spcAft>
                <a:spcPts val="0"/>
              </a:spcAft>
              <a:buSzPts val="1200"/>
              <a:buAutoNum type="alphaLcPeriod"/>
            </a:pPr>
            <a:r>
              <a:rPr lang="en-US" dirty="0" smtClean="0"/>
              <a:t>Strong relationships help drive the development of positive behaviors and act as a buffer against future traumatization </a:t>
            </a:r>
          </a:p>
          <a:p>
            <a:endParaRPr lang="en-US" dirty="0"/>
          </a:p>
        </p:txBody>
      </p:sp>
      <p:sp>
        <p:nvSpPr>
          <p:cNvPr id="4" name="Slide Number Placeholder 3"/>
          <p:cNvSpPr>
            <a:spLocks noGrp="1"/>
          </p:cNvSpPr>
          <p:nvPr>
            <p:ph type="sldNum" sz="quarter" idx="10"/>
          </p:nvPr>
        </p:nvSpPr>
        <p:spPr/>
        <p:txBody>
          <a:bodyPr/>
          <a:lstStyle/>
          <a:p>
            <a:fld id="{0A242453-44B4-4914-8F09-71582648275F}" type="slidenum">
              <a:rPr lang="en-US" smtClean="0"/>
              <a:t>19</a:t>
            </a:fld>
            <a:endParaRPr lang="en-US" dirty="0"/>
          </a:p>
        </p:txBody>
      </p:sp>
    </p:spTree>
    <p:extLst>
      <p:ext uri="{BB962C8B-B14F-4D97-AF65-F5344CB8AC3E}">
        <p14:creationId xmlns:p14="http://schemas.microsoft.com/office/powerpoint/2010/main" val="2677690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smtClean="0"/>
          </a:p>
          <a:p>
            <a:r>
              <a:rPr lang="en-US" dirty="0" smtClean="0"/>
              <a:t>A trauma</a:t>
            </a:r>
            <a:r>
              <a:rPr lang="en-US" baseline="0" dirty="0" smtClean="0"/>
              <a:t> responsive lens b</a:t>
            </a:r>
            <a:r>
              <a:rPr lang="en-US" dirty="0" smtClean="0"/>
              <a:t>egins </a:t>
            </a:r>
            <a:r>
              <a:rPr lang="en-US" dirty="0"/>
              <a:t>by shifting from asking “what’s wrong with this student” to “what may have happened to this student” </a:t>
            </a:r>
          </a:p>
          <a:p>
            <a:r>
              <a:rPr lang="en-US" dirty="0"/>
              <a:t>Trauma informed schools provide supports to help students feel safe physically, socially, emotionally and academically</a:t>
            </a:r>
          </a:p>
          <a:p>
            <a:r>
              <a:rPr lang="en-US" dirty="0"/>
              <a:t>Trauma informed schools intentionally </a:t>
            </a:r>
            <a:r>
              <a:rPr lang="en-US" u="sng" dirty="0"/>
              <a:t>build student resilience and self-regulation </a:t>
            </a:r>
            <a:r>
              <a:rPr lang="en-US" dirty="0"/>
              <a:t>as protective factors to buffer against trauma exposure</a:t>
            </a:r>
          </a:p>
          <a:p>
            <a:r>
              <a:rPr lang="en-US" dirty="0"/>
              <a:t>The approach is often embedded within positive behavioral support and includes both school-wide and individual strategies as well as a focus on staff </a:t>
            </a:r>
            <a:r>
              <a:rPr lang="en-US" dirty="0" smtClean="0"/>
              <a:t>self-care</a:t>
            </a:r>
            <a:endParaRPr lang="en-US" dirty="0"/>
          </a:p>
        </p:txBody>
      </p:sp>
      <p:sp>
        <p:nvSpPr>
          <p:cNvPr id="4" name="Slide Number Placeholder 3"/>
          <p:cNvSpPr>
            <a:spLocks noGrp="1"/>
          </p:cNvSpPr>
          <p:nvPr>
            <p:ph type="sldNum" sz="quarter" idx="10"/>
          </p:nvPr>
        </p:nvSpPr>
        <p:spPr>
          <a:xfrm>
            <a:off x="3937000" y="8772525"/>
            <a:ext cx="3011488" cy="461963"/>
          </a:xfrm>
          <a:prstGeom prst="rect">
            <a:avLst/>
          </a:prstGeom>
        </p:spPr>
        <p:txBody>
          <a:bodyPr lIns="91438" tIns="45719" rIns="91438" bIns="45719"/>
          <a:lstStyle/>
          <a:p>
            <a:fld id="{2947A13B-929D-4388-A1AE-E61BDBB9EF12}" type="slidenum">
              <a:rPr lang="en-US" smtClean="0"/>
              <a:pPr/>
              <a:t>28</a:t>
            </a:fld>
            <a:endParaRPr lang="en-US" dirty="0"/>
          </a:p>
        </p:txBody>
      </p:sp>
    </p:spTree>
    <p:extLst>
      <p:ext uri="{BB962C8B-B14F-4D97-AF65-F5344CB8AC3E}">
        <p14:creationId xmlns:p14="http://schemas.microsoft.com/office/powerpoint/2010/main" val="3901235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r>
              <a:rPr lang="en-US" dirty="0" smtClean="0"/>
              <a:t>https://www.youtube.com/watch?v=BUQIARSN3ag</a:t>
            </a:r>
          </a:p>
          <a:p>
            <a:endParaRPr lang="en-US" dirty="0"/>
          </a:p>
        </p:txBody>
      </p:sp>
    </p:spTree>
    <p:extLst>
      <p:ext uri="{BB962C8B-B14F-4D97-AF65-F5344CB8AC3E}">
        <p14:creationId xmlns:p14="http://schemas.microsoft.com/office/powerpoint/2010/main" val="1511321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600" dirty="0"/>
          </a:p>
        </p:txBody>
      </p:sp>
      <p:sp>
        <p:nvSpPr>
          <p:cNvPr id="4" name="Slide Number Placeholder 3"/>
          <p:cNvSpPr>
            <a:spLocks noGrp="1"/>
          </p:cNvSpPr>
          <p:nvPr>
            <p:ph type="sldNum" sz="quarter" idx="10"/>
          </p:nvPr>
        </p:nvSpPr>
        <p:spPr/>
        <p:txBody>
          <a:bodyPr/>
          <a:lstStyle/>
          <a:p>
            <a:pPr defTabSz="931591">
              <a:defRPr/>
            </a:pPr>
            <a:fld id="{376DD49F-8664-4991-B352-1723F0A87323}" type="slidenum">
              <a:rPr lang="en-US">
                <a:solidFill>
                  <a:prstClr val="black"/>
                </a:solidFill>
                <a:latin typeface="Calibri" panose="020F0502020204030204"/>
              </a:rPr>
              <a:pPr defTabSz="931591">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4954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3672926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4009165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1447384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7" name="Title 1"/>
          <p:cNvSpPr>
            <a:spLocks noGrp="1"/>
          </p:cNvSpPr>
          <p:nvPr>
            <p:ph type="title"/>
          </p:nvPr>
        </p:nvSpPr>
        <p:spPr>
          <a:xfrm>
            <a:off x="356503" y="479389"/>
            <a:ext cx="8330297" cy="650699"/>
          </a:xfrm>
          <a:prstGeom prst="rect">
            <a:avLst/>
          </a:prstGeom>
        </p:spPr>
        <p:txBody>
          <a:bodyPr/>
          <a:lstStyle>
            <a:lvl1pPr algn="l">
              <a:defRPr sz="2400">
                <a:solidFill>
                  <a:schemeClr val="bg2"/>
                </a:solidFill>
              </a:defRPr>
            </a:lvl1pPr>
          </a:lstStyle>
          <a:p>
            <a:r>
              <a:rPr lang="en-US" dirty="0"/>
              <a:t>Click to edit Master title style</a:t>
            </a:r>
          </a:p>
        </p:txBody>
      </p:sp>
      <p:sp>
        <p:nvSpPr>
          <p:cNvPr id="14" name="Content Placeholder 13"/>
          <p:cNvSpPr>
            <a:spLocks noGrp="1"/>
          </p:cNvSpPr>
          <p:nvPr>
            <p:ph sz="quarter" idx="10"/>
          </p:nvPr>
        </p:nvSpPr>
        <p:spPr>
          <a:xfrm>
            <a:off x="356503" y="1211580"/>
            <a:ext cx="3958169" cy="5012056"/>
          </a:xfrm>
        </p:spPr>
        <p:txBody>
          <a:bodyPr/>
          <a:lstStyle>
            <a:lvl1pPr>
              <a:defRPr sz="1800" cap="none" baseline="0"/>
            </a:lvl1pPr>
            <a:lvl2pPr>
              <a:defRPr sz="1600" cap="none" baseline="0"/>
            </a:lvl2pPr>
            <a:lvl3pPr>
              <a:defRPr sz="1600" cap="none" baseline="0"/>
            </a:lvl3pPr>
            <a:lvl4pPr>
              <a:defRPr sz="1600" cap="none" baseline="0"/>
            </a:lvl4pPr>
            <a:lvl5pPr>
              <a:defRPr sz="1600" cap="none"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1"/>
          </p:nvPr>
        </p:nvSpPr>
        <p:spPr>
          <a:xfrm>
            <a:off x="4732163" y="1211580"/>
            <a:ext cx="3949875" cy="5012056"/>
          </a:xfrm>
        </p:spPr>
        <p:txBody>
          <a:bodyPr/>
          <a:lstStyle>
            <a:lvl1pPr>
              <a:defRPr sz="1800" cap="none" baseline="0"/>
            </a:lvl1pPr>
            <a:lvl2pPr>
              <a:defRPr sz="1600" cap="none" baseline="0"/>
            </a:lvl2pPr>
            <a:lvl3pPr>
              <a:defRPr sz="1600" cap="none" baseline="0"/>
            </a:lvl3pPr>
            <a:lvl4pPr>
              <a:defRPr sz="1600" cap="none" baseline="0"/>
            </a:lvl4pPr>
            <a:lvl5pPr>
              <a:defRPr sz="1600" cap="none"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161101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b="10270"/>
          <a:stretch/>
        </p:blipFill>
        <p:spPr>
          <a:xfrm>
            <a:off x="397" y="25055"/>
            <a:ext cx="1828009" cy="2263019"/>
          </a:xfrm>
          <a:prstGeom prst="rect">
            <a:avLst/>
          </a:prstGeom>
        </p:spPr>
      </p:pic>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3156"/>
          <a:stretch/>
        </p:blipFill>
        <p:spPr>
          <a:xfrm>
            <a:off x="1828011" y="134754"/>
            <a:ext cx="1857392" cy="2111174"/>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17299" r="2366"/>
          <a:stretch/>
        </p:blipFill>
        <p:spPr>
          <a:xfrm rot="5400000">
            <a:off x="3591764" y="387223"/>
            <a:ext cx="1958894" cy="1828800"/>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5318" r="30876"/>
          <a:stretch/>
        </p:blipFill>
        <p:spPr>
          <a:xfrm>
            <a:off x="7315200" y="368433"/>
            <a:ext cx="1828800" cy="1910765"/>
          </a:xfrm>
          <a:prstGeom prst="rect">
            <a:avLst/>
          </a:prstGeom>
        </p:spPr>
      </p:pic>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4507" t="9554" b="23329"/>
          <a:stretch/>
        </p:blipFill>
        <p:spPr>
          <a:xfrm flipH="1">
            <a:off x="5485611" y="355367"/>
            <a:ext cx="1828009" cy="1926886"/>
          </a:xfrm>
          <a:prstGeom prst="rect">
            <a:avLst/>
          </a:prstGeom>
        </p:spPr>
      </p:pic>
      <p:sp>
        <p:nvSpPr>
          <p:cNvPr id="6" name="Rectangle 5"/>
          <p:cNvSpPr/>
          <p:nvPr/>
        </p:nvSpPr>
        <p:spPr>
          <a:xfrm>
            <a:off x="-789" y="2221126"/>
            <a:ext cx="9135762" cy="1647956"/>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0" y="3869083"/>
            <a:ext cx="9144000" cy="1411152"/>
          </a:xfrm>
        </p:spPr>
        <p:txBody>
          <a:bodyPr anchor="t"/>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descr="ddoe.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78448" y="5924871"/>
            <a:ext cx="2608191" cy="866840"/>
          </a:xfrm>
          <a:prstGeom prst="rect">
            <a:avLst/>
          </a:prstGeom>
        </p:spPr>
      </p:pic>
      <p:grpSp>
        <p:nvGrpSpPr>
          <p:cNvPr id="22" name="Group 21"/>
          <p:cNvGrpSpPr/>
          <p:nvPr/>
        </p:nvGrpSpPr>
        <p:grpSpPr>
          <a:xfrm>
            <a:off x="-789" y="5424168"/>
            <a:ext cx="9144000" cy="271346"/>
            <a:chOff x="0" y="2409092"/>
            <a:chExt cx="9144000" cy="685800"/>
          </a:xfrm>
        </p:grpSpPr>
        <p:sp>
          <p:nvSpPr>
            <p:cNvPr id="23" name="Rectangle 22"/>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4" name="Rectangle 23"/>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Rectangle 24"/>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6" name="Rectangle 25"/>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7" name="Rectangle 26"/>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33" name="Group 32"/>
          <p:cNvGrpSpPr/>
          <p:nvPr/>
        </p:nvGrpSpPr>
        <p:grpSpPr>
          <a:xfrm>
            <a:off x="0" y="0"/>
            <a:ext cx="9144000" cy="379849"/>
            <a:chOff x="0" y="2409092"/>
            <a:chExt cx="9144000" cy="685800"/>
          </a:xfrm>
        </p:grpSpPr>
        <p:sp>
          <p:nvSpPr>
            <p:cNvPr id="34" name="Rectangle 33"/>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Rectangle 34"/>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6" name="Rectangle 35"/>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7" name="Rectangle 36"/>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8" name="Rectangle 37"/>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2" name="Title 1"/>
          <p:cNvSpPr>
            <a:spLocks noGrp="1"/>
          </p:cNvSpPr>
          <p:nvPr>
            <p:ph type="ctrTitle"/>
          </p:nvPr>
        </p:nvSpPr>
        <p:spPr>
          <a:xfrm>
            <a:off x="8238" y="2221127"/>
            <a:ext cx="9135762" cy="1647955"/>
          </a:xfrm>
          <a:noFill/>
        </p:spPr>
        <p:txBody>
          <a:bodyPr anchor="b"/>
          <a:lstStyle>
            <a:lvl1pPr>
              <a:defRPr>
                <a:solidFill>
                  <a:schemeClr val="bg1"/>
                </a:solidFill>
              </a:defRPr>
            </a:lvl1pPr>
          </a:lstStyle>
          <a:p>
            <a:r>
              <a:rPr lang="en-US" smtClean="0"/>
              <a:t>Click to edit Master title style</a:t>
            </a:r>
            <a:endParaRPr lang="en-US" dirty="0"/>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695" y="2377984"/>
            <a:ext cx="1523925" cy="1462554"/>
          </a:xfrm>
          <a:prstGeom prst="rect">
            <a:avLst/>
          </a:prstGeom>
        </p:spPr>
      </p:pic>
    </p:spTree>
    <p:extLst>
      <p:ext uri="{BB962C8B-B14F-4D97-AF65-F5344CB8AC3E}">
        <p14:creationId xmlns:p14="http://schemas.microsoft.com/office/powerpoint/2010/main" val="42267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a:xfrm>
            <a:off x="0" y="-29094"/>
            <a:ext cx="9135762" cy="1172094"/>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no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57200" y="6486835"/>
            <a:ext cx="5562600" cy="365125"/>
          </a:xfrm>
        </p:spPr>
        <p:txBody>
          <a:bodyPr/>
          <a:lstStyle>
            <a:lvl1pPr algn="l">
              <a:defRPr/>
            </a:lvl1pPr>
          </a:lstStyle>
          <a:p>
            <a:endParaRPr lang="en-US" dirty="0"/>
          </a:p>
        </p:txBody>
      </p:sp>
      <p:sp>
        <p:nvSpPr>
          <p:cNvPr id="6" name="Slide Number Placeholder 5"/>
          <p:cNvSpPr>
            <a:spLocks noGrp="1"/>
          </p:cNvSpPr>
          <p:nvPr>
            <p:ph type="sldNum" sz="quarter" idx="12"/>
          </p:nvPr>
        </p:nvSpPr>
        <p:spPr/>
        <p:txBody>
          <a:bodyPr/>
          <a:lstStyle/>
          <a:p>
            <a:fld id="{078AA309-8C80-B544-8D0C-6E2421A4D394}" type="slidenum">
              <a:rPr lang="en-US" smtClean="0"/>
              <a:pPr/>
              <a:t>‹#›</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304" y="67541"/>
            <a:ext cx="1150903" cy="1104553"/>
          </a:xfrm>
          <a:prstGeom prst="rect">
            <a:avLst/>
          </a:prstGeom>
        </p:spPr>
      </p:pic>
    </p:spTree>
    <p:extLst>
      <p:ext uri="{BB962C8B-B14F-4D97-AF65-F5344CB8AC3E}">
        <p14:creationId xmlns:p14="http://schemas.microsoft.com/office/powerpoint/2010/main" val="4034441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2" cstate="print">
            <a:extLst>
              <a:ext uri="{28A0092B-C50C-407E-A947-70E740481C1C}">
                <a14:useLocalDpi xmlns:a14="http://schemas.microsoft.com/office/drawing/2010/main" val="0"/>
              </a:ext>
            </a:extLst>
          </a:blip>
          <a:srcRect b="10270"/>
          <a:stretch/>
        </p:blipFill>
        <p:spPr>
          <a:xfrm>
            <a:off x="397" y="3279001"/>
            <a:ext cx="1828009" cy="2263019"/>
          </a:xfrm>
          <a:prstGeom prst="rect">
            <a:avLst/>
          </a:prstGeom>
        </p:spPr>
      </p:pic>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13156"/>
          <a:stretch/>
        </p:blipFill>
        <p:spPr>
          <a:xfrm>
            <a:off x="1828011" y="3388700"/>
            <a:ext cx="1857392" cy="2111174"/>
          </a:xfrm>
          <a:prstGeom prst="rect">
            <a:avLst/>
          </a:prstGeom>
        </p:spPr>
      </p:pic>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17299" r="2366"/>
          <a:stretch/>
        </p:blipFill>
        <p:spPr>
          <a:xfrm rot="5400000">
            <a:off x="3591764" y="3641169"/>
            <a:ext cx="1958894" cy="1828800"/>
          </a:xfrm>
          <a:prstGeom prst="rect">
            <a:avLst/>
          </a:prstGeom>
        </p:spPr>
      </p:pic>
      <p:pic>
        <p:nvPicPr>
          <p:cNvPr id="42" name="Picture 41"/>
          <p:cNvPicPr>
            <a:picLocks noChangeAspect="1"/>
          </p:cNvPicPr>
          <p:nvPr/>
        </p:nvPicPr>
        <p:blipFill rotWithShape="1">
          <a:blip r:embed="rId5" cstate="print">
            <a:extLst>
              <a:ext uri="{28A0092B-C50C-407E-A947-70E740481C1C}">
                <a14:useLocalDpi xmlns:a14="http://schemas.microsoft.com/office/drawing/2010/main" val="0"/>
              </a:ext>
            </a:extLst>
          </a:blip>
          <a:srcRect l="5318" r="30876"/>
          <a:stretch/>
        </p:blipFill>
        <p:spPr>
          <a:xfrm>
            <a:off x="7315200" y="3622379"/>
            <a:ext cx="1828800" cy="1910765"/>
          </a:xfrm>
          <a:prstGeom prst="rect">
            <a:avLst/>
          </a:prstGeom>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4507" t="9554" b="23329"/>
          <a:stretch/>
        </p:blipFill>
        <p:spPr>
          <a:xfrm flipH="1">
            <a:off x="5485611" y="3609313"/>
            <a:ext cx="1828009" cy="1926886"/>
          </a:xfrm>
          <a:prstGeom prst="rect">
            <a:avLst/>
          </a:prstGeom>
        </p:spPr>
      </p:pic>
      <p:sp>
        <p:nvSpPr>
          <p:cNvPr id="23" name="Rectangle 22"/>
          <p:cNvSpPr/>
          <p:nvPr/>
        </p:nvSpPr>
        <p:spPr>
          <a:xfrm>
            <a:off x="0" y="1747090"/>
            <a:ext cx="9135762" cy="1935224"/>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60" y="1762016"/>
            <a:ext cx="9143639" cy="2096269"/>
          </a:xfrm>
          <a:noFill/>
        </p:spPr>
        <p:txBody>
          <a:bodyPr anchor="t"/>
          <a:lstStyle>
            <a:lvl1pPr algn="ctr">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60" y="306643"/>
            <a:ext cx="9143639" cy="1455373"/>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pic>
        <p:nvPicPr>
          <p:cNvPr id="17" name="Picture 16" descr="ddoe.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41108" y="6132728"/>
            <a:ext cx="1861783" cy="618769"/>
          </a:xfrm>
          <a:prstGeom prst="rect">
            <a:avLst/>
          </a:prstGeom>
        </p:spPr>
      </p:pic>
      <p:grpSp>
        <p:nvGrpSpPr>
          <p:cNvPr id="27" name="Group 26"/>
          <p:cNvGrpSpPr/>
          <p:nvPr/>
        </p:nvGrpSpPr>
        <p:grpSpPr>
          <a:xfrm>
            <a:off x="0" y="0"/>
            <a:ext cx="9144000" cy="379849"/>
            <a:chOff x="0" y="2409092"/>
            <a:chExt cx="9144000" cy="685800"/>
          </a:xfrm>
        </p:grpSpPr>
        <p:sp>
          <p:nvSpPr>
            <p:cNvPr id="28" name="Rectangle 27"/>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9" name="Rectangle 28"/>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0" name="Rectangle 29"/>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Rectangle 30"/>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Rectangle 31"/>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33" name="Group 32"/>
          <p:cNvGrpSpPr/>
          <p:nvPr/>
        </p:nvGrpSpPr>
        <p:grpSpPr>
          <a:xfrm>
            <a:off x="-789" y="5424168"/>
            <a:ext cx="9144000" cy="271346"/>
            <a:chOff x="0" y="2409092"/>
            <a:chExt cx="9144000" cy="685800"/>
          </a:xfrm>
        </p:grpSpPr>
        <p:sp>
          <p:nvSpPr>
            <p:cNvPr id="34" name="Rectangle 33"/>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Rectangle 34"/>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6" name="Rectangle 35"/>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7" name="Rectangle 36"/>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8" name="Rectangle 37"/>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061" y="2349732"/>
            <a:ext cx="1150903" cy="1104553"/>
          </a:xfrm>
          <a:prstGeom prst="rect">
            <a:avLst/>
          </a:prstGeom>
        </p:spPr>
      </p:pic>
    </p:spTree>
    <p:extLst>
      <p:ext uri="{BB962C8B-B14F-4D97-AF65-F5344CB8AC3E}">
        <p14:creationId xmlns:p14="http://schemas.microsoft.com/office/powerpoint/2010/main" val="1895268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6486835"/>
            <a:ext cx="556260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p:txBody>
          <a:bodyPr/>
          <a:lstStyle/>
          <a:p>
            <a:fld id="{078AA309-8C80-B544-8D0C-6E2421A4D394}" type="slidenum">
              <a:rPr lang="en-US" smtClean="0"/>
              <a:pPr/>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304" y="67541"/>
            <a:ext cx="1150903" cy="1104553"/>
          </a:xfrm>
          <a:prstGeom prst="rect">
            <a:avLst/>
          </a:prstGeom>
        </p:spPr>
      </p:pic>
    </p:spTree>
    <p:extLst>
      <p:ext uri="{BB962C8B-B14F-4D97-AF65-F5344CB8AC3E}">
        <p14:creationId xmlns:p14="http://schemas.microsoft.com/office/powerpoint/2010/main" val="1570609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6486835"/>
            <a:ext cx="5562600" cy="365125"/>
          </a:xfrm>
        </p:spPr>
        <p:txBody>
          <a:bodyPr/>
          <a:lstStyle>
            <a:lvl1pPr algn="l">
              <a:defRPr/>
            </a:lvl1pPr>
          </a:lstStyle>
          <a:p>
            <a:endParaRPr lang="en-US" dirty="0"/>
          </a:p>
        </p:txBody>
      </p:sp>
      <p:sp>
        <p:nvSpPr>
          <p:cNvPr id="9" name="Slide Number Placeholder 8"/>
          <p:cNvSpPr>
            <a:spLocks noGrp="1"/>
          </p:cNvSpPr>
          <p:nvPr>
            <p:ph type="sldNum" sz="quarter" idx="12"/>
          </p:nvPr>
        </p:nvSpPr>
        <p:spPr/>
        <p:txBody>
          <a:bodyPr/>
          <a:lstStyle/>
          <a:p>
            <a:fld id="{078AA309-8C80-B544-8D0C-6E2421A4D394}" type="slidenum">
              <a:rPr lang="en-US" smtClean="0"/>
              <a:pPr/>
              <a:t>‹#›</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304" y="67541"/>
            <a:ext cx="1150903" cy="1104553"/>
          </a:xfrm>
          <a:prstGeom prst="rect">
            <a:avLst/>
          </a:prstGeom>
        </p:spPr>
      </p:pic>
    </p:spTree>
    <p:extLst>
      <p:ext uri="{BB962C8B-B14F-4D97-AF65-F5344CB8AC3E}">
        <p14:creationId xmlns:p14="http://schemas.microsoft.com/office/powerpoint/2010/main" val="3628593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582780" y="6486835"/>
            <a:ext cx="5437020" cy="365125"/>
          </a:xfrm>
        </p:spPr>
        <p:txBody>
          <a:bodyPr/>
          <a:lstStyle/>
          <a:p>
            <a:endParaRPr lang="en-US" dirty="0"/>
          </a:p>
        </p:txBody>
      </p:sp>
      <p:sp>
        <p:nvSpPr>
          <p:cNvPr id="5" name="Slide Number Placeholder 4"/>
          <p:cNvSpPr>
            <a:spLocks noGrp="1"/>
          </p:cNvSpPr>
          <p:nvPr>
            <p:ph type="sldNum" sz="quarter" idx="12"/>
          </p:nvPr>
        </p:nvSpPr>
        <p:spPr/>
        <p:txBody>
          <a:bodyPr/>
          <a:lstStyle/>
          <a:p>
            <a:fld id="{078AA309-8C80-B544-8D0C-6E2421A4D394}" type="slidenum">
              <a:rPr lang="en-US" smtClean="0"/>
              <a:pPr/>
              <a:t>‹#›</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304" y="67541"/>
            <a:ext cx="1150903" cy="1104553"/>
          </a:xfrm>
          <a:prstGeom prst="rect">
            <a:avLst/>
          </a:prstGeom>
        </p:spPr>
      </p:pic>
    </p:spTree>
    <p:extLst>
      <p:ext uri="{BB962C8B-B14F-4D97-AF65-F5344CB8AC3E}">
        <p14:creationId xmlns:p14="http://schemas.microsoft.com/office/powerpoint/2010/main" val="2544637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8AA309-8C80-B544-8D0C-6E2421A4D394}" type="slidenum">
              <a:rPr lang="en-US" smtClean="0"/>
              <a:pPr/>
              <a:t>‹#›</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304" y="67541"/>
            <a:ext cx="1150903" cy="1104553"/>
          </a:xfrm>
          <a:prstGeom prst="rect">
            <a:avLst/>
          </a:prstGeom>
        </p:spPr>
      </p:pic>
    </p:spTree>
    <p:extLst>
      <p:ext uri="{BB962C8B-B14F-4D97-AF65-F5344CB8AC3E}">
        <p14:creationId xmlns:p14="http://schemas.microsoft.com/office/powerpoint/2010/main" val="316609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2774975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536705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3391178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2019457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3954400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2178392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4034418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1055039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2299828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2366999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138961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5"/>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70"/>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2209513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ECA534-C926-49C5-A073-A1499E492404}" type="datetimeFigureOut">
              <a:rPr lang="en-US" smtClean="0"/>
              <a:t>7/27/2020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02728B-44A6-48A9-9850-E834E49C8380}" type="slidenum">
              <a:rPr lang="en-US" smtClean="0"/>
              <a:t>‹#›</a:t>
            </a:fld>
            <a:endParaRPr lang="en-US" dirty="0"/>
          </a:p>
        </p:txBody>
      </p:sp>
    </p:spTree>
    <p:extLst>
      <p:ext uri="{BB962C8B-B14F-4D97-AF65-F5344CB8AC3E}">
        <p14:creationId xmlns:p14="http://schemas.microsoft.com/office/powerpoint/2010/main" val="48850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3207865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698900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846154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1267517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32"/>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427840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2"/>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96D484B-F9AD-4D60-8DC9-9690524900B6}" type="datetimeFigureOut">
              <a:rPr lang="en-US" smtClean="0"/>
              <a:t>7/27/2020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10AD30-614B-422E-8C59-CBA676B3C075}" type="slidenum">
              <a:rPr lang="en-US" smtClean="0"/>
              <a:t>‹#›</a:t>
            </a:fld>
            <a:endParaRPr lang="en-US" dirty="0"/>
          </a:p>
        </p:txBody>
      </p:sp>
    </p:spTree>
    <p:extLst>
      <p:ext uri="{BB962C8B-B14F-4D97-AF65-F5344CB8AC3E}">
        <p14:creationId xmlns:p14="http://schemas.microsoft.com/office/powerpoint/2010/main" val="226849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6D484B-F9AD-4D60-8DC9-9690524900B6}" type="datetimeFigureOut">
              <a:rPr lang="en-US" smtClean="0"/>
              <a:t>7/27/2020</a:t>
            </a:fld>
            <a:endParaRPr lang="en-US" dirty="0"/>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10AD30-614B-422E-8C59-CBA676B3C075}" type="slidenum">
              <a:rPr lang="en-US" smtClean="0"/>
              <a:t>‹#›</a:t>
            </a:fld>
            <a:endParaRPr lang="en-US" dirty="0"/>
          </a:p>
        </p:txBody>
      </p:sp>
    </p:spTree>
    <p:extLst>
      <p:ext uri="{BB962C8B-B14F-4D97-AF65-F5344CB8AC3E}">
        <p14:creationId xmlns:p14="http://schemas.microsoft.com/office/powerpoint/2010/main" val="3534706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9"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0" y="-29094"/>
            <a:ext cx="9135762" cy="1172094"/>
          </a:xfrm>
          <a:prstGeom prst="rect">
            <a:avLst/>
          </a:prstGeom>
          <a:solidFill>
            <a:srgbClr val="1F49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0" y="0"/>
            <a:ext cx="9144000" cy="1143000"/>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56630"/>
            <a:ext cx="8229600" cy="48282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86835"/>
            <a:ext cx="21336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4868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486835"/>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78AA309-8C80-B544-8D0C-6E2421A4D394}" type="slidenum">
              <a:rPr lang="en-US" smtClean="0"/>
              <a:pPr/>
              <a:t>‹#›</a:t>
            </a:fld>
            <a:endParaRPr lang="en-US" dirty="0"/>
          </a:p>
        </p:txBody>
      </p:sp>
      <p:grpSp>
        <p:nvGrpSpPr>
          <p:cNvPr id="13" name="Group 12"/>
          <p:cNvGrpSpPr/>
          <p:nvPr/>
        </p:nvGrpSpPr>
        <p:grpSpPr>
          <a:xfrm>
            <a:off x="0" y="6304166"/>
            <a:ext cx="9144000" cy="64384"/>
            <a:chOff x="0" y="2409092"/>
            <a:chExt cx="9144000" cy="685800"/>
          </a:xfrm>
        </p:grpSpPr>
        <p:sp>
          <p:nvSpPr>
            <p:cNvPr id="14" name="Rectangle 13"/>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Rectangle 15"/>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7" name="Rectangle 16"/>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8" name="Rectangle 17"/>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304" y="67541"/>
            <a:ext cx="1150903" cy="1104553"/>
          </a:xfrm>
          <a:prstGeom prst="rect">
            <a:avLst/>
          </a:prstGeom>
        </p:spPr>
      </p:pic>
    </p:spTree>
    <p:extLst>
      <p:ext uri="{BB962C8B-B14F-4D97-AF65-F5344CB8AC3E}">
        <p14:creationId xmlns:p14="http://schemas.microsoft.com/office/powerpoint/2010/main" val="4804332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hf hdr="0" ftr="0" dt="0"/>
  <p:txStyles>
    <p:titleStyle>
      <a:lvl1pPr algn="ctr" defTabSz="457200" rtl="0" eaLnBrk="1" latinLnBrk="0" hangingPunct="1">
        <a:spcBef>
          <a:spcPct val="0"/>
        </a:spcBef>
        <a:buNone/>
        <a:defRPr sz="4000" b="1" i="0" kern="1200">
          <a:solidFill>
            <a:schemeClr val="bg1"/>
          </a:solidFill>
          <a:latin typeface="+mj-lt"/>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5ECA534-C926-49C5-A073-A1499E492404}" type="datetimeFigureOut">
              <a:rPr lang="en-US" smtClean="0"/>
              <a:t>7/27/2020</a:t>
            </a:fld>
            <a:endParaRPr lang="en-US" dirty="0"/>
          </a:p>
        </p:txBody>
      </p:sp>
      <p:sp>
        <p:nvSpPr>
          <p:cNvPr id="5" name="Footer Placeholder 4"/>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902728B-44A6-48A9-9850-E834E49C8380}" type="slidenum">
              <a:rPr lang="en-US" smtClean="0"/>
              <a:t>‹#›</a:t>
            </a:fld>
            <a:endParaRPr lang="en-US" dirty="0"/>
          </a:p>
        </p:txBody>
      </p:sp>
    </p:spTree>
    <p:extLst>
      <p:ext uri="{BB962C8B-B14F-4D97-AF65-F5344CB8AC3E}">
        <p14:creationId xmlns:p14="http://schemas.microsoft.com/office/powerpoint/2010/main" val="44176845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23.png"/><Relationship Id="rId17" Type="http://schemas.openxmlformats.org/officeDocument/2006/relationships/image" Target="../media/image37.svg"/><Relationship Id="rId2" Type="http://schemas.openxmlformats.org/officeDocument/2006/relationships/image" Target="../media/image18.png"/><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9.sv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27.emf"/><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jpe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7.pn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BUQIARSN3ag"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hyperlink" Target="mailto:teri.lawler@doe.k12.de.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9" y="5424168"/>
            <a:ext cx="9144000" cy="271346"/>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0270"/>
          <a:stretch/>
        </p:blipFill>
        <p:spPr>
          <a:xfrm>
            <a:off x="397" y="25055"/>
            <a:ext cx="1828009" cy="226301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3156"/>
          <a:stretch/>
        </p:blipFill>
        <p:spPr>
          <a:xfrm>
            <a:off x="1828011" y="134754"/>
            <a:ext cx="1857392" cy="2111174"/>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7299" r="2366"/>
          <a:stretch/>
        </p:blipFill>
        <p:spPr>
          <a:xfrm rot="5400000">
            <a:off x="3591764" y="387223"/>
            <a:ext cx="1958894" cy="1828800"/>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5318" r="30876"/>
          <a:stretch/>
        </p:blipFill>
        <p:spPr>
          <a:xfrm>
            <a:off x="7315200" y="368433"/>
            <a:ext cx="1828800" cy="1910765"/>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4507" t="9554" b="23329"/>
          <a:stretch/>
        </p:blipFill>
        <p:spPr>
          <a:xfrm flipH="1">
            <a:off x="5485611" y="355367"/>
            <a:ext cx="1828009" cy="1926886"/>
          </a:xfrm>
          <a:prstGeom prst="rect">
            <a:avLst/>
          </a:prstGeom>
        </p:spPr>
      </p:pic>
      <p:grpSp>
        <p:nvGrpSpPr>
          <p:cNvPr id="10" name="Group 9"/>
          <p:cNvGrpSpPr/>
          <p:nvPr/>
        </p:nvGrpSpPr>
        <p:grpSpPr>
          <a:xfrm>
            <a:off x="0" y="0"/>
            <a:ext cx="9144000" cy="379849"/>
            <a:chOff x="0" y="2409092"/>
            <a:chExt cx="9144000" cy="685800"/>
          </a:xfrm>
        </p:grpSpPr>
        <p:sp>
          <p:nvSpPr>
            <p:cNvPr id="11" name="Rectangle 10"/>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Rectangle 13"/>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28" name="Picture 27"/>
          <p:cNvPicPr>
            <a:picLocks noChangeAspect="1"/>
          </p:cNvPicPr>
          <p:nvPr/>
        </p:nvPicPr>
        <p:blipFill rotWithShape="1">
          <a:blip r:embed="rId8"/>
          <a:srcRect l="39074" t="78559" r="43796" b="13539"/>
          <a:stretch/>
        </p:blipFill>
        <p:spPr>
          <a:xfrm>
            <a:off x="2577305" y="5826181"/>
            <a:ext cx="3670424" cy="952326"/>
          </a:xfrm>
          <a:prstGeom prst="rect">
            <a:avLst/>
          </a:prstGeom>
        </p:spPr>
      </p:pic>
      <p:sp>
        <p:nvSpPr>
          <p:cNvPr id="30" name="Subtitle 29"/>
          <p:cNvSpPr>
            <a:spLocks noGrp="1"/>
          </p:cNvSpPr>
          <p:nvPr>
            <p:ph type="subTitle" idx="1"/>
          </p:nvPr>
        </p:nvSpPr>
        <p:spPr>
          <a:xfrm>
            <a:off x="333319" y="4963892"/>
            <a:ext cx="8475784" cy="417645"/>
          </a:xfrm>
        </p:spPr>
        <p:txBody>
          <a:bodyPr>
            <a:noAutofit/>
          </a:bodyPr>
          <a:lstStyle/>
          <a:p>
            <a:r>
              <a:rPr lang="en-US" sz="2800" dirty="0" smtClean="0">
                <a:solidFill>
                  <a:srgbClr val="002060"/>
                </a:solidFill>
              </a:rPr>
              <a:t>July 2020</a:t>
            </a:r>
          </a:p>
        </p:txBody>
      </p:sp>
      <p:sp>
        <p:nvSpPr>
          <p:cNvPr id="32" name="Title 1"/>
          <p:cNvSpPr>
            <a:spLocks noGrp="1"/>
          </p:cNvSpPr>
          <p:nvPr>
            <p:ph type="ctrTitle"/>
          </p:nvPr>
        </p:nvSpPr>
        <p:spPr>
          <a:xfrm>
            <a:off x="0" y="2223257"/>
            <a:ext cx="9144000" cy="2120143"/>
          </a:xfrm>
          <a:solidFill>
            <a:srgbClr val="1F497D"/>
          </a:solidFill>
        </p:spPr>
        <p:txBody>
          <a:bodyPr>
            <a:noAutofit/>
          </a:bodyPr>
          <a:lstStyle/>
          <a:p>
            <a:r>
              <a:rPr lang="en-US" sz="4800" b="1" dirty="0" smtClean="0">
                <a:solidFill>
                  <a:schemeClr val="bg1"/>
                </a:solidFill>
              </a:rPr>
              <a:t>Creating a Statewide Culture of Care </a:t>
            </a:r>
            <a:r>
              <a:rPr lang="en-US" sz="3600" b="1" dirty="0" smtClean="0">
                <a:solidFill>
                  <a:schemeClr val="bg1"/>
                </a:solidFill>
              </a:rPr>
              <a:t>    </a:t>
            </a:r>
            <a:br>
              <a:rPr lang="en-US" sz="3600" b="1" dirty="0" smtClean="0">
                <a:solidFill>
                  <a:schemeClr val="bg1"/>
                </a:solidFill>
              </a:rPr>
            </a:br>
            <a:endParaRPr lang="en-US" sz="2500" b="1" dirty="0">
              <a:solidFill>
                <a:srgbClr val="FF0000"/>
              </a:solidFill>
            </a:endParaRP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223257"/>
            <a:ext cx="1314988" cy="1262031"/>
          </a:xfrm>
          <a:prstGeom prst="rect">
            <a:avLst/>
          </a:prstGeom>
        </p:spPr>
      </p:pic>
      <p:sp>
        <p:nvSpPr>
          <p:cNvPr id="2" name="Rectangle 1"/>
          <p:cNvSpPr/>
          <p:nvPr/>
        </p:nvSpPr>
        <p:spPr>
          <a:xfrm>
            <a:off x="-788" y="4314603"/>
            <a:ext cx="9144000" cy="707886"/>
          </a:xfrm>
          <a:prstGeom prst="rect">
            <a:avLst/>
          </a:prstGeom>
        </p:spPr>
        <p:txBody>
          <a:bodyPr wrap="square">
            <a:spAutoFit/>
          </a:bodyPr>
          <a:lstStyle/>
          <a:p>
            <a:pPr algn="ctr"/>
            <a:r>
              <a:rPr lang="en-US" sz="2400" b="1" dirty="0">
                <a:solidFill>
                  <a:srgbClr val="FF0000"/>
                </a:solidFill>
              </a:rPr>
              <a:t>Bridging Hope and </a:t>
            </a:r>
            <a:r>
              <a:rPr lang="en-US" sz="2400" b="1" dirty="0" smtClean="0">
                <a:solidFill>
                  <a:srgbClr val="FF0000"/>
                </a:solidFill>
              </a:rPr>
              <a:t>Opportunity with Positive Childhood Experiences</a:t>
            </a:r>
            <a:r>
              <a:rPr lang="en-US" sz="4000" dirty="0">
                <a:solidFill>
                  <a:srgbClr val="FF0000"/>
                </a:solidFill>
              </a:rPr>
              <a:t> </a:t>
            </a:r>
            <a:endParaRPr lang="en-US" sz="4000" dirty="0"/>
          </a:p>
        </p:txBody>
      </p:sp>
    </p:spTree>
    <p:extLst>
      <p:ext uri="{BB962C8B-B14F-4D97-AF65-F5344CB8AC3E}">
        <p14:creationId xmlns:p14="http://schemas.microsoft.com/office/powerpoint/2010/main" val="2863887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37160"/>
            <a:ext cx="8839200" cy="6522720"/>
          </a:xfrm>
        </p:spPr>
      </p:pic>
    </p:spTree>
    <p:extLst>
      <p:ext uri="{BB962C8B-B14F-4D97-AF65-F5344CB8AC3E}">
        <p14:creationId xmlns:p14="http://schemas.microsoft.com/office/powerpoint/2010/main" val="1223940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444BF4F9-A06D-154D-B792-24B19590DE7F}"/>
              </a:ext>
            </a:extLst>
          </p:cNvPr>
          <p:cNvSpPr/>
          <p:nvPr/>
        </p:nvSpPr>
        <p:spPr>
          <a:xfrm>
            <a:off x="4363631" y="3042739"/>
            <a:ext cx="4265392" cy="7293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en-US">
              <a:solidFill>
                <a:prstClr val="black"/>
              </a:solidFill>
              <a:latin typeface="Calibri" panose="020F0502020204030204"/>
            </a:endParaRPr>
          </a:p>
        </p:txBody>
      </p:sp>
      <p:sp>
        <p:nvSpPr>
          <p:cNvPr id="33" name="Rounded Rectangle 32">
            <a:extLst>
              <a:ext uri="{FF2B5EF4-FFF2-40B4-BE49-F238E27FC236}">
                <a16:creationId xmlns:a16="http://schemas.microsoft.com/office/drawing/2014/main" id="{9F8255CF-1B75-324A-B9E2-6DD844797A68}"/>
              </a:ext>
            </a:extLst>
          </p:cNvPr>
          <p:cNvSpPr/>
          <p:nvPr/>
        </p:nvSpPr>
        <p:spPr>
          <a:xfrm>
            <a:off x="4347338" y="3916290"/>
            <a:ext cx="4265392" cy="10787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342900">
              <a:defRPr/>
            </a:pPr>
            <a:endParaRPr lang="en-US">
              <a:solidFill>
                <a:prstClr val="black"/>
              </a:solidFill>
              <a:latin typeface="Calibri" panose="020F0502020204030204"/>
            </a:endParaRPr>
          </a:p>
        </p:txBody>
      </p:sp>
      <p:sp>
        <p:nvSpPr>
          <p:cNvPr id="34" name="Rounded Rectangle 33">
            <a:extLst>
              <a:ext uri="{FF2B5EF4-FFF2-40B4-BE49-F238E27FC236}">
                <a16:creationId xmlns:a16="http://schemas.microsoft.com/office/drawing/2014/main" id="{38D39614-577A-944D-8EA7-8E70189F236D}"/>
              </a:ext>
            </a:extLst>
          </p:cNvPr>
          <p:cNvSpPr/>
          <p:nvPr/>
        </p:nvSpPr>
        <p:spPr>
          <a:xfrm>
            <a:off x="4363630" y="2176761"/>
            <a:ext cx="4265392" cy="7293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342900">
              <a:defRPr/>
            </a:pPr>
            <a:endParaRPr lang="en-US">
              <a:solidFill>
                <a:prstClr val="black"/>
              </a:solidFill>
              <a:latin typeface="Calibri" panose="020F0502020204030204"/>
            </a:endParaRPr>
          </a:p>
        </p:txBody>
      </p:sp>
      <p:sp>
        <p:nvSpPr>
          <p:cNvPr id="29" name="Rounded Rectangle 28">
            <a:extLst>
              <a:ext uri="{FF2B5EF4-FFF2-40B4-BE49-F238E27FC236}">
                <a16:creationId xmlns:a16="http://schemas.microsoft.com/office/drawing/2014/main" id="{01FF12CC-0B68-8B44-93D9-D022ED858C90}"/>
              </a:ext>
            </a:extLst>
          </p:cNvPr>
          <p:cNvSpPr/>
          <p:nvPr/>
        </p:nvSpPr>
        <p:spPr>
          <a:xfrm>
            <a:off x="496416" y="2811167"/>
            <a:ext cx="3511296" cy="7293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en-US">
              <a:solidFill>
                <a:prstClr val="black"/>
              </a:solidFill>
              <a:latin typeface="Calibri" panose="020F0502020204030204"/>
            </a:endParaRPr>
          </a:p>
        </p:txBody>
      </p:sp>
      <p:sp>
        <p:nvSpPr>
          <p:cNvPr id="30" name="Rounded Rectangle 29">
            <a:extLst>
              <a:ext uri="{FF2B5EF4-FFF2-40B4-BE49-F238E27FC236}">
                <a16:creationId xmlns:a16="http://schemas.microsoft.com/office/drawing/2014/main" id="{D9ECBD7D-A02F-7043-8610-6630D6B38E47}"/>
              </a:ext>
            </a:extLst>
          </p:cNvPr>
          <p:cNvSpPr/>
          <p:nvPr/>
        </p:nvSpPr>
        <p:spPr>
          <a:xfrm>
            <a:off x="496416" y="3696531"/>
            <a:ext cx="3511296" cy="72939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342900">
              <a:defRPr/>
            </a:pPr>
            <a:endParaRPr lang="en-US">
              <a:solidFill>
                <a:prstClr val="black"/>
              </a:solidFill>
              <a:latin typeface="Calibri" panose="020F0502020204030204"/>
            </a:endParaRPr>
          </a:p>
        </p:txBody>
      </p:sp>
      <p:sp>
        <p:nvSpPr>
          <p:cNvPr id="31" name="Rounded Rectangle 30">
            <a:extLst>
              <a:ext uri="{FF2B5EF4-FFF2-40B4-BE49-F238E27FC236}">
                <a16:creationId xmlns:a16="http://schemas.microsoft.com/office/drawing/2014/main" id="{3530E3BF-2C5B-864E-B995-CB9200327DBE}"/>
              </a:ext>
            </a:extLst>
          </p:cNvPr>
          <p:cNvSpPr/>
          <p:nvPr/>
        </p:nvSpPr>
        <p:spPr>
          <a:xfrm>
            <a:off x="496416" y="4602422"/>
            <a:ext cx="3511296" cy="72939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342900">
              <a:defRPr/>
            </a:pPr>
            <a:endParaRPr lang="en-US">
              <a:solidFill>
                <a:prstClr val="black"/>
              </a:solidFill>
              <a:latin typeface="Calibri" panose="020F0502020204030204"/>
            </a:endParaRPr>
          </a:p>
        </p:txBody>
      </p:sp>
      <p:sp>
        <p:nvSpPr>
          <p:cNvPr id="28" name="Rounded Rectangle 27">
            <a:extLst>
              <a:ext uri="{FF2B5EF4-FFF2-40B4-BE49-F238E27FC236}">
                <a16:creationId xmlns:a16="http://schemas.microsoft.com/office/drawing/2014/main" id="{2304B1D4-07F3-E446-8728-C050D7486392}"/>
              </a:ext>
            </a:extLst>
          </p:cNvPr>
          <p:cNvSpPr/>
          <p:nvPr/>
        </p:nvSpPr>
        <p:spPr>
          <a:xfrm>
            <a:off x="514978" y="1944042"/>
            <a:ext cx="3511296" cy="72939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342900">
              <a:defRPr/>
            </a:pPr>
            <a:endParaRPr lang="en-US">
              <a:solidFill>
                <a:prstClr val="black"/>
              </a:solidFill>
              <a:latin typeface="Calibri" panose="020F0502020204030204"/>
            </a:endParaRPr>
          </a:p>
        </p:txBody>
      </p:sp>
      <p:sp>
        <p:nvSpPr>
          <p:cNvPr id="2" name="Title 1"/>
          <p:cNvSpPr>
            <a:spLocks noGrp="1"/>
          </p:cNvSpPr>
          <p:nvPr>
            <p:ph type="title"/>
          </p:nvPr>
        </p:nvSpPr>
        <p:spPr/>
        <p:txBody>
          <a:bodyPr>
            <a:normAutofit/>
          </a:bodyPr>
          <a:lstStyle/>
          <a:p>
            <a:r>
              <a:rPr lang="en-US" sz="2700" b="1" dirty="0">
                <a:solidFill>
                  <a:srgbClr val="283F74"/>
                </a:solidFill>
                <a:latin typeface="Antipasto" panose="02000506000000020004" pitchFamily="2" charset="0"/>
              </a:rPr>
              <a:t>The Crisis: Pandemic (CDC) &amp; Racial Injustice</a:t>
            </a:r>
          </a:p>
        </p:txBody>
      </p:sp>
      <p:sp>
        <p:nvSpPr>
          <p:cNvPr id="3" name="Content Placeholder 2"/>
          <p:cNvSpPr>
            <a:spLocks noGrp="1"/>
          </p:cNvSpPr>
          <p:nvPr>
            <p:ph sz="quarter" idx="10"/>
          </p:nvPr>
        </p:nvSpPr>
        <p:spPr>
          <a:xfrm>
            <a:off x="1294123" y="2198386"/>
            <a:ext cx="2685593" cy="447333"/>
          </a:xfrm>
        </p:spPr>
        <p:txBody>
          <a:bodyPr>
            <a:normAutofit/>
          </a:bodyPr>
          <a:lstStyle/>
          <a:p>
            <a:pPr marL="0" indent="0"/>
            <a:r>
              <a:rPr lang="en-US" sz="1500" dirty="0">
                <a:solidFill>
                  <a:srgbClr val="283F74"/>
                </a:solidFill>
                <a:latin typeface="Century Gothic" panose="020B0502020202020204" pitchFamily="34" charset="0"/>
              </a:rPr>
              <a:t>Health-related fear</a:t>
            </a:r>
            <a:endParaRPr lang="en-US" dirty="0"/>
          </a:p>
        </p:txBody>
      </p:sp>
      <p:sp>
        <p:nvSpPr>
          <p:cNvPr id="25" name="Content Placeholder 24">
            <a:extLst>
              <a:ext uri="{FF2B5EF4-FFF2-40B4-BE49-F238E27FC236}">
                <a16:creationId xmlns:a16="http://schemas.microsoft.com/office/drawing/2014/main" id="{EA67E6F5-9F06-CC43-BAC8-A9E39791860E}"/>
              </a:ext>
            </a:extLst>
          </p:cNvPr>
          <p:cNvSpPr>
            <a:spLocks noGrp="1"/>
          </p:cNvSpPr>
          <p:nvPr>
            <p:ph sz="quarter" idx="11"/>
          </p:nvPr>
        </p:nvSpPr>
        <p:spPr>
          <a:xfrm>
            <a:off x="5316486" y="2310994"/>
            <a:ext cx="2608460" cy="664027"/>
          </a:xfrm>
        </p:spPr>
        <p:txBody>
          <a:bodyPr>
            <a:normAutofit/>
          </a:bodyPr>
          <a:lstStyle/>
          <a:p>
            <a:pPr marL="0" indent="0"/>
            <a:r>
              <a:rPr lang="en-US" sz="1500" dirty="0">
                <a:solidFill>
                  <a:srgbClr val="283F74"/>
                </a:solidFill>
                <a:latin typeface="Century Gothic" panose="020B0502020202020204" pitchFamily="34" charset="0"/>
              </a:rPr>
              <a:t>Worsening of chronic health problems</a:t>
            </a:r>
            <a:endParaRPr lang="en-US" sz="1500" dirty="0"/>
          </a:p>
        </p:txBody>
      </p:sp>
      <p:pic>
        <p:nvPicPr>
          <p:cNvPr id="5" name="Graphic 4" descr="Medical">
            <a:extLst>
              <a:ext uri="{FF2B5EF4-FFF2-40B4-BE49-F238E27FC236}">
                <a16:creationId xmlns:a16="http://schemas.microsoft.com/office/drawing/2014/main" id="{182BB75D-148B-DC41-8504-D77C8CD0928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68090" y="1941915"/>
            <a:ext cx="731520" cy="731520"/>
          </a:xfrm>
          <a:prstGeom prst="rect">
            <a:avLst/>
          </a:prstGeom>
        </p:spPr>
      </p:pic>
      <p:pic>
        <p:nvPicPr>
          <p:cNvPr id="7" name="Graphic 6" descr="Sleep">
            <a:extLst>
              <a:ext uri="{FF2B5EF4-FFF2-40B4-BE49-F238E27FC236}">
                <a16:creationId xmlns:a16="http://schemas.microsoft.com/office/drawing/2014/main" id="{E8781318-8830-4E4D-AB7E-0B911749772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62603" y="2792484"/>
            <a:ext cx="731520" cy="731520"/>
          </a:xfrm>
          <a:prstGeom prst="rect">
            <a:avLst/>
          </a:prstGeom>
        </p:spPr>
      </p:pic>
      <p:pic>
        <p:nvPicPr>
          <p:cNvPr id="11" name="Graphic 10" descr="Heartbeat">
            <a:extLst>
              <a:ext uri="{FF2B5EF4-FFF2-40B4-BE49-F238E27FC236}">
                <a16:creationId xmlns:a16="http://schemas.microsoft.com/office/drawing/2014/main" id="{B521D581-5DC9-2C47-BAF3-BACA65CA502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474706" y="2162771"/>
            <a:ext cx="730705" cy="730705"/>
          </a:xfrm>
          <a:prstGeom prst="rect">
            <a:avLst/>
          </a:prstGeom>
        </p:spPr>
      </p:pic>
      <p:grpSp>
        <p:nvGrpSpPr>
          <p:cNvPr id="27" name="Group 26">
            <a:extLst>
              <a:ext uri="{FF2B5EF4-FFF2-40B4-BE49-F238E27FC236}">
                <a16:creationId xmlns:a16="http://schemas.microsoft.com/office/drawing/2014/main" id="{EE9C4693-75AE-E241-9DB9-B4A249C619C0}"/>
              </a:ext>
            </a:extLst>
          </p:cNvPr>
          <p:cNvGrpSpPr/>
          <p:nvPr/>
        </p:nvGrpSpPr>
        <p:grpSpPr>
          <a:xfrm>
            <a:off x="4430784" y="3119284"/>
            <a:ext cx="848286" cy="582820"/>
            <a:chOff x="4147525" y="1480700"/>
            <a:chExt cx="848286" cy="582820"/>
          </a:xfrm>
          <a:solidFill>
            <a:schemeClr val="accent2"/>
          </a:solidFill>
        </p:grpSpPr>
        <p:pic>
          <p:nvPicPr>
            <p:cNvPr id="13" name="Graphic 12" descr="Martini">
              <a:extLst>
                <a:ext uri="{FF2B5EF4-FFF2-40B4-BE49-F238E27FC236}">
                  <a16:creationId xmlns:a16="http://schemas.microsoft.com/office/drawing/2014/main" id="{8CE795FC-673E-6448-8E0B-274E2AEFC8B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62439" y="1530148"/>
              <a:ext cx="533372" cy="533372"/>
            </a:xfrm>
            <a:prstGeom prst="rect">
              <a:avLst/>
            </a:prstGeom>
          </p:spPr>
        </p:pic>
        <p:pic>
          <p:nvPicPr>
            <p:cNvPr id="15" name="Graphic 14" descr="Smoking">
              <a:extLst>
                <a:ext uri="{FF2B5EF4-FFF2-40B4-BE49-F238E27FC236}">
                  <a16:creationId xmlns:a16="http://schemas.microsoft.com/office/drawing/2014/main" id="{27697549-7831-1D4F-8E01-2E196CC3188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147525" y="1480700"/>
              <a:ext cx="533372" cy="533372"/>
            </a:xfrm>
            <a:prstGeom prst="rect">
              <a:avLst/>
            </a:prstGeom>
          </p:spPr>
        </p:pic>
      </p:grpSp>
      <p:pic>
        <p:nvPicPr>
          <p:cNvPr id="17" name="Graphic 16" descr="Man">
            <a:extLst>
              <a:ext uri="{FF2B5EF4-FFF2-40B4-BE49-F238E27FC236}">
                <a16:creationId xmlns:a16="http://schemas.microsoft.com/office/drawing/2014/main" id="{C5A4E76C-3682-A549-B107-16957EDE51B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4379166" y="4082629"/>
            <a:ext cx="730705" cy="730705"/>
          </a:xfrm>
          <a:prstGeom prst="rect">
            <a:avLst/>
          </a:prstGeom>
        </p:spPr>
      </p:pic>
      <p:pic>
        <p:nvPicPr>
          <p:cNvPr id="19" name="Graphic 18" descr="Pasta">
            <a:extLst>
              <a:ext uri="{FF2B5EF4-FFF2-40B4-BE49-F238E27FC236}">
                <a16:creationId xmlns:a16="http://schemas.microsoft.com/office/drawing/2014/main" id="{E5FBBC92-FE83-8B47-A92F-0F120633BC56}"/>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562603" y="3682415"/>
            <a:ext cx="731520" cy="731520"/>
          </a:xfrm>
          <a:prstGeom prst="rect">
            <a:avLst/>
          </a:prstGeom>
        </p:spPr>
      </p:pic>
      <p:pic>
        <p:nvPicPr>
          <p:cNvPr id="24" name="Graphic 23" descr="Brain in head">
            <a:extLst>
              <a:ext uri="{FF2B5EF4-FFF2-40B4-BE49-F238E27FC236}">
                <a16:creationId xmlns:a16="http://schemas.microsoft.com/office/drawing/2014/main" id="{11386BAB-ADB3-1741-B1C3-B27AD900D40F}"/>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62603" y="4586462"/>
            <a:ext cx="731520" cy="731520"/>
          </a:xfrm>
          <a:prstGeom prst="rect">
            <a:avLst/>
          </a:prstGeom>
        </p:spPr>
      </p:pic>
      <p:sp>
        <p:nvSpPr>
          <p:cNvPr id="21" name="TextBox 20">
            <a:extLst>
              <a:ext uri="{FF2B5EF4-FFF2-40B4-BE49-F238E27FC236}">
                <a16:creationId xmlns:a16="http://schemas.microsoft.com/office/drawing/2014/main" id="{06B85997-8C9C-4531-AE4A-030FA3C7F486}"/>
              </a:ext>
            </a:extLst>
          </p:cNvPr>
          <p:cNvSpPr txBox="1"/>
          <p:nvPr/>
        </p:nvSpPr>
        <p:spPr>
          <a:xfrm>
            <a:off x="6446520" y="5797409"/>
            <a:ext cx="2301386" cy="307777"/>
          </a:xfrm>
          <a:prstGeom prst="rect">
            <a:avLst/>
          </a:prstGeom>
          <a:noFill/>
        </p:spPr>
        <p:txBody>
          <a:bodyPr wrap="square" rtlCol="0">
            <a:spAutoFit/>
          </a:bodyPr>
          <a:lstStyle/>
          <a:p>
            <a:pPr algn="r" defTabSz="342900">
              <a:defRPr/>
            </a:pPr>
            <a:r>
              <a:rPr lang="de-DE" sz="1400" dirty="0">
                <a:solidFill>
                  <a:srgbClr val="283F74"/>
                </a:solidFill>
                <a:latin typeface="Calibri" panose="020F0502020204030204"/>
              </a:rPr>
              <a:t>©2020 </a:t>
            </a:r>
            <a:r>
              <a:rPr lang="en-US" sz="1400" dirty="0">
                <a:solidFill>
                  <a:srgbClr val="283F74"/>
                </a:solidFill>
                <a:latin typeface="Calibri" panose="020F0502020204030204"/>
              </a:rPr>
              <a:t>Pure Edge, Inc</a:t>
            </a:r>
            <a:r>
              <a:rPr lang="en-US" sz="750" dirty="0">
                <a:solidFill>
                  <a:srgbClr val="283F74"/>
                </a:solidFill>
                <a:latin typeface="Calibri" panose="020F0502020204030204"/>
              </a:rPr>
              <a:t>.</a:t>
            </a:r>
          </a:p>
        </p:txBody>
      </p:sp>
      <p:sp>
        <p:nvSpPr>
          <p:cNvPr id="23" name="Content Placeholder 2">
            <a:extLst>
              <a:ext uri="{FF2B5EF4-FFF2-40B4-BE49-F238E27FC236}">
                <a16:creationId xmlns:a16="http://schemas.microsoft.com/office/drawing/2014/main" id="{A9E4D3CD-AAF3-44D8-8CCC-64C59332272D}"/>
              </a:ext>
            </a:extLst>
          </p:cNvPr>
          <p:cNvSpPr txBox="1">
            <a:spLocks/>
          </p:cNvSpPr>
          <p:nvPr/>
        </p:nvSpPr>
        <p:spPr>
          <a:xfrm>
            <a:off x="1276501" y="3074545"/>
            <a:ext cx="2685593" cy="4473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defRPr/>
            </a:pPr>
            <a:r>
              <a:rPr lang="en-US" sz="1500" dirty="0">
                <a:solidFill>
                  <a:srgbClr val="283F74"/>
                </a:solidFill>
                <a:latin typeface="Century Gothic" panose="020B0502020202020204" pitchFamily="34" charset="0"/>
              </a:rPr>
              <a:t>Sleep problems</a:t>
            </a:r>
            <a:endParaRPr lang="en-US" sz="1800" dirty="0">
              <a:solidFill>
                <a:prstClr val="black"/>
              </a:solidFill>
              <a:latin typeface="Calibri" panose="020F0502020204030204"/>
            </a:endParaRPr>
          </a:p>
        </p:txBody>
      </p:sp>
      <p:sp>
        <p:nvSpPr>
          <p:cNvPr id="26" name="Content Placeholder 2">
            <a:extLst>
              <a:ext uri="{FF2B5EF4-FFF2-40B4-BE49-F238E27FC236}">
                <a16:creationId xmlns:a16="http://schemas.microsoft.com/office/drawing/2014/main" id="{F264BDD9-3C3B-45B5-AAD3-6EB13512ADC5}"/>
              </a:ext>
            </a:extLst>
          </p:cNvPr>
          <p:cNvSpPr txBox="1">
            <a:spLocks/>
          </p:cNvSpPr>
          <p:nvPr/>
        </p:nvSpPr>
        <p:spPr>
          <a:xfrm>
            <a:off x="1294123" y="4008323"/>
            <a:ext cx="2685593" cy="4473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defRPr/>
            </a:pPr>
            <a:r>
              <a:rPr lang="en-US" sz="1500" dirty="0">
                <a:solidFill>
                  <a:srgbClr val="283F74"/>
                </a:solidFill>
                <a:latin typeface="Century Gothic" panose="020B0502020202020204" pitchFamily="34" charset="0"/>
              </a:rPr>
              <a:t>Eating problems</a:t>
            </a:r>
            <a:endParaRPr lang="en-US" sz="1800" dirty="0">
              <a:solidFill>
                <a:prstClr val="black"/>
              </a:solidFill>
              <a:latin typeface="Calibri" panose="020F0502020204030204"/>
            </a:endParaRPr>
          </a:p>
        </p:txBody>
      </p:sp>
      <p:sp>
        <p:nvSpPr>
          <p:cNvPr id="35" name="Content Placeholder 2">
            <a:extLst>
              <a:ext uri="{FF2B5EF4-FFF2-40B4-BE49-F238E27FC236}">
                <a16:creationId xmlns:a16="http://schemas.microsoft.com/office/drawing/2014/main" id="{7512EDA6-4351-4954-BCE5-290857E9E493}"/>
              </a:ext>
            </a:extLst>
          </p:cNvPr>
          <p:cNvSpPr txBox="1">
            <a:spLocks/>
          </p:cNvSpPr>
          <p:nvPr/>
        </p:nvSpPr>
        <p:spPr>
          <a:xfrm>
            <a:off x="1222485" y="4864034"/>
            <a:ext cx="2685593" cy="4473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defRPr/>
            </a:pPr>
            <a:r>
              <a:rPr lang="en-US" sz="1500" dirty="0">
                <a:solidFill>
                  <a:srgbClr val="283F74"/>
                </a:solidFill>
                <a:latin typeface="Century Gothic" panose="020B0502020202020204" pitchFamily="34" charset="0"/>
              </a:rPr>
              <a:t>Concentration problems</a:t>
            </a:r>
            <a:endParaRPr lang="en-US" sz="1800" dirty="0">
              <a:solidFill>
                <a:prstClr val="black"/>
              </a:solidFill>
              <a:latin typeface="Calibri" panose="020F0502020204030204"/>
            </a:endParaRPr>
          </a:p>
        </p:txBody>
      </p:sp>
      <p:sp>
        <p:nvSpPr>
          <p:cNvPr id="36" name="Content Placeholder 24">
            <a:extLst>
              <a:ext uri="{FF2B5EF4-FFF2-40B4-BE49-F238E27FC236}">
                <a16:creationId xmlns:a16="http://schemas.microsoft.com/office/drawing/2014/main" id="{A8F1295A-1BD9-455E-9C3B-E89150FF6AF0}"/>
              </a:ext>
            </a:extLst>
          </p:cNvPr>
          <p:cNvSpPr txBox="1">
            <a:spLocks/>
          </p:cNvSpPr>
          <p:nvPr/>
        </p:nvSpPr>
        <p:spPr>
          <a:xfrm>
            <a:off x="5405574" y="3176226"/>
            <a:ext cx="2608460" cy="66402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defRPr/>
            </a:pPr>
            <a:r>
              <a:rPr lang="en-US" sz="1500" dirty="0">
                <a:solidFill>
                  <a:srgbClr val="283F74"/>
                </a:solidFill>
                <a:latin typeface="Century Gothic" panose="020B0502020202020204" pitchFamily="34" charset="0"/>
              </a:rPr>
              <a:t>Increased use of alcohol, tobacco, and other drugs</a:t>
            </a:r>
            <a:endParaRPr lang="en-US" sz="1500" dirty="0">
              <a:solidFill>
                <a:prstClr val="black"/>
              </a:solidFill>
              <a:latin typeface="Calibri" panose="020F0502020204030204"/>
            </a:endParaRPr>
          </a:p>
        </p:txBody>
      </p:sp>
      <p:sp>
        <p:nvSpPr>
          <p:cNvPr id="37" name="Content Placeholder 24">
            <a:extLst>
              <a:ext uri="{FF2B5EF4-FFF2-40B4-BE49-F238E27FC236}">
                <a16:creationId xmlns:a16="http://schemas.microsoft.com/office/drawing/2014/main" id="{4D49B0C9-9586-44DD-BD81-D12ABF02568D}"/>
              </a:ext>
            </a:extLst>
          </p:cNvPr>
          <p:cNvSpPr txBox="1">
            <a:spLocks/>
          </p:cNvSpPr>
          <p:nvPr/>
        </p:nvSpPr>
        <p:spPr>
          <a:xfrm>
            <a:off x="5105255" y="4173178"/>
            <a:ext cx="3483027" cy="66402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cap="none"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33" kern="1200" cap="none"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defRPr/>
            </a:pPr>
            <a:r>
              <a:rPr lang="en-US" sz="1500" dirty="0">
                <a:solidFill>
                  <a:srgbClr val="283F74"/>
                </a:solidFill>
                <a:latin typeface="Century Gothic" panose="020B0502020202020204" pitchFamily="34" charset="0"/>
              </a:rPr>
              <a:t>Isolation</a:t>
            </a:r>
          </a:p>
          <a:p>
            <a:pPr marL="342900" lvl="1" indent="0" defTabSz="685800">
              <a:spcBef>
                <a:spcPts val="375"/>
              </a:spcBef>
              <a:defRPr/>
            </a:pPr>
            <a:r>
              <a:rPr lang="en-US" sz="1500" dirty="0">
                <a:solidFill>
                  <a:srgbClr val="283F74"/>
                </a:solidFill>
                <a:latin typeface="Century Gothic" panose="020B0502020202020204" pitchFamily="34" charset="0"/>
              </a:rPr>
              <a:t>50% of 20K responders reported feeling lonely (Cigna Survey)</a:t>
            </a:r>
            <a:endParaRPr lang="en-US" sz="1500" dirty="0">
              <a:solidFill>
                <a:prstClr val="black"/>
              </a:solidFill>
              <a:latin typeface="Calibri" panose="020F0502020204030204"/>
            </a:endParaRPr>
          </a:p>
        </p:txBody>
      </p:sp>
    </p:spTree>
    <p:extLst>
      <p:ext uri="{BB962C8B-B14F-4D97-AF65-F5344CB8AC3E}">
        <p14:creationId xmlns:p14="http://schemas.microsoft.com/office/powerpoint/2010/main" val="128591680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4E7FD0-6E1F-442F-BC0C-DCB77E90ACB8}"/>
              </a:ext>
            </a:extLst>
          </p:cNvPr>
          <p:cNvPicPr>
            <a:picLocks noChangeAspect="1"/>
          </p:cNvPicPr>
          <p:nvPr/>
        </p:nvPicPr>
        <p:blipFill rotWithShape="1">
          <a:blip r:embed="rId3">
            <a:extLst>
              <a:ext uri="{28A0092B-C50C-407E-A947-70E740481C1C}">
                <a14:useLocalDpi xmlns:a14="http://schemas.microsoft.com/office/drawing/2010/main" val="0"/>
              </a:ext>
            </a:extLst>
          </a:blip>
          <a:srcRect l="28750" t="21199" r="28413" b="9294"/>
          <a:stretch/>
        </p:blipFill>
        <p:spPr>
          <a:xfrm>
            <a:off x="3178969" y="1957584"/>
            <a:ext cx="2964657" cy="2946233"/>
          </a:xfrm>
          <a:prstGeom prst="rect">
            <a:avLst/>
          </a:prstGeom>
        </p:spPr>
      </p:pic>
      <p:sp>
        <p:nvSpPr>
          <p:cNvPr id="2" name="TextBox 1">
            <a:extLst>
              <a:ext uri="{FF2B5EF4-FFF2-40B4-BE49-F238E27FC236}">
                <a16:creationId xmlns:a16="http://schemas.microsoft.com/office/drawing/2014/main" id="{231D7646-E8D6-4401-9D51-7C6F268F6179}"/>
              </a:ext>
            </a:extLst>
          </p:cNvPr>
          <p:cNvSpPr txBox="1"/>
          <p:nvPr/>
        </p:nvSpPr>
        <p:spPr>
          <a:xfrm>
            <a:off x="3050383" y="2107406"/>
            <a:ext cx="335756" cy="300082"/>
          </a:xfrm>
          <a:prstGeom prst="rect">
            <a:avLst/>
          </a:prstGeom>
          <a:solidFill>
            <a:srgbClr val="BEDBEC"/>
          </a:solidFill>
        </p:spPr>
        <p:txBody>
          <a:bodyPr wrap="square" rtlCol="0">
            <a:spAutoFit/>
          </a:bodyPr>
          <a:lstStyle/>
          <a:p>
            <a:pPr defTabSz="342900">
              <a:defRPr/>
            </a:pPr>
            <a:endParaRPr lang="en-US" sz="135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D6C83712-1A41-4854-B6AD-2A3DA9A57792}"/>
              </a:ext>
            </a:extLst>
          </p:cNvPr>
          <p:cNvSpPr txBox="1"/>
          <p:nvPr/>
        </p:nvSpPr>
        <p:spPr>
          <a:xfrm>
            <a:off x="3050381" y="3986212"/>
            <a:ext cx="257175" cy="300082"/>
          </a:xfrm>
          <a:prstGeom prst="rect">
            <a:avLst/>
          </a:prstGeom>
          <a:solidFill>
            <a:srgbClr val="BEDBEC"/>
          </a:solidFill>
        </p:spPr>
        <p:txBody>
          <a:bodyPr wrap="square" rtlCol="0">
            <a:spAutoFit/>
          </a:bodyPr>
          <a:lstStyle/>
          <a:p>
            <a:pPr defTabSz="342900">
              <a:defRPr/>
            </a:pPr>
            <a:endParaRPr lang="en-US" sz="135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286BD726-F0BF-42B9-9A16-231BED03E804}"/>
              </a:ext>
            </a:extLst>
          </p:cNvPr>
          <p:cNvSpPr txBox="1"/>
          <p:nvPr/>
        </p:nvSpPr>
        <p:spPr>
          <a:xfrm>
            <a:off x="1196130" y="1496850"/>
            <a:ext cx="6751740" cy="307777"/>
          </a:xfrm>
          <a:prstGeom prst="rect">
            <a:avLst/>
          </a:prstGeom>
          <a:noFill/>
        </p:spPr>
        <p:txBody>
          <a:bodyPr wrap="square" rtlCol="0">
            <a:spAutoFit/>
          </a:bodyPr>
          <a:lstStyle/>
          <a:p>
            <a:pPr algn="ctr" defTabSz="342900">
              <a:defRPr/>
            </a:pPr>
            <a:r>
              <a:rPr lang="en-US" sz="1400" dirty="0">
                <a:solidFill>
                  <a:srgbClr val="283F74"/>
                </a:solidFill>
                <a:latin typeface="Century Gothic" panose="020B0502020202020204" pitchFamily="34" charset="0"/>
              </a:rPr>
              <a:t>In highly stressed school environments, teachers and learners pay the </a:t>
            </a:r>
            <a:r>
              <a:rPr lang="en-US" sz="1400" dirty="0" smtClean="0">
                <a:solidFill>
                  <a:srgbClr val="283F74"/>
                </a:solidFill>
                <a:latin typeface="Century Gothic" panose="020B0502020202020204" pitchFamily="34" charset="0"/>
              </a:rPr>
              <a:t>price.</a:t>
            </a:r>
            <a:endParaRPr lang="en-US" sz="1400" dirty="0">
              <a:solidFill>
                <a:srgbClr val="283F74"/>
              </a:solidFill>
              <a:latin typeface="Century Gothic" panose="020B0502020202020204" pitchFamily="34" charset="0"/>
            </a:endParaRPr>
          </a:p>
        </p:txBody>
      </p:sp>
      <p:sp>
        <p:nvSpPr>
          <p:cNvPr id="10" name="TextBox 9">
            <a:extLst>
              <a:ext uri="{FF2B5EF4-FFF2-40B4-BE49-F238E27FC236}">
                <a16:creationId xmlns:a16="http://schemas.microsoft.com/office/drawing/2014/main" id="{27829E8A-3C93-4347-A386-A2FEE2653568}"/>
              </a:ext>
            </a:extLst>
          </p:cNvPr>
          <p:cNvSpPr txBox="1"/>
          <p:nvPr/>
        </p:nvSpPr>
        <p:spPr>
          <a:xfrm>
            <a:off x="1196130" y="2206252"/>
            <a:ext cx="1799911" cy="877163"/>
          </a:xfrm>
          <a:prstGeom prst="rect">
            <a:avLst/>
          </a:prstGeom>
          <a:noFill/>
        </p:spPr>
        <p:txBody>
          <a:bodyPr wrap="square" rtlCol="0">
            <a:spAutoFit/>
          </a:bodyPr>
          <a:lstStyle/>
          <a:p>
            <a:pPr algn="ctr" defTabSz="342900">
              <a:defRPr/>
            </a:pPr>
            <a:r>
              <a:rPr lang="en-US" sz="1350" dirty="0">
                <a:solidFill>
                  <a:srgbClr val="283F74"/>
                </a:solidFill>
                <a:latin typeface="Century Gothic" panose="020B0502020202020204" pitchFamily="34" charset="0"/>
              </a:rPr>
              <a:t>Teacher turnover:</a:t>
            </a:r>
          </a:p>
          <a:p>
            <a:pPr algn="ctr" defTabSz="342900">
              <a:defRPr/>
            </a:pPr>
            <a:r>
              <a:rPr lang="en-US" sz="2400" b="1" dirty="0">
                <a:solidFill>
                  <a:srgbClr val="283F74"/>
                </a:solidFill>
                <a:latin typeface="Century Gothic" panose="020B0502020202020204" pitchFamily="34" charset="0"/>
              </a:rPr>
              <a:t>$2 BILLION </a:t>
            </a:r>
          </a:p>
          <a:p>
            <a:pPr algn="ctr" defTabSz="342900">
              <a:defRPr/>
            </a:pPr>
            <a:r>
              <a:rPr lang="en-US" sz="1350" dirty="0">
                <a:solidFill>
                  <a:srgbClr val="283F74"/>
                </a:solidFill>
                <a:latin typeface="Century Gothic" panose="020B0502020202020204" pitchFamily="34" charset="0"/>
              </a:rPr>
              <a:t>each year</a:t>
            </a:r>
          </a:p>
        </p:txBody>
      </p:sp>
      <p:sp>
        <p:nvSpPr>
          <p:cNvPr id="11" name="TextBox 10">
            <a:extLst>
              <a:ext uri="{FF2B5EF4-FFF2-40B4-BE49-F238E27FC236}">
                <a16:creationId xmlns:a16="http://schemas.microsoft.com/office/drawing/2014/main" id="{EDFCEE1B-E361-475D-9A0C-A81B8AEDA4E2}"/>
              </a:ext>
            </a:extLst>
          </p:cNvPr>
          <p:cNvSpPr txBox="1"/>
          <p:nvPr/>
        </p:nvSpPr>
        <p:spPr>
          <a:xfrm>
            <a:off x="405641" y="3395506"/>
            <a:ext cx="2670608" cy="877163"/>
          </a:xfrm>
          <a:prstGeom prst="rect">
            <a:avLst/>
          </a:prstGeom>
          <a:noFill/>
        </p:spPr>
        <p:txBody>
          <a:bodyPr wrap="square" rtlCol="0">
            <a:spAutoFit/>
          </a:bodyPr>
          <a:lstStyle/>
          <a:p>
            <a:pPr algn="ctr" defTabSz="342900">
              <a:defRPr/>
            </a:pPr>
            <a:r>
              <a:rPr lang="en-US" sz="1350" dirty="0">
                <a:solidFill>
                  <a:srgbClr val="283F74"/>
                </a:solidFill>
                <a:latin typeface="Century Gothic" panose="020B0502020202020204" pitchFamily="34" charset="0"/>
              </a:rPr>
              <a:t>“Stress and disappointments”:</a:t>
            </a:r>
            <a:endParaRPr lang="en-US" sz="1350" b="1" dirty="0">
              <a:solidFill>
                <a:srgbClr val="283F74"/>
              </a:solidFill>
              <a:latin typeface="Century Gothic" panose="020B0502020202020204" pitchFamily="34" charset="0"/>
            </a:endParaRPr>
          </a:p>
          <a:p>
            <a:pPr algn="ctr" defTabSz="342900">
              <a:defRPr/>
            </a:pPr>
            <a:r>
              <a:rPr lang="en-US" sz="2400" b="1" dirty="0">
                <a:solidFill>
                  <a:srgbClr val="283F74"/>
                </a:solidFill>
                <a:latin typeface="Century Gothic" panose="020B0502020202020204" pitchFamily="34" charset="0"/>
              </a:rPr>
              <a:t>49% of teachers</a:t>
            </a:r>
          </a:p>
          <a:p>
            <a:pPr algn="ctr" defTabSz="342900">
              <a:defRPr/>
            </a:pPr>
            <a:r>
              <a:rPr lang="en-US" sz="1350" dirty="0">
                <a:solidFill>
                  <a:srgbClr val="283F74"/>
                </a:solidFill>
                <a:latin typeface="Century Gothic" panose="020B0502020202020204" pitchFamily="34" charset="0"/>
              </a:rPr>
              <a:t>say it isn’t worth it.</a:t>
            </a:r>
          </a:p>
        </p:txBody>
      </p:sp>
      <p:sp>
        <p:nvSpPr>
          <p:cNvPr id="12" name="TextBox 11">
            <a:extLst>
              <a:ext uri="{FF2B5EF4-FFF2-40B4-BE49-F238E27FC236}">
                <a16:creationId xmlns:a16="http://schemas.microsoft.com/office/drawing/2014/main" id="{12FF6669-55F9-4BD8-9F82-4C524BA04E36}"/>
              </a:ext>
            </a:extLst>
          </p:cNvPr>
          <p:cNvSpPr txBox="1"/>
          <p:nvPr/>
        </p:nvSpPr>
        <p:spPr>
          <a:xfrm>
            <a:off x="6101510" y="2041244"/>
            <a:ext cx="2353822" cy="877163"/>
          </a:xfrm>
          <a:prstGeom prst="rect">
            <a:avLst/>
          </a:prstGeom>
          <a:noFill/>
        </p:spPr>
        <p:txBody>
          <a:bodyPr wrap="square" rtlCol="0">
            <a:spAutoFit/>
          </a:bodyPr>
          <a:lstStyle/>
          <a:p>
            <a:pPr algn="ctr" defTabSz="342900">
              <a:defRPr/>
            </a:pPr>
            <a:r>
              <a:rPr lang="en-US" sz="2400" b="1" dirty="0">
                <a:solidFill>
                  <a:srgbClr val="283F74"/>
                </a:solidFill>
                <a:latin typeface="Century Gothic" panose="020B0502020202020204" pitchFamily="34" charset="0"/>
              </a:rPr>
              <a:t>40-50%</a:t>
            </a:r>
            <a:r>
              <a:rPr lang="en-US" sz="1350" dirty="0">
                <a:solidFill>
                  <a:srgbClr val="283F74"/>
                </a:solidFill>
                <a:latin typeface="Century Gothic" panose="020B0502020202020204" pitchFamily="34" charset="0"/>
              </a:rPr>
              <a:t> </a:t>
            </a:r>
          </a:p>
          <a:p>
            <a:pPr algn="ctr" defTabSz="342900">
              <a:defRPr/>
            </a:pPr>
            <a:r>
              <a:rPr lang="en-US" sz="1350" dirty="0">
                <a:solidFill>
                  <a:srgbClr val="283F74"/>
                </a:solidFill>
                <a:latin typeface="Century Gothic" panose="020B0502020202020204" pitchFamily="34" charset="0"/>
              </a:rPr>
              <a:t>of </a:t>
            </a:r>
            <a:r>
              <a:rPr lang="en-US" sz="1350" b="1" dirty="0">
                <a:solidFill>
                  <a:srgbClr val="283F74"/>
                </a:solidFill>
                <a:latin typeface="Century Gothic" panose="020B0502020202020204" pitchFamily="34" charset="0"/>
              </a:rPr>
              <a:t>new teachers </a:t>
            </a:r>
            <a:r>
              <a:rPr lang="en-US" sz="1350" dirty="0">
                <a:solidFill>
                  <a:srgbClr val="283F74"/>
                </a:solidFill>
                <a:latin typeface="Century Gothic" panose="020B0502020202020204" pitchFamily="34" charset="0"/>
              </a:rPr>
              <a:t>leave within first 5 years.</a:t>
            </a:r>
          </a:p>
        </p:txBody>
      </p:sp>
      <p:sp>
        <p:nvSpPr>
          <p:cNvPr id="13" name="TextBox 12">
            <a:extLst>
              <a:ext uri="{FF2B5EF4-FFF2-40B4-BE49-F238E27FC236}">
                <a16:creationId xmlns:a16="http://schemas.microsoft.com/office/drawing/2014/main" id="{C11BC157-12FE-4E82-8758-BC3D9934AB92}"/>
              </a:ext>
            </a:extLst>
          </p:cNvPr>
          <p:cNvSpPr txBox="1"/>
          <p:nvPr/>
        </p:nvSpPr>
        <p:spPr>
          <a:xfrm>
            <a:off x="6211117" y="3135535"/>
            <a:ext cx="2557589" cy="669414"/>
          </a:xfrm>
          <a:prstGeom prst="rect">
            <a:avLst/>
          </a:prstGeom>
          <a:noFill/>
        </p:spPr>
        <p:txBody>
          <a:bodyPr wrap="square" rtlCol="0">
            <a:spAutoFit/>
          </a:bodyPr>
          <a:lstStyle/>
          <a:p>
            <a:pPr algn="ctr" defTabSz="342900">
              <a:defRPr/>
            </a:pPr>
            <a:r>
              <a:rPr lang="en-US" sz="1350" dirty="0">
                <a:solidFill>
                  <a:srgbClr val="283F74"/>
                </a:solidFill>
                <a:latin typeface="Century Gothic" panose="020B0502020202020204" pitchFamily="34" charset="0"/>
              </a:rPr>
              <a:t>High DAILY levels of stress:</a:t>
            </a:r>
            <a:endParaRPr lang="en-US" sz="1350" b="1" dirty="0">
              <a:solidFill>
                <a:srgbClr val="283F74"/>
              </a:solidFill>
              <a:latin typeface="Century Gothic" panose="020B0502020202020204" pitchFamily="34" charset="0"/>
            </a:endParaRPr>
          </a:p>
          <a:p>
            <a:pPr algn="ctr" defTabSz="342900">
              <a:defRPr/>
            </a:pPr>
            <a:r>
              <a:rPr lang="en-US" sz="2400" b="1" dirty="0">
                <a:solidFill>
                  <a:srgbClr val="283F74"/>
                </a:solidFill>
                <a:latin typeface="Century Gothic" panose="020B0502020202020204" pitchFamily="34" charset="0"/>
              </a:rPr>
              <a:t>46% of teachers </a:t>
            </a:r>
            <a:r>
              <a:rPr lang="en-US" sz="1350" dirty="0">
                <a:solidFill>
                  <a:srgbClr val="283F74"/>
                </a:solidFill>
                <a:latin typeface="Century Gothic" panose="020B0502020202020204" pitchFamily="34" charset="0"/>
              </a:rPr>
              <a:t> </a:t>
            </a:r>
          </a:p>
        </p:txBody>
      </p:sp>
      <p:sp>
        <p:nvSpPr>
          <p:cNvPr id="14" name="TextBox 13">
            <a:extLst>
              <a:ext uri="{FF2B5EF4-FFF2-40B4-BE49-F238E27FC236}">
                <a16:creationId xmlns:a16="http://schemas.microsoft.com/office/drawing/2014/main" id="{4D39A35E-A48E-48F5-8490-FE9EEB92F1EB}"/>
              </a:ext>
            </a:extLst>
          </p:cNvPr>
          <p:cNvSpPr txBox="1"/>
          <p:nvPr/>
        </p:nvSpPr>
        <p:spPr>
          <a:xfrm>
            <a:off x="6101510" y="4080095"/>
            <a:ext cx="2557589" cy="1015663"/>
          </a:xfrm>
          <a:prstGeom prst="rect">
            <a:avLst/>
          </a:prstGeom>
          <a:noFill/>
        </p:spPr>
        <p:txBody>
          <a:bodyPr wrap="square" rtlCol="0">
            <a:spAutoFit/>
          </a:bodyPr>
          <a:lstStyle/>
          <a:p>
            <a:pPr algn="ctr" defTabSz="342900">
              <a:defRPr/>
            </a:pPr>
            <a:r>
              <a:rPr lang="en-US" sz="1350" dirty="0">
                <a:solidFill>
                  <a:srgbClr val="283F74"/>
                </a:solidFill>
                <a:latin typeface="Century Gothic" panose="020B0502020202020204" pitchFamily="34" charset="0"/>
              </a:rPr>
              <a:t>New principals NOT retained beyond third year:</a:t>
            </a:r>
          </a:p>
          <a:p>
            <a:pPr algn="ctr" defTabSz="342900">
              <a:defRPr/>
            </a:pPr>
            <a:r>
              <a:rPr lang="en-US" sz="2400" b="1" dirty="0">
                <a:solidFill>
                  <a:srgbClr val="283F74"/>
                </a:solidFill>
                <a:latin typeface="Century Gothic" panose="020B0502020202020204" pitchFamily="34" charset="0"/>
              </a:rPr>
              <a:t>50% </a:t>
            </a:r>
          </a:p>
          <a:p>
            <a:pPr algn="ctr" defTabSz="342900">
              <a:defRPr/>
            </a:pPr>
            <a:endParaRPr lang="en-US" sz="900" dirty="0">
              <a:solidFill>
                <a:srgbClr val="283F74"/>
              </a:solidFill>
              <a:latin typeface="Century Gothic" panose="020B0502020202020204" pitchFamily="34" charset="0"/>
            </a:endParaRPr>
          </a:p>
        </p:txBody>
      </p:sp>
      <p:sp>
        <p:nvSpPr>
          <p:cNvPr id="15" name="TextBox 14">
            <a:extLst>
              <a:ext uri="{FF2B5EF4-FFF2-40B4-BE49-F238E27FC236}">
                <a16:creationId xmlns:a16="http://schemas.microsoft.com/office/drawing/2014/main" id="{B0EC2ED0-BF22-43E1-AC0B-9587DA12F06D}"/>
              </a:ext>
            </a:extLst>
          </p:cNvPr>
          <p:cNvSpPr txBox="1"/>
          <p:nvPr/>
        </p:nvSpPr>
        <p:spPr>
          <a:xfrm>
            <a:off x="89297" y="5005289"/>
            <a:ext cx="9144000" cy="553998"/>
          </a:xfrm>
          <a:prstGeom prst="rect">
            <a:avLst/>
          </a:prstGeom>
          <a:noFill/>
        </p:spPr>
        <p:txBody>
          <a:bodyPr wrap="square" rtlCol="0">
            <a:spAutoFit/>
          </a:bodyPr>
          <a:lstStyle/>
          <a:p>
            <a:pPr algn="ctr" defTabSz="342900">
              <a:defRPr/>
            </a:pPr>
            <a:r>
              <a:rPr lang="en-US" sz="1500" dirty="0">
                <a:solidFill>
                  <a:srgbClr val="283F74"/>
                </a:solidFill>
                <a:latin typeface="Century Gothic" panose="020B0502020202020204" pitchFamily="34" charset="0"/>
              </a:rPr>
              <a:t>When teachers are highly stressed, students show lower levels </a:t>
            </a:r>
          </a:p>
          <a:p>
            <a:pPr algn="ctr" defTabSz="342900">
              <a:defRPr/>
            </a:pPr>
            <a:r>
              <a:rPr lang="en-US" sz="1500" dirty="0">
                <a:solidFill>
                  <a:srgbClr val="283F74"/>
                </a:solidFill>
                <a:latin typeface="Century Gothic" panose="020B0502020202020204" pitchFamily="34" charset="0"/>
              </a:rPr>
              <a:t>of both social adjustment and academic performance</a:t>
            </a:r>
            <a:r>
              <a:rPr lang="en-US" sz="1200" dirty="0">
                <a:solidFill>
                  <a:srgbClr val="283F74"/>
                </a:solidFill>
                <a:latin typeface="Century Gothic" panose="020B0502020202020204" pitchFamily="34" charset="0"/>
              </a:rPr>
              <a:t>.</a:t>
            </a:r>
          </a:p>
        </p:txBody>
      </p:sp>
      <mc:AlternateContent xmlns:mc="http://schemas.openxmlformats.org/markup-compatibility/2006">
        <mc:Choice xmlns:p14="http://schemas.microsoft.com/office/powerpoint/2010/main" Requires="p14">
          <p:contentPart p14:bwMode="auto" r:id="rId4">
            <p14:nvContentPartPr>
              <p14:cNvPr id="17" name="Ink 16">
                <a:extLst>
                  <a:ext uri="{FF2B5EF4-FFF2-40B4-BE49-F238E27FC236}">
                    <a16:creationId xmlns:a16="http://schemas.microsoft.com/office/drawing/2014/main" id="{E8BF1484-1FE0-F346-BDDE-21C6FE00A676}"/>
                  </a:ext>
                </a:extLst>
              </p14:cNvPr>
              <p14:cNvContentPartPr/>
              <p14:nvPr/>
            </p14:nvContentPartPr>
            <p14:xfrm>
              <a:off x="3174008" y="2360896"/>
              <a:ext cx="254070" cy="333450"/>
            </p14:xfrm>
          </p:contentPart>
        </mc:Choice>
        <mc:Fallback>
          <p:pic>
            <p:nvPicPr>
              <p:cNvPr id="17" name="Ink 16">
                <a:extLst>
                  <a:ext uri="{FF2B5EF4-FFF2-40B4-BE49-F238E27FC236}">
                    <a16:creationId xmlns:a16="http://schemas.microsoft.com/office/drawing/2014/main" id="{E8BF1484-1FE0-F346-BDDE-21C6FE00A676}"/>
                  </a:ext>
                </a:extLst>
              </p:cNvPr>
              <p:cNvPicPr/>
              <p:nvPr/>
            </p:nvPicPr>
            <p:blipFill>
              <a:blip r:embed="rId5"/>
              <a:stretch>
                <a:fillRect/>
              </a:stretch>
            </p:blipFill>
            <p:spPr>
              <a:xfrm>
                <a:off x="3149142" y="2336769"/>
                <a:ext cx="303803" cy="382423"/>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44E7ADCF-9015-9945-8212-2B3AD038E56F}"/>
                  </a:ext>
                </a:extLst>
              </p14:cNvPr>
              <p14:cNvContentPartPr/>
              <p14:nvPr/>
            </p14:nvContentPartPr>
            <p14:xfrm>
              <a:off x="3170498" y="4339996"/>
              <a:ext cx="108000" cy="251370"/>
            </p14:xfrm>
          </p:contentPart>
        </mc:Choice>
        <mc:Fallback>
          <p:pic>
            <p:nvPicPr>
              <p:cNvPr id="18" name="Ink 17">
                <a:extLst>
                  <a:ext uri="{FF2B5EF4-FFF2-40B4-BE49-F238E27FC236}">
                    <a16:creationId xmlns:a16="http://schemas.microsoft.com/office/drawing/2014/main" id="{44E7ADCF-9015-9945-8212-2B3AD038E56F}"/>
                  </a:ext>
                </a:extLst>
              </p:cNvPr>
              <p:cNvPicPr/>
              <p:nvPr/>
            </p:nvPicPr>
            <p:blipFill>
              <a:blip r:embed="rId7"/>
              <a:stretch>
                <a:fillRect/>
              </a:stretch>
            </p:blipFill>
            <p:spPr>
              <a:xfrm>
                <a:off x="3145658" y="4315147"/>
                <a:ext cx="157680" cy="300708"/>
              </a:xfrm>
              <a:prstGeom prst="rect">
                <a:avLst/>
              </a:prstGeom>
            </p:spPr>
          </p:pic>
        </mc:Fallback>
      </mc:AlternateContent>
      <p:sp>
        <p:nvSpPr>
          <p:cNvPr id="19" name="Rectangle 18">
            <a:extLst>
              <a:ext uri="{FF2B5EF4-FFF2-40B4-BE49-F238E27FC236}">
                <a16:creationId xmlns:a16="http://schemas.microsoft.com/office/drawing/2014/main" id="{E3495010-22C9-C743-B5B9-21D0C6F0B37A}"/>
              </a:ext>
            </a:extLst>
          </p:cNvPr>
          <p:cNvSpPr/>
          <p:nvPr/>
        </p:nvSpPr>
        <p:spPr>
          <a:xfrm>
            <a:off x="634690" y="665718"/>
            <a:ext cx="7922526" cy="530915"/>
          </a:xfrm>
          <a:prstGeom prst="rect">
            <a:avLst/>
          </a:prstGeom>
          <a:solidFill>
            <a:schemeClr val="bg1"/>
          </a:solidFill>
          <a:ln w="38100">
            <a:solidFill>
              <a:srgbClr val="263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150" dirty="0">
                <a:solidFill>
                  <a:srgbClr val="1BA0E1"/>
                </a:solidFill>
                <a:latin typeface="Antipasto" charset="0"/>
                <a:ea typeface="Antipasto" charset="0"/>
                <a:cs typeface="Antipasto" charset="0"/>
              </a:rPr>
              <a:t>Why Focus on School Stress?</a:t>
            </a:r>
          </a:p>
        </p:txBody>
      </p:sp>
      <p:sp>
        <p:nvSpPr>
          <p:cNvPr id="20" name="TextBox 19">
            <a:extLst>
              <a:ext uri="{FF2B5EF4-FFF2-40B4-BE49-F238E27FC236}">
                <a16:creationId xmlns:a16="http://schemas.microsoft.com/office/drawing/2014/main" id="{76970096-4442-401B-9B2B-31A71A69168E}"/>
              </a:ext>
            </a:extLst>
          </p:cNvPr>
          <p:cNvSpPr txBox="1"/>
          <p:nvPr/>
        </p:nvSpPr>
        <p:spPr>
          <a:xfrm>
            <a:off x="700034" y="5851393"/>
            <a:ext cx="8068672" cy="369332"/>
          </a:xfrm>
          <a:prstGeom prst="rect">
            <a:avLst/>
          </a:prstGeom>
          <a:noFill/>
        </p:spPr>
        <p:txBody>
          <a:bodyPr wrap="square" lIns="0" tIns="0" rIns="0" bIns="0" rtlCol="0">
            <a:spAutoFit/>
          </a:bodyPr>
          <a:lstStyle/>
          <a:p>
            <a:pPr marL="95771" indent="-95771" defTabSz="257175">
              <a:defRPr/>
            </a:pPr>
            <a:r>
              <a:rPr lang="en-US" sz="1200" dirty="0">
                <a:solidFill>
                  <a:srgbClr val="274075"/>
                </a:solidFill>
                <a:latin typeface="Century Gothic" panose="020B0502020202020204" pitchFamily="34" charset="0"/>
              </a:rPr>
              <a:t>Sources (clockwise from 40-50%): Ingersoll, Merrill &amp; Stuckey (2014); Greenberg, Brown, </a:t>
            </a:r>
            <a:r>
              <a:rPr lang="en-US" sz="1200" dirty="0" err="1">
                <a:solidFill>
                  <a:srgbClr val="274075"/>
                </a:solidFill>
                <a:latin typeface="Century Gothic" panose="020B0502020202020204" pitchFamily="34" charset="0"/>
              </a:rPr>
              <a:t>Abenavoli</a:t>
            </a:r>
            <a:r>
              <a:rPr lang="en-US" sz="1200" dirty="0">
                <a:solidFill>
                  <a:srgbClr val="274075"/>
                </a:solidFill>
                <a:latin typeface="Century Gothic" panose="020B0502020202020204" pitchFamily="34" charset="0"/>
              </a:rPr>
              <a:t> (2016); School Leaders Network (2014); </a:t>
            </a:r>
            <a:r>
              <a:rPr lang="en-US" sz="1200" dirty="0" err="1">
                <a:solidFill>
                  <a:srgbClr val="274075"/>
                </a:solidFill>
                <a:latin typeface="Century Gothic" panose="020B0502020202020204" pitchFamily="34" charset="0"/>
              </a:rPr>
              <a:t>Rentner</a:t>
            </a:r>
            <a:r>
              <a:rPr lang="en-US" sz="1200" dirty="0">
                <a:solidFill>
                  <a:srgbClr val="274075"/>
                </a:solidFill>
                <a:latin typeface="Century Gothic" panose="020B0502020202020204" pitchFamily="34" charset="0"/>
              </a:rPr>
              <a:t>, </a:t>
            </a:r>
            <a:r>
              <a:rPr lang="en-US" sz="1200" dirty="0" err="1">
                <a:solidFill>
                  <a:srgbClr val="274075"/>
                </a:solidFill>
                <a:latin typeface="Century Gothic" panose="020B0502020202020204" pitchFamily="34" charset="0"/>
              </a:rPr>
              <a:t>Kober</a:t>
            </a:r>
            <a:r>
              <a:rPr lang="en-US" sz="1200" dirty="0">
                <a:solidFill>
                  <a:srgbClr val="274075"/>
                </a:solidFill>
                <a:latin typeface="Century Gothic" panose="020B0502020202020204" pitchFamily="34" charset="0"/>
              </a:rPr>
              <a:t>, Frizzell, (2016); Alliance for Excellent Education (2014). </a:t>
            </a:r>
          </a:p>
        </p:txBody>
      </p:sp>
    </p:spTree>
    <p:extLst>
      <p:ext uri="{BB962C8B-B14F-4D97-AF65-F5344CB8AC3E}">
        <p14:creationId xmlns:p14="http://schemas.microsoft.com/office/powerpoint/2010/main" val="3262533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F82C6301-F241-4CA5-B858-BE4752EDD1DE}"/>
              </a:ext>
            </a:extLst>
          </p:cNvPr>
          <p:cNvSpPr/>
          <p:nvPr/>
        </p:nvSpPr>
        <p:spPr>
          <a:xfrm>
            <a:off x="3613928" y="2891209"/>
            <a:ext cx="1916144" cy="2639777"/>
          </a:xfrm>
          <a:prstGeom prst="ellipse">
            <a:avLst/>
          </a:prstGeom>
          <a:solidFill>
            <a:srgbClr val="BE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sp>
        <p:nvSpPr>
          <p:cNvPr id="12" name="Rectangle 11">
            <a:extLst>
              <a:ext uri="{FF2B5EF4-FFF2-40B4-BE49-F238E27FC236}">
                <a16:creationId xmlns:a16="http://schemas.microsoft.com/office/drawing/2014/main" id="{E8F465C1-B43C-4C0F-83A7-8FA68C8588B1}"/>
              </a:ext>
            </a:extLst>
          </p:cNvPr>
          <p:cNvSpPr/>
          <p:nvPr/>
        </p:nvSpPr>
        <p:spPr>
          <a:xfrm>
            <a:off x="3245883" y="5511818"/>
            <a:ext cx="2738914" cy="306210"/>
          </a:xfrm>
          <a:prstGeom prst="rect">
            <a:avLst/>
          </a:prstGeom>
          <a:solidFill>
            <a:srgbClr val="BED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endParaRPr>
          </a:p>
        </p:txBody>
      </p:sp>
      <p:sp>
        <p:nvSpPr>
          <p:cNvPr id="16" name="Rectangle 15">
            <a:extLst>
              <a:ext uri="{FF2B5EF4-FFF2-40B4-BE49-F238E27FC236}">
                <a16:creationId xmlns:a16="http://schemas.microsoft.com/office/drawing/2014/main" id="{80DE03CD-EC63-1A41-98BA-3823888BA776}"/>
              </a:ext>
            </a:extLst>
          </p:cNvPr>
          <p:cNvSpPr/>
          <p:nvPr/>
        </p:nvSpPr>
        <p:spPr>
          <a:xfrm>
            <a:off x="1434728" y="638580"/>
            <a:ext cx="6255327" cy="605357"/>
          </a:xfrm>
          <a:prstGeom prst="rect">
            <a:avLst/>
          </a:prstGeom>
          <a:solidFill>
            <a:schemeClr val="bg1"/>
          </a:solidFill>
          <a:ln w="38100">
            <a:solidFill>
              <a:srgbClr val="263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sz="3300" dirty="0">
                <a:solidFill>
                  <a:srgbClr val="00B0F0"/>
                </a:solidFill>
                <a:latin typeface="Antipasto" charset="0"/>
                <a:ea typeface="Antipasto" charset="0"/>
                <a:cs typeface="Antipasto" charset="0"/>
              </a:rPr>
              <a:t>Stress Is Contagious</a:t>
            </a:r>
          </a:p>
        </p:txBody>
      </p:sp>
      <p:sp>
        <p:nvSpPr>
          <p:cNvPr id="2" name="TextBox 1">
            <a:extLst>
              <a:ext uri="{FF2B5EF4-FFF2-40B4-BE49-F238E27FC236}">
                <a16:creationId xmlns:a16="http://schemas.microsoft.com/office/drawing/2014/main" id="{E3920730-A815-CE4C-8599-D116658C4004}"/>
              </a:ext>
            </a:extLst>
          </p:cNvPr>
          <p:cNvSpPr txBox="1"/>
          <p:nvPr/>
        </p:nvSpPr>
        <p:spPr>
          <a:xfrm>
            <a:off x="4615340" y="1922496"/>
            <a:ext cx="3446620" cy="1631216"/>
          </a:xfrm>
          <a:prstGeom prst="rect">
            <a:avLst/>
          </a:prstGeom>
          <a:noFill/>
        </p:spPr>
        <p:txBody>
          <a:bodyPr wrap="square" rtlCol="0">
            <a:spAutoFit/>
          </a:bodyPr>
          <a:lstStyle/>
          <a:p>
            <a:pPr defTabSz="685800">
              <a:defRPr/>
            </a:pPr>
            <a:r>
              <a:rPr lang="en-US" sz="2000" dirty="0">
                <a:solidFill>
                  <a:srgbClr val="283F74"/>
                </a:solidFill>
                <a:latin typeface="Century Gothic" panose="020B0502020202020204" pitchFamily="34" charset="0"/>
              </a:rPr>
              <a:t>Higher cortisol levels were found in students whose teachers reported high levels of stress and burnout.</a:t>
            </a:r>
          </a:p>
        </p:txBody>
      </p:sp>
      <p:sp>
        <p:nvSpPr>
          <p:cNvPr id="7" name="Rectangle 6">
            <a:extLst>
              <a:ext uri="{FF2B5EF4-FFF2-40B4-BE49-F238E27FC236}">
                <a16:creationId xmlns:a16="http://schemas.microsoft.com/office/drawing/2014/main" id="{476733E7-9FEA-E845-B962-3A596F8F0104}"/>
              </a:ext>
            </a:extLst>
          </p:cNvPr>
          <p:cNvSpPr/>
          <p:nvPr/>
        </p:nvSpPr>
        <p:spPr>
          <a:xfrm>
            <a:off x="1585274" y="5994514"/>
            <a:ext cx="6735766" cy="392415"/>
          </a:xfrm>
          <a:prstGeom prst="rect">
            <a:avLst/>
          </a:prstGeom>
        </p:spPr>
        <p:txBody>
          <a:bodyPr wrap="square">
            <a:spAutoFit/>
          </a:bodyPr>
          <a:lstStyle/>
          <a:p>
            <a:pPr defTabSz="685800">
              <a:defRPr/>
            </a:pPr>
            <a:r>
              <a:rPr lang="en-US" sz="1200" dirty="0" err="1">
                <a:solidFill>
                  <a:srgbClr val="283F74"/>
                </a:solidFill>
                <a:latin typeface="Century Gothic" panose="020B0502020202020204" pitchFamily="34" charset="0"/>
              </a:rPr>
              <a:t>www.tricitynews.com</a:t>
            </a:r>
            <a:r>
              <a:rPr lang="en-US" sz="1200" dirty="0">
                <a:solidFill>
                  <a:srgbClr val="283F74"/>
                </a:solidFill>
                <a:latin typeface="Century Gothic" panose="020B0502020202020204" pitchFamily="34" charset="0"/>
              </a:rPr>
              <a:t>/news/stress-is-contagious-education-leaders-told-1.24030014</a:t>
            </a:r>
          </a:p>
          <a:p>
            <a:pPr marL="171450" indent="-171450" defTabSz="685800">
              <a:buFontTx/>
              <a:buAutoNum type="arabicPeriod"/>
              <a:defRPr/>
            </a:pPr>
            <a:endParaRPr lang="en-US" sz="750" dirty="0">
              <a:solidFill>
                <a:srgbClr val="274075"/>
              </a:solidFill>
              <a:latin typeface="Antipasto" panose="02000506000000020004" pitchFamily="2" charset="0"/>
              <a:ea typeface="Times New Roman" panose="02020603050405020304" pitchFamily="18" charset="0"/>
            </a:endParaRPr>
          </a:p>
        </p:txBody>
      </p:sp>
      <p:pic>
        <p:nvPicPr>
          <p:cNvPr id="6" name="Picture 5" descr="A picture containing person, indoor, man, sitting&#10;&#10;Description automatically generated">
            <a:extLst>
              <a:ext uri="{FF2B5EF4-FFF2-40B4-BE49-F238E27FC236}">
                <a16:creationId xmlns:a16="http://schemas.microsoft.com/office/drawing/2014/main" id="{95CC308A-95D8-4A48-9E97-07DEE692FF56}"/>
              </a:ext>
            </a:extLst>
          </p:cNvPr>
          <p:cNvPicPr>
            <a:picLocks noChangeAspect="1"/>
          </p:cNvPicPr>
          <p:nvPr/>
        </p:nvPicPr>
        <p:blipFill>
          <a:blip r:embed="rId3"/>
          <a:stretch>
            <a:fillRect/>
          </a:stretch>
        </p:blipFill>
        <p:spPr>
          <a:xfrm>
            <a:off x="1434728" y="1685401"/>
            <a:ext cx="2980187" cy="2105406"/>
          </a:xfrm>
          <a:prstGeom prst="rect">
            <a:avLst/>
          </a:prstGeom>
          <a:ln>
            <a:solidFill>
              <a:srgbClr val="263D76"/>
            </a:solidFill>
          </a:ln>
        </p:spPr>
      </p:pic>
      <p:sp>
        <p:nvSpPr>
          <p:cNvPr id="8" name="TextBox 7">
            <a:extLst>
              <a:ext uri="{FF2B5EF4-FFF2-40B4-BE49-F238E27FC236}">
                <a16:creationId xmlns:a16="http://schemas.microsoft.com/office/drawing/2014/main" id="{5A7CC94E-FCB1-E64A-A2B9-BEA470D0FD91}"/>
              </a:ext>
            </a:extLst>
          </p:cNvPr>
          <p:cNvSpPr txBox="1"/>
          <p:nvPr/>
        </p:nvSpPr>
        <p:spPr>
          <a:xfrm>
            <a:off x="1234440" y="3933607"/>
            <a:ext cx="6979920" cy="1323439"/>
          </a:xfrm>
          <a:prstGeom prst="rect">
            <a:avLst/>
          </a:prstGeom>
          <a:noFill/>
        </p:spPr>
        <p:txBody>
          <a:bodyPr wrap="square" rtlCol="0">
            <a:spAutoFit/>
          </a:bodyPr>
          <a:lstStyle/>
          <a:p>
            <a:pPr defTabSz="685800">
              <a:defRPr/>
            </a:pPr>
            <a:r>
              <a:rPr lang="en-US" sz="2000" dirty="0">
                <a:solidFill>
                  <a:srgbClr val="283F74"/>
                </a:solidFill>
                <a:latin typeface="Century Gothic" panose="020B0502020202020204" pitchFamily="34" charset="0"/>
              </a:rPr>
              <a:t>Researcher Kimberly </a:t>
            </a:r>
            <a:r>
              <a:rPr lang="en-US" sz="2000" dirty="0" err="1">
                <a:solidFill>
                  <a:srgbClr val="283F74"/>
                </a:solidFill>
                <a:latin typeface="Century Gothic" panose="020B0502020202020204" pitchFamily="34" charset="0"/>
              </a:rPr>
              <a:t>Schonert-Reichl</a:t>
            </a:r>
            <a:r>
              <a:rPr lang="en-US" sz="2000" dirty="0">
                <a:solidFill>
                  <a:srgbClr val="283F74"/>
                </a:solidFill>
                <a:latin typeface="Century Gothic" panose="020B0502020202020204" pitchFamily="34" charset="0"/>
              </a:rPr>
              <a:t> (University of British Columbia) urges educators to be aware of their own mindsets and to practice mental wellness exercises to reduce their stress levels.</a:t>
            </a: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424521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0"/>
            <a:ext cx="8260080" cy="1143000"/>
          </a:xfrm>
        </p:spPr>
        <p:txBody>
          <a:bodyPr/>
          <a:lstStyle/>
          <a:p>
            <a:r>
              <a:rPr lang="en-US" dirty="0" smtClean="0"/>
              <a:t>Community Resilience Model</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3934319"/>
              </p:ext>
            </p:extLst>
          </p:nvPr>
        </p:nvGraphicFramePr>
        <p:xfrm>
          <a:off x="457200" y="1357313"/>
          <a:ext cx="8229600" cy="4827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8101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227" y="242621"/>
            <a:ext cx="7453253" cy="765572"/>
          </a:xfrm>
        </p:spPr>
        <p:txBody>
          <a:bodyPr>
            <a:noAutofit/>
          </a:bodyPr>
          <a:lstStyle/>
          <a:p>
            <a:r>
              <a:rPr lang="en-US" sz="3200" dirty="0"/>
              <a:t>Delaware Developmental Framework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 y="1234440"/>
            <a:ext cx="8519160" cy="5044440"/>
          </a:xfrm>
        </p:spPr>
      </p:pic>
    </p:spTree>
    <p:extLst>
      <p:ext uri="{BB962C8B-B14F-4D97-AF65-F5344CB8AC3E}">
        <p14:creationId xmlns:p14="http://schemas.microsoft.com/office/powerpoint/2010/main" val="159863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Initiatives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85717669"/>
              </p:ext>
            </p:extLst>
          </p:nvPr>
        </p:nvGraphicFramePr>
        <p:xfrm>
          <a:off x="457199" y="1341120"/>
          <a:ext cx="8229600" cy="5145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How can team members help become an effective, self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951" y="1478273"/>
            <a:ext cx="1439429" cy="961079"/>
          </a:xfrm>
          <a:prstGeom prst="rect">
            <a:avLst/>
          </a:prstGeom>
        </p:spPr>
      </p:pic>
    </p:spTree>
    <p:extLst>
      <p:ext uri="{BB962C8B-B14F-4D97-AF65-F5344CB8AC3E}">
        <p14:creationId xmlns:p14="http://schemas.microsoft.com/office/powerpoint/2010/main" val="4192960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Educator Preparation</a:t>
            </a:r>
            <a:endParaRPr lang="en-US" dirty="0"/>
          </a:p>
        </p:txBody>
      </p:sp>
      <p:sp>
        <p:nvSpPr>
          <p:cNvPr id="3" name="Content Placeholder 2"/>
          <p:cNvSpPr>
            <a:spLocks noGrp="1"/>
          </p:cNvSpPr>
          <p:nvPr>
            <p:ph idx="1"/>
          </p:nvPr>
        </p:nvSpPr>
        <p:spPr/>
        <p:txBody>
          <a:bodyPr/>
          <a:lstStyle/>
          <a:p>
            <a:endParaRPr lang="en-US"/>
          </a:p>
        </p:txBody>
      </p:sp>
      <p:pic>
        <p:nvPicPr>
          <p:cNvPr id="5" name="Content Placeholder 3"/>
          <p:cNvPicPr>
            <a:picLocks noChangeAspect="1"/>
          </p:cNvPicPr>
          <p:nvPr/>
        </p:nvPicPr>
        <p:blipFill>
          <a:blip r:embed="rId2"/>
          <a:stretch>
            <a:fillRect/>
          </a:stretch>
        </p:blipFill>
        <p:spPr>
          <a:xfrm>
            <a:off x="-1" y="1218722"/>
            <a:ext cx="9144001" cy="5075398"/>
          </a:xfrm>
          <a:prstGeom prst="rect">
            <a:avLst/>
          </a:prstGeom>
        </p:spPr>
      </p:pic>
    </p:spTree>
    <p:extLst>
      <p:ext uri="{BB962C8B-B14F-4D97-AF65-F5344CB8AC3E}">
        <p14:creationId xmlns:p14="http://schemas.microsoft.com/office/powerpoint/2010/main" val="1313276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0"/>
            <a:ext cx="7528560" cy="1143000"/>
          </a:xfrm>
        </p:spPr>
        <p:txBody>
          <a:bodyPr>
            <a:normAutofit/>
          </a:bodyPr>
          <a:lstStyle/>
          <a:p>
            <a:r>
              <a:rPr lang="en-US" sz="2800" dirty="0" smtClean="0"/>
              <a:t> Trauma Responsive Educational Practices</a:t>
            </a:r>
            <a:endParaRPr lang="en-US" sz="2800" dirty="0"/>
          </a:p>
        </p:txBody>
      </p:sp>
      <p:sp>
        <p:nvSpPr>
          <p:cNvPr id="6" name="Rectangle 5"/>
          <p:cNvSpPr/>
          <p:nvPr/>
        </p:nvSpPr>
        <p:spPr>
          <a:xfrm>
            <a:off x="198120" y="1702779"/>
            <a:ext cx="8366760" cy="1323439"/>
          </a:xfrm>
          <a:prstGeom prst="rect">
            <a:avLst/>
          </a:prstGeom>
        </p:spPr>
        <p:txBody>
          <a:bodyPr wrap="square">
            <a:spAutoFit/>
          </a:bodyPr>
          <a:lstStyle/>
          <a:p>
            <a:pPr marL="285750" lvl="0" indent="-285750">
              <a:buFont typeface="Arial" panose="020B0604020202020204" pitchFamily="34" charset="0"/>
              <a:buChar char="•"/>
            </a:pPr>
            <a:endParaRPr lang="en-US" sz="1600" dirty="0" smtClean="0">
              <a:solidFill>
                <a:srgbClr val="201F1E"/>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endParaRPr lang="en-US" sz="3200" dirty="0" smtClean="0">
              <a:solidFill>
                <a:srgbClr val="201F1E"/>
              </a:solidFill>
              <a:effectLst/>
              <a:latin typeface="Calibri" panose="020F0502020204030204" pitchFamily="34" charset="0"/>
              <a:ea typeface="Calibri" panose="020F0502020204030204" pitchFamily="34" charset="0"/>
              <a:cs typeface="Calibri" panose="020F0502020204030204" pitchFamily="34" charset="0"/>
            </a:endParaRPr>
          </a:p>
          <a:p>
            <a:pPr lvl="0"/>
            <a:endParaRPr lang="en-US" sz="3200" dirty="0">
              <a:effectLst/>
              <a:latin typeface="Times New Roman" panose="02020603050405020304" pitchFamily="18" charset="0"/>
              <a:ea typeface="Calibri" panose="020F0502020204030204" pitchFamily="34" charset="0"/>
            </a:endParaRPr>
          </a:p>
        </p:txBody>
      </p:sp>
      <p:sp>
        <p:nvSpPr>
          <p:cNvPr id="5" name="TextBox 4"/>
          <p:cNvSpPr txBox="1"/>
          <p:nvPr/>
        </p:nvSpPr>
        <p:spPr>
          <a:xfrm>
            <a:off x="472440" y="1702780"/>
            <a:ext cx="8214360" cy="461665"/>
          </a:xfrm>
          <a:prstGeom prst="rect">
            <a:avLst/>
          </a:prstGeom>
          <a:noFill/>
        </p:spPr>
        <p:txBody>
          <a:bodyPr wrap="square" rtlCol="0">
            <a:spAutoFit/>
          </a:bodyPr>
          <a:lstStyle/>
          <a:p>
            <a:pPr marL="285750" lvl="0" indent="-285750">
              <a:buFont typeface="Arial" panose="020B0604020202020204" pitchFamily="34" charset="0"/>
              <a:buChar char="•"/>
            </a:pPr>
            <a:endParaRPr lang="en-US" sz="2400" dirty="0" smtClean="0">
              <a:solidFill>
                <a:prstClr val="black"/>
              </a:solidFill>
            </a:endParaRPr>
          </a:p>
        </p:txBody>
      </p:sp>
      <p:pic>
        <p:nvPicPr>
          <p:cNvPr id="7" name="Picture 6"/>
          <p:cNvPicPr>
            <a:picLocks noChangeAspect="1"/>
          </p:cNvPicPr>
          <p:nvPr/>
        </p:nvPicPr>
        <p:blipFill>
          <a:blip r:embed="rId3"/>
          <a:stretch>
            <a:fillRect/>
          </a:stretch>
        </p:blipFill>
        <p:spPr>
          <a:xfrm>
            <a:off x="0" y="1249680"/>
            <a:ext cx="9144000" cy="5000692"/>
          </a:xfrm>
          <a:prstGeom prst="rect">
            <a:avLst/>
          </a:prstGeom>
        </p:spPr>
      </p:pic>
    </p:spTree>
    <p:extLst>
      <p:ext uri="{BB962C8B-B14F-4D97-AF65-F5344CB8AC3E}">
        <p14:creationId xmlns:p14="http://schemas.microsoft.com/office/powerpoint/2010/main" val="1863331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0" y="0"/>
            <a:ext cx="6233160" cy="1143000"/>
          </a:xfrm>
        </p:spPr>
        <p:txBody>
          <a:bodyPr>
            <a:normAutofit/>
          </a:bodyPr>
          <a:lstStyle/>
          <a:p>
            <a:r>
              <a:rPr lang="en-US" sz="3600" dirty="0" smtClean="0"/>
              <a:t>Prioritize Adult SELf-Care</a:t>
            </a:r>
            <a:endParaRPr lang="en-US" sz="3600" dirty="0"/>
          </a:p>
        </p:txBody>
      </p:sp>
      <p:sp>
        <p:nvSpPr>
          <p:cNvPr id="6" name="Rectangle 5"/>
          <p:cNvSpPr/>
          <p:nvPr/>
        </p:nvSpPr>
        <p:spPr>
          <a:xfrm>
            <a:off x="198120" y="1702779"/>
            <a:ext cx="8366760" cy="1323439"/>
          </a:xfrm>
          <a:prstGeom prst="rect">
            <a:avLst/>
          </a:prstGeom>
        </p:spPr>
        <p:txBody>
          <a:bodyPr wrap="square">
            <a:spAutoFit/>
          </a:bodyPr>
          <a:lstStyle/>
          <a:p>
            <a:pPr marL="285750" lvl="0" indent="-285750">
              <a:buFont typeface="Arial" panose="020B0604020202020204" pitchFamily="34" charset="0"/>
              <a:buChar char="•"/>
            </a:pPr>
            <a:endParaRPr lang="en-US" sz="1600" dirty="0" smtClean="0">
              <a:solidFill>
                <a:srgbClr val="201F1E"/>
              </a:solidFill>
              <a:latin typeface="Calibri" panose="020F0502020204030204" pitchFamily="34" charset="0"/>
              <a:ea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endParaRPr lang="en-US" sz="3200" dirty="0" smtClean="0">
              <a:solidFill>
                <a:srgbClr val="201F1E"/>
              </a:solidFill>
              <a:effectLst/>
              <a:latin typeface="Calibri" panose="020F0502020204030204" pitchFamily="34" charset="0"/>
              <a:ea typeface="Calibri" panose="020F0502020204030204" pitchFamily="34" charset="0"/>
              <a:cs typeface="Calibri" panose="020F0502020204030204" pitchFamily="34" charset="0"/>
            </a:endParaRPr>
          </a:p>
          <a:p>
            <a:pPr lvl="0"/>
            <a:endParaRPr lang="en-US" sz="3200" dirty="0">
              <a:effectLst/>
              <a:latin typeface="Times New Roman" panose="02020603050405020304" pitchFamily="18" charset="0"/>
              <a:ea typeface="Calibri" panose="020F0502020204030204" pitchFamily="34" charset="0"/>
            </a:endParaRPr>
          </a:p>
        </p:txBody>
      </p:sp>
      <p:pic>
        <p:nvPicPr>
          <p:cNvPr id="5" name="Google Shape;778;p90"/>
          <p:cNvPicPr preferRelativeResize="0"/>
          <p:nvPr/>
        </p:nvPicPr>
        <p:blipFill>
          <a:blip r:embed="rId3">
            <a:alphaModFix/>
          </a:blip>
          <a:stretch>
            <a:fillRect/>
          </a:stretch>
        </p:blipFill>
        <p:spPr>
          <a:xfrm>
            <a:off x="198120" y="1249680"/>
            <a:ext cx="8686800" cy="5059680"/>
          </a:xfrm>
          <a:prstGeom prst="rect">
            <a:avLst/>
          </a:prstGeom>
          <a:noFill/>
          <a:ln>
            <a:noFill/>
          </a:ln>
        </p:spPr>
      </p:pic>
    </p:spTree>
    <p:extLst>
      <p:ext uri="{BB962C8B-B14F-4D97-AF65-F5344CB8AC3E}">
        <p14:creationId xmlns:p14="http://schemas.microsoft.com/office/powerpoint/2010/main" val="3563045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559" y="198120"/>
            <a:ext cx="8803561" cy="6522720"/>
          </a:xfrm>
        </p:spPr>
      </p:pic>
    </p:spTree>
    <p:extLst>
      <p:ext uri="{BB962C8B-B14F-4D97-AF65-F5344CB8AC3E}">
        <p14:creationId xmlns:p14="http://schemas.microsoft.com/office/powerpoint/2010/main" val="52671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State Trauma Recovery Demonstration </a:t>
            </a:r>
            <a:r>
              <a:rPr lang="en-US" dirty="0" smtClean="0"/>
              <a:t>Grant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79968958"/>
              </p:ext>
            </p:extLst>
          </p:nvPr>
        </p:nvGraphicFramePr>
        <p:xfrm>
          <a:off x="502920" y="2194560"/>
          <a:ext cx="8229600" cy="4827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2228523" y="1554480"/>
            <a:ext cx="4686954" cy="1036320"/>
          </a:xfrm>
          <a:prstGeom prst="rect">
            <a:avLst/>
          </a:prstGeom>
        </p:spPr>
      </p:pic>
    </p:spTree>
    <p:extLst>
      <p:ext uri="{BB962C8B-B14F-4D97-AF65-F5344CB8AC3E}">
        <p14:creationId xmlns:p14="http://schemas.microsoft.com/office/powerpoint/2010/main" val="2621405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           </a:t>
            </a:r>
            <a:r>
              <a:rPr lang="en-US" sz="2400" dirty="0" smtClean="0"/>
              <a:t>Tip the Scales with Positive Childhood Experiences</a:t>
            </a: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151119"/>
          </a:xfrm>
        </p:spPr>
      </p:pic>
    </p:spTree>
    <p:extLst>
      <p:ext uri="{BB962C8B-B14F-4D97-AF65-F5344CB8AC3E}">
        <p14:creationId xmlns:p14="http://schemas.microsoft.com/office/powerpoint/2010/main" val="3069900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48400"/>
          </a:xfrm>
        </p:spPr>
      </p:pic>
    </p:spTree>
    <p:extLst>
      <p:ext uri="{BB962C8B-B14F-4D97-AF65-F5344CB8AC3E}">
        <p14:creationId xmlns:p14="http://schemas.microsoft.com/office/powerpoint/2010/main" val="3288238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 y="1"/>
            <a:ext cx="9189719" cy="6263639"/>
          </a:xfrm>
        </p:spPr>
      </p:pic>
    </p:spTree>
    <p:extLst>
      <p:ext uri="{BB962C8B-B14F-4D97-AF65-F5344CB8AC3E}">
        <p14:creationId xmlns:p14="http://schemas.microsoft.com/office/powerpoint/2010/main" val="2971805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94120"/>
          </a:xfrm>
          <a:prstGeom prst="rect">
            <a:avLst/>
          </a:prstGeom>
        </p:spPr>
      </p:pic>
    </p:spTree>
    <p:extLst>
      <p:ext uri="{BB962C8B-B14F-4D97-AF65-F5344CB8AC3E}">
        <p14:creationId xmlns:p14="http://schemas.microsoft.com/office/powerpoint/2010/main" val="2846959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49"/>
            <a:ext cx="9140024" cy="6341769"/>
          </a:xfrm>
          <a:prstGeom prst="rect">
            <a:avLst/>
          </a:prstGeom>
        </p:spPr>
      </p:pic>
    </p:spTree>
    <p:extLst>
      <p:ext uri="{BB962C8B-B14F-4D97-AF65-F5344CB8AC3E}">
        <p14:creationId xmlns:p14="http://schemas.microsoft.com/office/powerpoint/2010/main" val="2032205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278880"/>
          </a:xfrm>
        </p:spPr>
      </p:pic>
    </p:spTree>
    <p:extLst>
      <p:ext uri="{BB962C8B-B14F-4D97-AF65-F5344CB8AC3E}">
        <p14:creationId xmlns:p14="http://schemas.microsoft.com/office/powerpoint/2010/main" val="3791822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94121"/>
          </a:xfrm>
        </p:spPr>
      </p:pic>
    </p:spTree>
    <p:extLst>
      <p:ext uri="{BB962C8B-B14F-4D97-AF65-F5344CB8AC3E}">
        <p14:creationId xmlns:p14="http://schemas.microsoft.com/office/powerpoint/2010/main" val="264798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143000"/>
          </a:xfrm>
        </p:spPr>
        <p:txBody>
          <a:bodyPr>
            <a:noAutofit/>
          </a:bodyPr>
          <a:lstStyle/>
          <a:p>
            <a:pPr algn="ctr"/>
            <a:r>
              <a:rPr lang="en-US" b="1" cap="none" dirty="0" smtClean="0">
                <a:latin typeface="Montserrat" charset="0"/>
              </a:rPr>
              <a:t>       Use </a:t>
            </a:r>
            <a:r>
              <a:rPr lang="en-US" b="1" cap="none" dirty="0" smtClean="0">
                <a:latin typeface="Montserrat" charset="0"/>
              </a:rPr>
              <a:t>a </a:t>
            </a:r>
            <a:r>
              <a:rPr lang="en-US" b="1" cap="none" dirty="0" smtClean="0">
                <a:latin typeface="Montserrat" charset="0"/>
              </a:rPr>
              <a:t>Hope-Informed Lens</a:t>
            </a:r>
            <a:endParaRPr lang="en-US" b="1" dirty="0">
              <a:latin typeface="Montserrat"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453309117"/>
              </p:ext>
            </p:extLst>
          </p:nvPr>
        </p:nvGraphicFramePr>
        <p:xfrm>
          <a:off x="0" y="1309246"/>
          <a:ext cx="9144000" cy="4923913"/>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29478">
                <a:tc>
                  <a:txBody>
                    <a:bodyPr/>
                    <a:lstStyle/>
                    <a:p>
                      <a:pPr algn="ctr"/>
                      <a:r>
                        <a:rPr lang="en-US" sz="2400" dirty="0" smtClean="0">
                          <a:latin typeface="Montserrat" charset="0"/>
                        </a:rPr>
                        <a:t>TRADITIONAL</a:t>
                      </a:r>
                      <a:r>
                        <a:rPr lang="en-US" sz="2400" baseline="0" dirty="0" smtClean="0">
                          <a:latin typeface="Montserrat" charset="0"/>
                        </a:rPr>
                        <a:t> VIEW</a:t>
                      </a:r>
                      <a:endParaRPr lang="en-US" sz="2400" dirty="0">
                        <a:solidFill>
                          <a:schemeClr val="tx1"/>
                        </a:solidFill>
                        <a:latin typeface="Montserrat" charset="0"/>
                      </a:endParaRPr>
                    </a:p>
                  </a:txBody>
                  <a:tcPr/>
                </a:tc>
                <a:tc>
                  <a:txBody>
                    <a:bodyPr/>
                    <a:lstStyle/>
                    <a:p>
                      <a:pPr algn="ctr"/>
                      <a:r>
                        <a:rPr lang="en-US" sz="2400" dirty="0" smtClean="0">
                          <a:solidFill>
                            <a:schemeClr val="lt1"/>
                          </a:solidFill>
                          <a:latin typeface="Montserrat" charset="0"/>
                        </a:rPr>
                        <a:t>HEALING-CENTERED</a:t>
                      </a:r>
                      <a:r>
                        <a:rPr lang="en-US" sz="2400" baseline="0" dirty="0" smtClean="0">
                          <a:solidFill>
                            <a:schemeClr val="lt1"/>
                          </a:solidFill>
                          <a:latin typeface="Montserrat" charset="0"/>
                        </a:rPr>
                        <a:t> ENGAGEMENT</a:t>
                      </a:r>
                      <a:endParaRPr lang="en-US" sz="2400" dirty="0">
                        <a:solidFill>
                          <a:schemeClr val="tx1"/>
                        </a:solidFill>
                        <a:latin typeface="Montserrat" charset="0"/>
                      </a:endParaRPr>
                    </a:p>
                  </a:txBody>
                  <a:tcPr/>
                </a:tc>
                <a:extLst>
                  <a:ext uri="{0D108BD9-81ED-4DB2-BD59-A6C34878D82A}">
                    <a16:rowId xmlns:a16="http://schemas.microsoft.com/office/drawing/2014/main" val="10000"/>
                  </a:ext>
                </a:extLst>
              </a:tr>
              <a:tr h="921642">
                <a:tc>
                  <a:txBody>
                    <a:bodyPr/>
                    <a:lstStyle/>
                    <a:p>
                      <a:pPr algn="l"/>
                      <a:r>
                        <a:rPr lang="en-US" sz="1800" dirty="0" smtClean="0">
                          <a:latin typeface="Montserrat" charset="0"/>
                        </a:rPr>
                        <a:t>Student</a:t>
                      </a:r>
                      <a:r>
                        <a:rPr lang="en-US" sz="1800" baseline="0" dirty="0" smtClean="0">
                          <a:latin typeface="Montserrat" charset="0"/>
                        </a:rPr>
                        <a:t> has anger management problems</a:t>
                      </a:r>
                      <a:endParaRPr lang="en-US" sz="1800" dirty="0">
                        <a:latin typeface="Montserrat" charset="0"/>
                      </a:endParaRPr>
                    </a:p>
                  </a:txBody>
                  <a:tcPr/>
                </a:tc>
                <a:tc>
                  <a:txBody>
                    <a:bodyPr/>
                    <a:lstStyle/>
                    <a:p>
                      <a:pPr algn="l"/>
                      <a:r>
                        <a:rPr lang="en-US" sz="1800" dirty="0" smtClean="0">
                          <a:latin typeface="Montserrat" charset="0"/>
                        </a:rPr>
                        <a:t>Student </a:t>
                      </a:r>
                      <a:r>
                        <a:rPr lang="en-US" sz="1800" dirty="0" smtClean="0">
                          <a:latin typeface="Montserrat" charset="0"/>
                        </a:rPr>
                        <a:t>may</a:t>
                      </a:r>
                      <a:r>
                        <a:rPr lang="en-US" sz="1800" baseline="0" dirty="0" smtClean="0">
                          <a:latin typeface="Montserrat" charset="0"/>
                        </a:rPr>
                        <a:t> be using mal</a:t>
                      </a:r>
                      <a:r>
                        <a:rPr lang="en-US" sz="1800" dirty="0" smtClean="0">
                          <a:latin typeface="Montserrat" charset="0"/>
                        </a:rPr>
                        <a:t>adaptive </a:t>
                      </a:r>
                      <a:r>
                        <a:rPr lang="en-US" sz="1800" dirty="0" smtClean="0">
                          <a:latin typeface="Montserrat" charset="0"/>
                        </a:rPr>
                        <a:t>responses to get needs </a:t>
                      </a:r>
                      <a:r>
                        <a:rPr lang="en-US" sz="1800" dirty="0" smtClean="0">
                          <a:latin typeface="Montserrat" charset="0"/>
                        </a:rPr>
                        <a:t>met, but what’s working for them?</a:t>
                      </a:r>
                      <a:endParaRPr lang="en-US" sz="1800" dirty="0">
                        <a:latin typeface="Montserrat" charset="0"/>
                      </a:endParaRPr>
                    </a:p>
                  </a:txBody>
                  <a:tcPr/>
                </a:tc>
                <a:extLst>
                  <a:ext uri="{0D108BD9-81ED-4DB2-BD59-A6C34878D82A}">
                    <a16:rowId xmlns:a16="http://schemas.microsoft.com/office/drawing/2014/main" val="10001"/>
                  </a:ext>
                </a:extLst>
              </a:tr>
              <a:tr h="661732">
                <a:tc>
                  <a:txBody>
                    <a:bodyPr/>
                    <a:lstStyle/>
                    <a:p>
                      <a:pPr algn="l"/>
                      <a:r>
                        <a:rPr lang="en-US" sz="1800" dirty="0" smtClean="0">
                          <a:latin typeface="Montserrat" charset="0"/>
                        </a:rPr>
                        <a:t>Student has ADHD; is destructive and uncontrollable</a:t>
                      </a:r>
                      <a:endParaRPr lang="en-US" sz="1800" dirty="0">
                        <a:latin typeface="Montserrat" charset="0"/>
                      </a:endParaRPr>
                    </a:p>
                  </a:txBody>
                  <a:tcPr/>
                </a:tc>
                <a:tc>
                  <a:txBody>
                    <a:bodyPr/>
                    <a:lstStyle/>
                    <a:p>
                      <a:pPr algn="l"/>
                      <a:r>
                        <a:rPr lang="en-US" sz="1800" dirty="0" smtClean="0">
                          <a:latin typeface="Montserrat" charset="0"/>
                        </a:rPr>
                        <a:t>Student has</a:t>
                      </a:r>
                      <a:r>
                        <a:rPr lang="en-US" sz="1800" baseline="0" dirty="0" smtClean="0">
                          <a:latin typeface="Montserrat" charset="0"/>
                        </a:rPr>
                        <a:t> difficulty self-regulating; student was triggered, </a:t>
                      </a:r>
                      <a:endParaRPr lang="en-US" sz="1800" dirty="0">
                        <a:latin typeface="Montserrat" charset="0"/>
                      </a:endParaRPr>
                    </a:p>
                  </a:txBody>
                  <a:tcPr/>
                </a:tc>
                <a:extLst>
                  <a:ext uri="{0D108BD9-81ED-4DB2-BD59-A6C34878D82A}">
                    <a16:rowId xmlns:a16="http://schemas.microsoft.com/office/drawing/2014/main" val="10002"/>
                  </a:ext>
                </a:extLst>
              </a:tr>
              <a:tr h="431227">
                <a:tc>
                  <a:txBody>
                    <a:bodyPr/>
                    <a:lstStyle/>
                    <a:p>
                      <a:pPr algn="l"/>
                      <a:r>
                        <a:rPr lang="en-US" sz="1800" dirty="0" smtClean="0">
                          <a:latin typeface="Montserrat" charset="0"/>
                        </a:rPr>
                        <a:t>Student is choosing to act out</a:t>
                      </a:r>
                      <a:endParaRPr lang="en-US" sz="1800" dirty="0">
                        <a:latin typeface="Montserrat" charset="0"/>
                      </a:endParaRPr>
                    </a:p>
                  </a:txBody>
                  <a:tcPr/>
                </a:tc>
                <a:tc>
                  <a:txBody>
                    <a:bodyPr/>
                    <a:lstStyle/>
                    <a:p>
                      <a:pPr algn="l"/>
                      <a:r>
                        <a:rPr lang="en-US" sz="1800" dirty="0" smtClean="0">
                          <a:latin typeface="Montserrat" charset="0"/>
                        </a:rPr>
                        <a:t>Student </a:t>
                      </a:r>
                      <a:r>
                        <a:rPr lang="en-US" sz="1800" dirty="0" smtClean="0">
                          <a:latin typeface="Montserrat" charset="0"/>
                        </a:rPr>
                        <a:t>can build from</a:t>
                      </a:r>
                      <a:r>
                        <a:rPr lang="en-US" sz="1800" baseline="0" dirty="0" smtClean="0">
                          <a:latin typeface="Montserrat" charset="0"/>
                        </a:rPr>
                        <a:t> lagging</a:t>
                      </a:r>
                      <a:r>
                        <a:rPr lang="en-US" sz="1800" dirty="0" smtClean="0">
                          <a:latin typeface="Montserrat" charset="0"/>
                        </a:rPr>
                        <a:t> skills.</a:t>
                      </a:r>
                      <a:endParaRPr lang="en-US" sz="1800" dirty="0">
                        <a:latin typeface="Montserrat" charset="0"/>
                      </a:endParaRPr>
                    </a:p>
                  </a:txBody>
                  <a:tcPr/>
                </a:tc>
                <a:extLst>
                  <a:ext uri="{0D108BD9-81ED-4DB2-BD59-A6C34878D82A}">
                    <a16:rowId xmlns:a16="http://schemas.microsoft.com/office/drawing/2014/main" val="10003"/>
                  </a:ext>
                </a:extLst>
              </a:tr>
              <a:tr h="842679">
                <a:tc>
                  <a:txBody>
                    <a:bodyPr/>
                    <a:lstStyle/>
                    <a:p>
                      <a:pPr algn="l"/>
                      <a:r>
                        <a:rPr lang="en-US" sz="1800" dirty="0" smtClean="0">
                          <a:latin typeface="Montserrat" charset="0"/>
                        </a:rPr>
                        <a:t>Student is non-responsive</a:t>
                      </a:r>
                      <a:endParaRPr lang="en-US" sz="1800" dirty="0">
                        <a:latin typeface="Montserrat" charset="0"/>
                      </a:endParaRPr>
                    </a:p>
                  </a:txBody>
                  <a:tcPr/>
                </a:tc>
                <a:tc>
                  <a:txBody>
                    <a:bodyPr/>
                    <a:lstStyle/>
                    <a:p>
                      <a:pPr algn="l"/>
                      <a:r>
                        <a:rPr lang="en-US" sz="1800" dirty="0" smtClean="0">
                          <a:latin typeface="Montserrat" charset="0"/>
                        </a:rPr>
                        <a:t>Who does student trust</a:t>
                      </a:r>
                      <a:r>
                        <a:rPr lang="en-US" sz="1800" baseline="0" dirty="0" smtClean="0">
                          <a:latin typeface="Montserrat" charset="0"/>
                        </a:rPr>
                        <a:t> that can help build a bridge?</a:t>
                      </a:r>
                      <a:endParaRPr lang="en-US" sz="1800" dirty="0">
                        <a:latin typeface="Montserrat" charset="0"/>
                      </a:endParaRPr>
                    </a:p>
                  </a:txBody>
                  <a:tcPr/>
                </a:tc>
                <a:extLst>
                  <a:ext uri="{0D108BD9-81ED-4DB2-BD59-A6C34878D82A}">
                    <a16:rowId xmlns:a16="http://schemas.microsoft.com/office/drawing/2014/main" val="10004"/>
                  </a:ext>
                </a:extLst>
              </a:tr>
              <a:tr h="1237155">
                <a:tc>
                  <a:txBody>
                    <a:bodyPr/>
                    <a:lstStyle/>
                    <a:p>
                      <a:pPr algn="l"/>
                      <a:r>
                        <a:rPr lang="en-US" sz="1800" dirty="0" smtClean="0">
                          <a:latin typeface="Montserrat" charset="0"/>
                        </a:rPr>
                        <a:t>Student needs consequences </a:t>
                      </a:r>
                    </a:p>
                    <a:p>
                      <a:pPr algn="l"/>
                      <a:r>
                        <a:rPr lang="en-US" sz="1800" dirty="0" smtClean="0">
                          <a:latin typeface="Montserrat" charset="0"/>
                        </a:rPr>
                        <a:t>or medication</a:t>
                      </a:r>
                      <a:endParaRPr lang="en-US" sz="1800" dirty="0">
                        <a:solidFill>
                          <a:srgbClr val="FF0000"/>
                        </a:solidFill>
                        <a:latin typeface="Montserrat" charset="0"/>
                      </a:endParaRPr>
                    </a:p>
                  </a:txBody>
                  <a:tcPr/>
                </a:tc>
                <a:tc>
                  <a:txBody>
                    <a:bodyPr/>
                    <a:lstStyle/>
                    <a:p>
                      <a:pPr algn="l"/>
                      <a:r>
                        <a:rPr lang="en-US" sz="1800" dirty="0" smtClean="0">
                          <a:latin typeface="Montserrat" charset="0"/>
                        </a:rPr>
                        <a:t>Student needs </a:t>
                      </a:r>
                      <a:r>
                        <a:rPr lang="en-US" sz="1800" dirty="0" smtClean="0">
                          <a:latin typeface="Montserrat" charset="0"/>
                        </a:rPr>
                        <a:t>support and it begins with </a:t>
                      </a:r>
                      <a:r>
                        <a:rPr lang="en-US" sz="1800" baseline="0" dirty="0" smtClean="0">
                          <a:latin typeface="Montserrat" charset="0"/>
                        </a:rPr>
                        <a:t>trust-based relationships and a sense of belonging.</a:t>
                      </a:r>
                      <a:endParaRPr lang="en-US" sz="1800" dirty="0">
                        <a:solidFill>
                          <a:schemeClr val="accent3">
                            <a:lumMod val="50000"/>
                          </a:schemeClr>
                        </a:solidFill>
                        <a:latin typeface="Montserrat" charset="0"/>
                      </a:endParaRPr>
                    </a:p>
                  </a:txBody>
                  <a:tcPr/>
                </a:tc>
                <a:extLst>
                  <a:ext uri="{0D108BD9-81ED-4DB2-BD59-A6C34878D82A}">
                    <a16:rowId xmlns:a16="http://schemas.microsoft.com/office/drawing/2014/main" val="10005"/>
                  </a:ext>
                </a:extLst>
              </a:tr>
            </a:tbl>
          </a:graphicData>
        </a:graphic>
      </p:graphicFrame>
      <p:sp>
        <p:nvSpPr>
          <p:cNvPr id="5" name="Slide Number Placeholder 4"/>
          <p:cNvSpPr>
            <a:spLocks noGrp="1"/>
          </p:cNvSpPr>
          <p:nvPr>
            <p:ph type="sldNum" sz="quarter" idx="12"/>
          </p:nvPr>
        </p:nvSpPr>
        <p:spPr/>
        <p:txBody>
          <a:bodyPr/>
          <a:lstStyle/>
          <a:p>
            <a:fld id="{488469E0-A9E2-423A-82F7-D0DF7320228A}" type="slidenum">
              <a:rPr lang="en-US" smtClean="0">
                <a:solidFill>
                  <a:schemeClr val="bg1"/>
                </a:solidFill>
              </a:rPr>
              <a:pPr/>
              <a:t>28</a:t>
            </a:fld>
            <a:endParaRPr lang="en-US" dirty="0">
              <a:solidFill>
                <a:schemeClr val="bg1"/>
              </a:solidFill>
            </a:endParaRPr>
          </a:p>
        </p:txBody>
      </p:sp>
    </p:spTree>
    <p:extLst>
      <p:ext uri="{BB962C8B-B14F-4D97-AF65-F5344CB8AC3E}">
        <p14:creationId xmlns:p14="http://schemas.microsoft.com/office/powerpoint/2010/main" val="1858960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action="ppaction://program"/>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1579"/>
            <a:ext cx="9144000" cy="512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1143000"/>
          </a:xfrm>
        </p:spPr>
        <p:txBody>
          <a:bodyPr>
            <a:normAutofit/>
          </a:bodyPr>
          <a:lstStyle/>
          <a:p>
            <a:r>
              <a:rPr lang="en-US" dirty="0" smtClean="0"/>
              <a:t>        Build Meaningful </a:t>
            </a:r>
            <a:r>
              <a:rPr lang="en-US" dirty="0" smtClean="0"/>
              <a:t>C</a:t>
            </a:r>
            <a:r>
              <a:rPr lang="en-US" dirty="0" smtClean="0"/>
              <a:t>onnections </a:t>
            </a:r>
            <a:endParaRPr lang="en-US" dirty="0"/>
          </a:p>
        </p:txBody>
      </p:sp>
    </p:spTree>
    <p:extLst>
      <p:ext uri="{BB962C8B-B14F-4D97-AF65-F5344CB8AC3E}">
        <p14:creationId xmlns:p14="http://schemas.microsoft.com/office/powerpoint/2010/main" val="36449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06353-1D36-41C5-987D-CD88C01787AF}"/>
              </a:ext>
            </a:extLst>
          </p:cNvPr>
          <p:cNvPicPr>
            <a:picLocks noChangeAspect="1"/>
          </p:cNvPicPr>
          <p:nvPr/>
        </p:nvPicPr>
        <p:blipFill rotWithShape="1">
          <a:blip r:embed="rId2"/>
          <a:srcRect t="11232" b="6351"/>
          <a:stretch/>
        </p:blipFill>
        <p:spPr>
          <a:xfrm>
            <a:off x="15" y="857257"/>
            <a:ext cx="9143986" cy="5143493"/>
          </a:xfrm>
          <a:prstGeom prst="rect">
            <a:avLst/>
          </a:prstGeom>
        </p:spPr>
      </p:pic>
      <p:graphicFrame>
        <p:nvGraphicFramePr>
          <p:cNvPr id="4" name="TextBox 1">
            <a:extLst>
              <a:ext uri="{FF2B5EF4-FFF2-40B4-BE49-F238E27FC236}">
                <a16:creationId xmlns:a16="http://schemas.microsoft.com/office/drawing/2014/main" id="{9AA0DD43-B761-466C-A5C4-42B40B711DF8}"/>
              </a:ext>
            </a:extLst>
          </p:cNvPr>
          <p:cNvGraphicFramePr/>
          <p:nvPr>
            <p:extLst>
              <p:ext uri="{D42A27DB-BD31-4B8C-83A1-F6EECF244321}">
                <p14:modId xmlns:p14="http://schemas.microsoft.com/office/powerpoint/2010/main" val="367844986"/>
              </p:ext>
            </p:extLst>
          </p:nvPr>
        </p:nvGraphicFramePr>
        <p:xfrm>
          <a:off x="482600" y="1219200"/>
          <a:ext cx="5872480" cy="427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0463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Reframe to Focus on Assets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43000"/>
            <a:ext cx="9144000" cy="5151120"/>
          </a:xfrm>
        </p:spPr>
      </p:pic>
    </p:spTree>
    <p:extLst>
      <p:ext uri="{BB962C8B-B14F-4D97-AF65-F5344CB8AC3E}">
        <p14:creationId xmlns:p14="http://schemas.microsoft.com/office/powerpoint/2010/main" val="2338863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94120"/>
          </a:xfrm>
        </p:spPr>
      </p:pic>
    </p:spTree>
    <p:extLst>
      <p:ext uri="{BB962C8B-B14F-4D97-AF65-F5344CB8AC3E}">
        <p14:creationId xmlns:p14="http://schemas.microsoft.com/office/powerpoint/2010/main" val="555726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294120"/>
          </a:xfrm>
          <a:prstGeom prst="rect">
            <a:avLst/>
          </a:prstGeom>
        </p:spPr>
      </p:pic>
    </p:spTree>
    <p:extLst>
      <p:ext uri="{BB962C8B-B14F-4D97-AF65-F5344CB8AC3E}">
        <p14:creationId xmlns:p14="http://schemas.microsoft.com/office/powerpoint/2010/main" val="2084417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61101"/>
          </a:xfrm>
        </p:spPr>
      </p:pic>
      <p:sp>
        <p:nvSpPr>
          <p:cNvPr id="4" name="Slide Number Placeholder 3"/>
          <p:cNvSpPr>
            <a:spLocks noGrp="1"/>
          </p:cNvSpPr>
          <p:nvPr>
            <p:ph type="sldNum" sz="quarter" idx="12"/>
          </p:nvPr>
        </p:nvSpPr>
        <p:spPr/>
        <p:txBody>
          <a:bodyPr/>
          <a:lstStyle/>
          <a:p>
            <a:fld id="{078AA309-8C80-B544-8D0C-6E2421A4D394}" type="slidenum">
              <a:rPr lang="en-US" smtClean="0"/>
              <a:pPr/>
              <a:t>33</a:t>
            </a:fld>
            <a:endParaRPr lang="en-US" dirty="0"/>
          </a:p>
        </p:txBody>
      </p:sp>
    </p:spTree>
    <p:extLst>
      <p:ext uri="{BB962C8B-B14F-4D97-AF65-F5344CB8AC3E}">
        <p14:creationId xmlns:p14="http://schemas.microsoft.com/office/powerpoint/2010/main" val="2292320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263639"/>
          </a:xfrm>
        </p:spPr>
      </p:pic>
    </p:spTree>
    <p:extLst>
      <p:ext uri="{BB962C8B-B14F-4D97-AF65-F5344CB8AC3E}">
        <p14:creationId xmlns:p14="http://schemas.microsoft.com/office/powerpoint/2010/main" val="3474401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4226B8-15F9-4EAA-803B-BEEDD23A5A3C}"/>
              </a:ext>
            </a:extLst>
          </p:cNvPr>
          <p:cNvSpPr txBox="1"/>
          <p:nvPr/>
        </p:nvSpPr>
        <p:spPr>
          <a:xfrm>
            <a:off x="1232899" y="1774219"/>
            <a:ext cx="6850295" cy="3046988"/>
          </a:xfrm>
          <a:prstGeom prst="rect">
            <a:avLst/>
          </a:prstGeom>
          <a:noFill/>
        </p:spPr>
        <p:txBody>
          <a:bodyPr wrap="square" rtlCol="0">
            <a:spAutoFit/>
          </a:bodyPr>
          <a:lstStyle/>
          <a:p>
            <a:pPr marL="9525" marR="3810">
              <a:lnSpc>
                <a:spcPct val="80000"/>
              </a:lnSpc>
            </a:pPr>
            <a:r>
              <a:rPr lang="en-US" sz="3000" b="1" i="1" spc="-4" dirty="0">
                <a:solidFill>
                  <a:prstClr val="black"/>
                </a:solidFill>
                <a:cs typeface="Arial"/>
              </a:rPr>
              <a:t>“…in order </a:t>
            </a:r>
            <a:r>
              <a:rPr lang="en-US" sz="3000" b="1" i="1" dirty="0">
                <a:solidFill>
                  <a:prstClr val="black"/>
                </a:solidFill>
                <a:cs typeface="Arial"/>
              </a:rPr>
              <a:t>to </a:t>
            </a:r>
            <a:r>
              <a:rPr lang="en-US" sz="3000" b="1" i="1" spc="-4" dirty="0">
                <a:solidFill>
                  <a:prstClr val="black"/>
                </a:solidFill>
                <a:cs typeface="Arial"/>
              </a:rPr>
              <a:t>develop </a:t>
            </a:r>
            <a:r>
              <a:rPr lang="en-US" sz="3000" b="1" i="1" spc="-23" dirty="0">
                <a:solidFill>
                  <a:prstClr val="black"/>
                </a:solidFill>
                <a:cs typeface="Arial"/>
              </a:rPr>
              <a:t>normally, </a:t>
            </a:r>
            <a:r>
              <a:rPr lang="en-US" sz="3000" b="1" i="1" spc="-4" dirty="0">
                <a:solidFill>
                  <a:prstClr val="black"/>
                </a:solidFill>
                <a:cs typeface="Arial"/>
              </a:rPr>
              <a:t>a child requires  progressively more complex </a:t>
            </a:r>
            <a:r>
              <a:rPr lang="en-US" sz="3000" b="1" i="1" dirty="0">
                <a:solidFill>
                  <a:prstClr val="black"/>
                </a:solidFill>
                <a:cs typeface="Arial"/>
              </a:rPr>
              <a:t>joint activity with </a:t>
            </a:r>
            <a:r>
              <a:rPr lang="en-US" sz="3000" b="1" i="1" spc="-4" dirty="0">
                <a:solidFill>
                  <a:prstClr val="black"/>
                </a:solidFill>
                <a:cs typeface="Arial"/>
              </a:rPr>
              <a:t>one</a:t>
            </a:r>
            <a:r>
              <a:rPr lang="en-US" sz="3000" b="1" i="1" spc="-49" dirty="0">
                <a:solidFill>
                  <a:prstClr val="black"/>
                </a:solidFill>
                <a:cs typeface="Arial"/>
              </a:rPr>
              <a:t> </a:t>
            </a:r>
            <a:r>
              <a:rPr lang="en-US" sz="3000" b="1" i="1" spc="-4" dirty="0">
                <a:solidFill>
                  <a:prstClr val="black"/>
                </a:solidFill>
                <a:cs typeface="Arial"/>
              </a:rPr>
              <a:t>or  more adults who have an irrational emotional  relationship </a:t>
            </a:r>
            <a:r>
              <a:rPr lang="en-US" sz="3000" b="1" i="1" dirty="0">
                <a:solidFill>
                  <a:prstClr val="black"/>
                </a:solidFill>
                <a:cs typeface="Arial"/>
              </a:rPr>
              <a:t>with the child. </a:t>
            </a:r>
            <a:r>
              <a:rPr lang="en-US" sz="3000" b="1" i="1" spc="-8" dirty="0">
                <a:solidFill>
                  <a:prstClr val="black"/>
                </a:solidFill>
                <a:cs typeface="Arial"/>
              </a:rPr>
              <a:t>Somebody’s </a:t>
            </a:r>
            <a:r>
              <a:rPr lang="en-US" sz="3000" b="1" i="1" dirty="0">
                <a:solidFill>
                  <a:prstClr val="black"/>
                </a:solidFill>
                <a:cs typeface="Arial"/>
              </a:rPr>
              <a:t>got to be  crazy </a:t>
            </a:r>
            <a:r>
              <a:rPr lang="en-US" sz="3000" b="1" i="1" spc="-4" dirty="0">
                <a:solidFill>
                  <a:prstClr val="black"/>
                </a:solidFill>
                <a:cs typeface="Arial"/>
              </a:rPr>
              <a:t>about </a:t>
            </a:r>
            <a:r>
              <a:rPr lang="en-US" sz="3000" b="1" i="1" dirty="0">
                <a:solidFill>
                  <a:prstClr val="black"/>
                </a:solidFill>
                <a:cs typeface="Arial"/>
              </a:rPr>
              <a:t>that kid. </a:t>
            </a:r>
            <a:r>
              <a:rPr lang="en-US" sz="3000" b="1" i="1" spc="-11" dirty="0">
                <a:solidFill>
                  <a:prstClr val="black"/>
                </a:solidFill>
                <a:cs typeface="Arial"/>
              </a:rPr>
              <a:t>That’s </a:t>
            </a:r>
            <a:r>
              <a:rPr lang="en-US" sz="3000" b="1" i="1" spc="-4" dirty="0">
                <a:solidFill>
                  <a:prstClr val="black"/>
                </a:solidFill>
                <a:cs typeface="Arial"/>
              </a:rPr>
              <a:t>number one. </a:t>
            </a:r>
            <a:r>
              <a:rPr lang="en-US" sz="3000" b="1" i="1" dirty="0">
                <a:solidFill>
                  <a:prstClr val="black"/>
                </a:solidFill>
                <a:cs typeface="Arial"/>
              </a:rPr>
              <a:t>First, last,  </a:t>
            </a:r>
            <a:r>
              <a:rPr lang="en-US" sz="3000" b="1" i="1" spc="-4" dirty="0">
                <a:solidFill>
                  <a:prstClr val="black"/>
                </a:solidFill>
                <a:cs typeface="Arial"/>
              </a:rPr>
              <a:t>and</a:t>
            </a:r>
            <a:r>
              <a:rPr lang="en-US" sz="3000" b="1" i="1" spc="-79" dirty="0">
                <a:solidFill>
                  <a:prstClr val="black"/>
                </a:solidFill>
                <a:cs typeface="Arial"/>
              </a:rPr>
              <a:t> </a:t>
            </a:r>
            <a:r>
              <a:rPr lang="en-US" sz="3000" b="1" i="1" dirty="0">
                <a:solidFill>
                  <a:prstClr val="black"/>
                </a:solidFill>
                <a:cs typeface="Arial"/>
              </a:rPr>
              <a:t>always.”</a:t>
            </a:r>
          </a:p>
        </p:txBody>
      </p:sp>
      <p:sp>
        <p:nvSpPr>
          <p:cNvPr id="3" name="TextBox 2">
            <a:extLst>
              <a:ext uri="{FF2B5EF4-FFF2-40B4-BE49-F238E27FC236}">
                <a16:creationId xmlns:a16="http://schemas.microsoft.com/office/drawing/2014/main" id="{E2A52057-9B80-4C63-A33F-7B760DB4D9F3}"/>
              </a:ext>
            </a:extLst>
          </p:cNvPr>
          <p:cNvSpPr txBox="1"/>
          <p:nvPr/>
        </p:nvSpPr>
        <p:spPr>
          <a:xfrm>
            <a:off x="3506057" y="5442093"/>
            <a:ext cx="5501810" cy="300082"/>
          </a:xfrm>
          <a:prstGeom prst="rect">
            <a:avLst/>
          </a:prstGeom>
          <a:noFill/>
        </p:spPr>
        <p:txBody>
          <a:bodyPr wrap="square" rtlCol="0">
            <a:spAutoFit/>
          </a:bodyPr>
          <a:lstStyle/>
          <a:p>
            <a:pPr marL="9525"/>
            <a:r>
              <a:rPr lang="en-US" sz="1350" spc="-8" dirty="0">
                <a:latin typeface="Arial"/>
                <a:cs typeface="Arial"/>
              </a:rPr>
              <a:t>(Bronfenbrenner, </a:t>
            </a:r>
            <a:r>
              <a:rPr lang="en-US" sz="1350" spc="-4" dirty="0">
                <a:latin typeface="Arial"/>
                <a:cs typeface="Arial"/>
              </a:rPr>
              <a:t>National Scientific Council on </a:t>
            </a:r>
            <a:r>
              <a:rPr lang="en-US" sz="1350" dirty="0">
                <a:latin typeface="Arial"/>
                <a:cs typeface="Arial"/>
              </a:rPr>
              <a:t>the </a:t>
            </a:r>
            <a:r>
              <a:rPr lang="en-US" sz="1350" spc="-4" dirty="0">
                <a:latin typeface="Arial"/>
                <a:cs typeface="Arial"/>
              </a:rPr>
              <a:t>Developing</a:t>
            </a:r>
            <a:r>
              <a:rPr lang="en-US" sz="1350" spc="79" dirty="0">
                <a:latin typeface="Arial"/>
                <a:cs typeface="Arial"/>
              </a:rPr>
              <a:t> </a:t>
            </a:r>
            <a:r>
              <a:rPr lang="en-US" sz="1350" spc="-4" dirty="0">
                <a:latin typeface="Arial"/>
                <a:cs typeface="Arial"/>
              </a:rPr>
              <a:t>Child)</a:t>
            </a:r>
            <a:endParaRPr lang="en-US" sz="1350" dirty="0">
              <a:latin typeface="Arial"/>
              <a:cs typeface="Arial"/>
            </a:endParaRPr>
          </a:p>
        </p:txBody>
      </p:sp>
    </p:spTree>
    <p:extLst>
      <p:ext uri="{BB962C8B-B14F-4D97-AF65-F5344CB8AC3E}">
        <p14:creationId xmlns:p14="http://schemas.microsoft.com/office/powerpoint/2010/main" val="2549226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50A1-9FCE-4F81-A339-AC4E87DEE34F}"/>
              </a:ext>
            </a:extLst>
          </p:cNvPr>
          <p:cNvSpPr>
            <a:spLocks noGrp="1"/>
          </p:cNvSpPr>
          <p:nvPr>
            <p:ph type="title"/>
          </p:nvPr>
        </p:nvSpPr>
        <p:spPr>
          <a:xfrm>
            <a:off x="0" y="976507"/>
            <a:ext cx="9143999" cy="983748"/>
          </a:xfrm>
        </p:spPr>
        <p:txBody>
          <a:bodyPr vert="horz" lIns="68580" tIns="34290" rIns="68580" bIns="34290" rtlCol="0" anchor="ctr">
            <a:normAutofit/>
          </a:bodyPr>
          <a:lstStyle/>
          <a:p>
            <a:r>
              <a:rPr lang="en-US" sz="2775" dirty="0">
                <a:solidFill>
                  <a:srgbClr val="000000"/>
                </a:solidFill>
                <a:latin typeface="+mn-lt"/>
              </a:rPr>
              <a:t>WHERE OUR WORK MUST BEGIN AND  END</a:t>
            </a:r>
          </a:p>
        </p:txBody>
      </p:sp>
      <p:sp>
        <p:nvSpPr>
          <p:cNvPr id="3" name="Content Placeholder 2">
            <a:extLst>
              <a:ext uri="{FF2B5EF4-FFF2-40B4-BE49-F238E27FC236}">
                <a16:creationId xmlns:a16="http://schemas.microsoft.com/office/drawing/2014/main" id="{491B6C64-933E-4455-BE69-40FA4C04904D}"/>
              </a:ext>
            </a:extLst>
          </p:cNvPr>
          <p:cNvSpPr>
            <a:spLocks noGrp="1"/>
          </p:cNvSpPr>
          <p:nvPr>
            <p:ph sz="half" idx="1"/>
          </p:nvPr>
        </p:nvSpPr>
        <p:spPr>
          <a:xfrm>
            <a:off x="634227" y="2100712"/>
            <a:ext cx="4303534" cy="4181465"/>
          </a:xfrm>
        </p:spPr>
        <p:txBody>
          <a:bodyPr vert="horz" lIns="68580" tIns="34290" rIns="68580" bIns="34290" rtlCol="0" anchor="ctr">
            <a:normAutofit/>
          </a:bodyPr>
          <a:lstStyle/>
          <a:p>
            <a:pPr marL="0" indent="0">
              <a:buNone/>
            </a:pPr>
            <a:r>
              <a:rPr lang="en-US" b="1" dirty="0">
                <a:solidFill>
                  <a:srgbClr val="000000"/>
                </a:solidFill>
              </a:rPr>
              <a:t>Humans have an astounding capacity to use challenging  life experiences to create richer and more meaningful  ways of living.  We must foster resilience and empowerment.</a:t>
            </a:r>
          </a:p>
          <a:p>
            <a:pPr marL="0"/>
            <a:endParaRPr lang="en-US" sz="1500" dirty="0">
              <a:solidFill>
                <a:srgbClr val="000000"/>
              </a:solidFill>
            </a:endParaRPr>
          </a:p>
        </p:txBody>
      </p:sp>
      <p:pic>
        <p:nvPicPr>
          <p:cNvPr id="5" name="Content Placeholder 4">
            <a:extLst>
              <a:ext uri="{FF2B5EF4-FFF2-40B4-BE49-F238E27FC236}">
                <a16:creationId xmlns:a16="http://schemas.microsoft.com/office/drawing/2014/main" id="{D1A5ACD1-57AD-4843-8728-476119486C60}"/>
              </a:ext>
            </a:extLst>
          </p:cNvPr>
          <p:cNvPicPr>
            <a:picLocks noGrp="1" noChangeAspect="1"/>
          </p:cNvPicPr>
          <p:nvPr>
            <p:ph sz="half" idx="2"/>
          </p:nvPr>
        </p:nvPicPr>
        <p:blipFill rotWithShape="1">
          <a:blip r:embed="rId2"/>
          <a:srcRect l="50684"/>
          <a:stretch/>
        </p:blipFill>
        <p:spPr>
          <a:xfrm>
            <a:off x="5169988" y="1709098"/>
            <a:ext cx="3974012" cy="4573079"/>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4" name="TextBox 3"/>
          <p:cNvSpPr txBox="1"/>
          <p:nvPr/>
        </p:nvSpPr>
        <p:spPr>
          <a:xfrm>
            <a:off x="1512387" y="0"/>
            <a:ext cx="7315201" cy="1107996"/>
          </a:xfrm>
          <a:prstGeom prst="rect">
            <a:avLst/>
          </a:prstGeom>
          <a:noFill/>
        </p:spPr>
        <p:txBody>
          <a:bodyPr wrap="square" rtlCol="0">
            <a:spAutoFit/>
          </a:bodyPr>
          <a:lstStyle/>
          <a:p>
            <a:r>
              <a:rPr lang="en-US" sz="2400" b="1" dirty="0" smtClean="0">
                <a:solidFill>
                  <a:schemeClr val="bg1"/>
                </a:solidFill>
              </a:rPr>
              <a:t>“The flower that blooms in adversity is the rarest and most beautiful of all.”                                                           </a:t>
            </a:r>
            <a:r>
              <a:rPr lang="en-US" b="1" dirty="0" smtClean="0">
                <a:solidFill>
                  <a:schemeClr val="bg1"/>
                </a:solidFill>
              </a:rPr>
              <a:t>			                                             - Mulan, 1998</a:t>
            </a:r>
            <a:endParaRPr lang="en-US" b="1" dirty="0">
              <a:solidFill>
                <a:schemeClr val="bg1"/>
              </a:solidFill>
            </a:endParaRPr>
          </a:p>
        </p:txBody>
      </p:sp>
    </p:spTree>
    <p:extLst>
      <p:ext uri="{BB962C8B-B14F-4D97-AF65-F5344CB8AC3E}">
        <p14:creationId xmlns:p14="http://schemas.microsoft.com/office/powerpoint/2010/main" val="3830489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45250"/>
            <a:ext cx="9144000" cy="1172095"/>
          </a:xfrm>
          <a:prstGeom prst="rect">
            <a:avLst/>
          </a:prstGeom>
          <a:solidFill>
            <a:srgbClr val="1F497D"/>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dirty="0">
                <a:solidFill>
                  <a:schemeClr val="bg1"/>
                </a:solidFill>
                <a:latin typeface="Copperplate Gothic Bold" panose="020E0705020206020404" pitchFamily="34" charset="0"/>
              </a:rPr>
              <a:t>Stay Connected</a:t>
            </a:r>
            <a:endParaRPr kumimoji="0" lang="en-US" sz="3600" b="1" i="0" u="none" strike="noStrike" kern="1200" cap="none" spc="0" normalizeH="0" baseline="0" noProof="0" dirty="0">
              <a:ln>
                <a:noFill/>
              </a:ln>
              <a:solidFill>
                <a:prstClr val="white"/>
              </a:solidFill>
              <a:effectLst/>
              <a:uLnTx/>
              <a:uFillTx/>
              <a:latin typeface="Copperplate Gothic Bold" panose="020E0705020206020404" pitchFamily="34" charset="0"/>
            </a:endParaRPr>
          </a:p>
        </p:txBody>
      </p:sp>
      <p:grpSp>
        <p:nvGrpSpPr>
          <p:cNvPr id="4" name="Group 3"/>
          <p:cNvGrpSpPr/>
          <p:nvPr/>
        </p:nvGrpSpPr>
        <p:grpSpPr>
          <a:xfrm>
            <a:off x="0" y="6304166"/>
            <a:ext cx="9144000" cy="64384"/>
            <a:chOff x="0" y="2409092"/>
            <a:chExt cx="9144000" cy="685800"/>
          </a:xfrm>
        </p:grpSpPr>
        <p:sp>
          <p:nvSpPr>
            <p:cNvPr id="5" name="Rectangle 4"/>
            <p:cNvSpPr/>
            <p:nvPr/>
          </p:nvSpPr>
          <p:spPr>
            <a:xfrm>
              <a:off x="0" y="2409092"/>
              <a:ext cx="1828800" cy="685800"/>
            </a:xfrm>
            <a:prstGeom prst="rect">
              <a:avLst/>
            </a:prstGeom>
            <a:solidFill>
              <a:srgbClr val="14B4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828800" y="2409092"/>
              <a:ext cx="1828800" cy="685800"/>
            </a:xfrm>
            <a:prstGeom prst="rect">
              <a:avLst/>
            </a:prstGeom>
            <a:solidFill>
              <a:srgbClr val="20409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3657600" y="2409092"/>
              <a:ext cx="1828800" cy="685800"/>
            </a:xfrm>
            <a:prstGeom prst="rect">
              <a:avLst/>
            </a:prstGeom>
            <a:solidFill>
              <a:srgbClr val="0BA1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5486400" y="2409092"/>
              <a:ext cx="1828800" cy="685800"/>
            </a:xfrm>
            <a:prstGeom prst="rect">
              <a:avLst/>
            </a:prstGeom>
            <a:solidFill>
              <a:srgbClr val="F265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7315200" y="2409092"/>
              <a:ext cx="1828800" cy="685800"/>
            </a:xfrm>
            <a:prstGeom prst="rect">
              <a:avLst/>
            </a:prstGeom>
            <a:solidFill>
              <a:srgbClr val="F9B8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04" y="67541"/>
            <a:ext cx="1150903" cy="1104553"/>
          </a:xfrm>
          <a:prstGeom prst="rect">
            <a:avLst/>
          </a:prstGeom>
        </p:spPr>
      </p:pic>
      <p:sp>
        <p:nvSpPr>
          <p:cNvPr id="10" name="TextBox 9"/>
          <p:cNvSpPr txBox="1"/>
          <p:nvPr/>
        </p:nvSpPr>
        <p:spPr>
          <a:xfrm>
            <a:off x="253192" y="4802565"/>
            <a:ext cx="8637616" cy="646331"/>
          </a:xfrm>
          <a:prstGeom prst="rect">
            <a:avLst/>
          </a:prstGeom>
          <a:noFill/>
        </p:spPr>
        <p:txBody>
          <a:bodyPr wrap="square" rtlCol="0">
            <a:spAutoFit/>
          </a:bodyPr>
          <a:lstStyle/>
          <a:p>
            <a:endParaRPr lang="en-US" dirty="0"/>
          </a:p>
          <a:p>
            <a:endParaRPr lang="en-US" dirty="0"/>
          </a:p>
        </p:txBody>
      </p:sp>
      <p:sp>
        <p:nvSpPr>
          <p:cNvPr id="13" name="TextBox 12"/>
          <p:cNvSpPr txBox="1"/>
          <p:nvPr/>
        </p:nvSpPr>
        <p:spPr>
          <a:xfrm>
            <a:off x="442165" y="1376403"/>
            <a:ext cx="8448643" cy="4770537"/>
          </a:xfrm>
          <a:prstGeom prst="rect">
            <a:avLst/>
          </a:prstGeom>
          <a:noFill/>
        </p:spPr>
        <p:txBody>
          <a:bodyPr wrap="square" rtlCol="0">
            <a:spAutoFit/>
          </a:bodyPr>
          <a:lstStyle/>
          <a:p>
            <a:pPr lvl="0" algn="ctr"/>
            <a:endParaRPr lang="en-US" sz="2400" dirty="0" smtClean="0">
              <a:solidFill>
                <a:prstClr val="black"/>
              </a:solidFill>
            </a:endParaRPr>
          </a:p>
          <a:p>
            <a:pPr lvl="0" algn="ctr"/>
            <a:r>
              <a:rPr lang="en-US" sz="2400" dirty="0" smtClean="0">
                <a:solidFill>
                  <a:prstClr val="black"/>
                </a:solidFill>
              </a:rPr>
              <a:t>Teri Lawler, MA, LPCMH</a:t>
            </a:r>
          </a:p>
          <a:p>
            <a:pPr lvl="0" algn="ctr"/>
            <a:r>
              <a:rPr lang="en-US" sz="2400" dirty="0" smtClean="0">
                <a:solidFill>
                  <a:prstClr val="black"/>
                </a:solidFill>
              </a:rPr>
              <a:t>Education Associate</a:t>
            </a:r>
          </a:p>
          <a:p>
            <a:pPr lvl="0" algn="ctr"/>
            <a:r>
              <a:rPr lang="en-US" sz="2400" dirty="0" smtClean="0">
                <a:solidFill>
                  <a:prstClr val="black"/>
                </a:solidFill>
              </a:rPr>
              <a:t>Trauma-Informed Practices and Social and Emotional Learning</a:t>
            </a:r>
          </a:p>
          <a:p>
            <a:pPr lvl="0" algn="ctr"/>
            <a:endParaRPr lang="en-US" sz="2400" dirty="0" smtClean="0">
              <a:solidFill>
                <a:prstClr val="black"/>
              </a:solidFill>
            </a:endParaRPr>
          </a:p>
          <a:p>
            <a:pPr lvl="0" algn="ctr"/>
            <a:r>
              <a:rPr lang="en-US" sz="2400" dirty="0" smtClean="0">
                <a:solidFill>
                  <a:prstClr val="black"/>
                </a:solidFill>
              </a:rPr>
              <a:t>Office of Equity and Innovation</a:t>
            </a:r>
            <a:endParaRPr lang="en-US" sz="2400" dirty="0" smtClean="0">
              <a:solidFill>
                <a:prstClr val="black"/>
              </a:solidFill>
            </a:endParaRPr>
          </a:p>
          <a:p>
            <a:pPr lvl="0" algn="ctr"/>
            <a:r>
              <a:rPr lang="en-US" sz="2400" dirty="0" smtClean="0">
                <a:solidFill>
                  <a:prstClr val="black"/>
                </a:solidFill>
              </a:rPr>
              <a:t>Delaware Department of Education</a:t>
            </a:r>
          </a:p>
          <a:p>
            <a:pPr lvl="0" algn="ctr"/>
            <a:endParaRPr lang="en-US" sz="2400" dirty="0" smtClean="0">
              <a:solidFill>
                <a:prstClr val="black"/>
              </a:solidFill>
              <a:hlinkClick r:id="rId4"/>
            </a:endParaRPr>
          </a:p>
          <a:p>
            <a:pPr lvl="0" algn="ctr"/>
            <a:r>
              <a:rPr lang="en-US" sz="2400" dirty="0" smtClean="0">
                <a:solidFill>
                  <a:prstClr val="black"/>
                </a:solidFill>
                <a:hlinkClick r:id="rId4"/>
              </a:rPr>
              <a:t>teri.lawler@doe.k12.de.us</a:t>
            </a:r>
            <a:endParaRPr lang="en-US" sz="2400" dirty="0" smtClean="0">
              <a:solidFill>
                <a:prstClr val="black"/>
              </a:solidFill>
            </a:endParaRPr>
          </a:p>
          <a:p>
            <a:pPr lvl="0" algn="ctr"/>
            <a:endParaRPr lang="en-US" sz="800" dirty="0" smtClean="0">
              <a:solidFill>
                <a:prstClr val="black"/>
              </a:solidFill>
            </a:endParaRPr>
          </a:p>
          <a:p>
            <a:pPr lvl="0" algn="ctr"/>
            <a:r>
              <a:rPr lang="en-US" sz="2400" dirty="0" smtClean="0">
                <a:solidFill>
                  <a:prstClr val="black"/>
                </a:solidFill>
              </a:rPr>
              <a:t>@</a:t>
            </a:r>
            <a:r>
              <a:rPr lang="en-US" sz="2400" dirty="0" smtClean="0">
                <a:solidFill>
                  <a:prstClr val="black"/>
                </a:solidFill>
              </a:rPr>
              <a:t>TeriLawler</a:t>
            </a:r>
          </a:p>
          <a:p>
            <a:pPr lvl="0"/>
            <a:endParaRPr lang="en-US" sz="800" dirty="0" smtClean="0">
              <a:solidFill>
                <a:prstClr val="black"/>
              </a:solidFill>
            </a:endParaRPr>
          </a:p>
          <a:p>
            <a:pPr lvl="0"/>
            <a:endParaRPr lang="en-US" sz="2400" dirty="0">
              <a:solidFill>
                <a:prstClr val="black"/>
              </a:solidFill>
            </a:endParaRPr>
          </a:p>
          <a:p>
            <a:pPr lvl="0" algn="ctr"/>
            <a:r>
              <a:rPr lang="en-US" sz="2400" b="1" dirty="0" smtClean="0">
                <a:solidFill>
                  <a:srgbClr val="FF0000"/>
                </a:solidFill>
              </a:rPr>
              <a:t>#DEWholeChild</a:t>
            </a:r>
          </a:p>
        </p:txBody>
      </p:sp>
    </p:spTree>
    <p:extLst>
      <p:ext uri="{BB962C8B-B14F-4D97-AF65-F5344CB8AC3E}">
        <p14:creationId xmlns:p14="http://schemas.microsoft.com/office/powerpoint/2010/main" val="1084042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96D5-2931-4211-8069-02E1A5A6DA72}"/>
              </a:ext>
            </a:extLst>
          </p:cNvPr>
          <p:cNvSpPr>
            <a:spLocks noGrp="1"/>
          </p:cNvSpPr>
          <p:nvPr>
            <p:ph type="title"/>
          </p:nvPr>
        </p:nvSpPr>
        <p:spPr>
          <a:xfrm>
            <a:off x="852322" y="365760"/>
            <a:ext cx="7065418" cy="1544856"/>
          </a:xfrm>
        </p:spPr>
        <p:txBody>
          <a:bodyPr>
            <a:normAutofit/>
          </a:bodyPr>
          <a:lstStyle/>
          <a:p>
            <a:r>
              <a:rPr lang="en-US" sz="2550" dirty="0">
                <a:latin typeface="+mn-lt"/>
                <a:cs typeface="Garamond"/>
              </a:rPr>
              <a:t>2 Things That Can </a:t>
            </a:r>
            <a:r>
              <a:rPr lang="en-US" sz="2550" spc="30" dirty="0">
                <a:latin typeface="+mn-lt"/>
                <a:cs typeface="Garamond"/>
              </a:rPr>
              <a:t>Go </a:t>
            </a:r>
            <a:r>
              <a:rPr lang="en-US" sz="2550" dirty="0">
                <a:latin typeface="+mn-lt"/>
                <a:cs typeface="Garamond"/>
              </a:rPr>
              <a:t>Wrong in </a:t>
            </a:r>
            <a:r>
              <a:rPr lang="en-US" sz="2550" spc="-8" dirty="0">
                <a:latin typeface="+mn-lt"/>
                <a:cs typeface="Garamond"/>
              </a:rPr>
              <a:t>Childhood </a:t>
            </a:r>
            <a:br>
              <a:rPr lang="en-US" sz="2550" spc="-8" dirty="0">
                <a:latin typeface="+mn-lt"/>
                <a:cs typeface="Garamond"/>
              </a:rPr>
            </a:br>
            <a:r>
              <a:rPr lang="en-US" sz="2550" dirty="0">
                <a:latin typeface="+mn-lt"/>
                <a:cs typeface="Garamond"/>
              </a:rPr>
              <a:t>and </a:t>
            </a:r>
            <a:r>
              <a:rPr lang="en-US" sz="2550" spc="-4" dirty="0">
                <a:latin typeface="+mn-lt"/>
                <a:cs typeface="Garamond"/>
              </a:rPr>
              <a:t>Negatively Affect </a:t>
            </a:r>
            <a:r>
              <a:rPr lang="en-US" sz="2550" spc="-8" dirty="0">
                <a:latin typeface="+mn-lt"/>
                <a:cs typeface="Garamond"/>
              </a:rPr>
              <a:t>School</a:t>
            </a:r>
            <a:r>
              <a:rPr lang="en-US" sz="2550" spc="-4" dirty="0">
                <a:latin typeface="+mn-lt"/>
                <a:cs typeface="Garamond"/>
              </a:rPr>
              <a:t> Success</a:t>
            </a:r>
            <a:endParaRPr lang="en-US" sz="2550" dirty="0">
              <a:latin typeface="+mn-lt"/>
            </a:endParaRPr>
          </a:p>
        </p:txBody>
      </p:sp>
      <p:sp>
        <p:nvSpPr>
          <p:cNvPr id="3" name="Content Placeholder 2">
            <a:extLst>
              <a:ext uri="{FF2B5EF4-FFF2-40B4-BE49-F238E27FC236}">
                <a16:creationId xmlns:a16="http://schemas.microsoft.com/office/drawing/2014/main" id="{678EFA92-EDDC-4616-B4A8-73684E74FEE7}"/>
              </a:ext>
            </a:extLst>
          </p:cNvPr>
          <p:cNvSpPr>
            <a:spLocks noGrp="1"/>
          </p:cNvSpPr>
          <p:nvPr>
            <p:ph idx="1"/>
          </p:nvPr>
        </p:nvSpPr>
        <p:spPr>
          <a:xfrm>
            <a:off x="852322" y="2059228"/>
            <a:ext cx="4850900" cy="3301520"/>
          </a:xfrm>
        </p:spPr>
        <p:txBody>
          <a:bodyPr anchor="ctr">
            <a:normAutofit/>
          </a:bodyPr>
          <a:lstStyle/>
          <a:p>
            <a:r>
              <a:rPr lang="en-US" sz="2400" dirty="0"/>
              <a:t>When things don’t happen that should happen - absence of non-stressed, safe, stable, nurturing relationships &amp; environments</a:t>
            </a:r>
          </a:p>
          <a:p>
            <a:pPr marL="0" indent="0">
              <a:buNone/>
            </a:pPr>
            <a:endParaRPr lang="en-US" sz="2400" dirty="0"/>
          </a:p>
          <a:p>
            <a:r>
              <a:rPr lang="en-US" sz="2400" dirty="0"/>
              <a:t>When things happen that shouldn’t happen - abuse,  neglect, trauma</a:t>
            </a:r>
          </a:p>
          <a:p>
            <a:endParaRPr lang="en-US" sz="1800" dirty="0"/>
          </a:p>
        </p:txBody>
      </p:sp>
      <p:pic>
        <p:nvPicPr>
          <p:cNvPr id="7" name="Graphic 6" descr="Fingerprint">
            <a:extLst>
              <a:ext uri="{FF2B5EF4-FFF2-40B4-BE49-F238E27FC236}">
                <a16:creationId xmlns:a16="http://schemas.microsoft.com/office/drawing/2014/main" id="{11C0DFE3-6939-4C64-9292-A9831DC135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542330" y="2954656"/>
            <a:ext cx="1510664" cy="1510664"/>
          </a:xfrm>
          <a:prstGeom prst="rect">
            <a:avLst/>
          </a:prstGeom>
        </p:spPr>
      </p:pic>
    </p:spTree>
    <p:extLst>
      <p:ext uri="{BB962C8B-B14F-4D97-AF65-F5344CB8AC3E}">
        <p14:creationId xmlns:p14="http://schemas.microsoft.com/office/powerpoint/2010/main" val="4020276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34DD-3F77-4F1D-9A0D-EC0558EE640B}"/>
              </a:ext>
            </a:extLst>
          </p:cNvPr>
          <p:cNvSpPr>
            <a:spLocks noGrp="1"/>
          </p:cNvSpPr>
          <p:nvPr>
            <p:ph type="title"/>
          </p:nvPr>
        </p:nvSpPr>
        <p:spPr>
          <a:xfrm>
            <a:off x="628650" y="1131094"/>
            <a:ext cx="7886700" cy="994172"/>
          </a:xfrm>
        </p:spPr>
        <p:txBody>
          <a:bodyPr>
            <a:normAutofit fontScale="90000"/>
          </a:bodyPr>
          <a:lstStyle/>
          <a:p>
            <a:pPr marL="2858" algn="ctr">
              <a:lnSpc>
                <a:spcPts val="2239"/>
              </a:lnSpc>
            </a:pPr>
            <a:r>
              <a:rPr lang="en-US" b="1" spc="-4" dirty="0">
                <a:solidFill>
                  <a:srgbClr val="80B846"/>
                </a:solidFill>
                <a:latin typeface="+mn-lt"/>
                <a:cs typeface="Cambria Math"/>
              </a:rPr>
              <a:t>Recommendations </a:t>
            </a:r>
            <a:r>
              <a:rPr lang="en-US" b="1" spc="4" dirty="0">
                <a:solidFill>
                  <a:srgbClr val="80B846"/>
                </a:solidFill>
                <a:latin typeface="+mn-lt"/>
                <a:cs typeface="Cambria Math"/>
              </a:rPr>
              <a:t>from</a:t>
            </a:r>
            <a:r>
              <a:rPr lang="en-US" b="1" spc="-158" dirty="0">
                <a:solidFill>
                  <a:srgbClr val="80B846"/>
                </a:solidFill>
                <a:latin typeface="+mn-lt"/>
                <a:cs typeface="Cambria Math"/>
              </a:rPr>
              <a:t> </a:t>
            </a:r>
            <a:r>
              <a:rPr lang="en-US" b="1" spc="15" dirty="0">
                <a:solidFill>
                  <a:srgbClr val="80B846"/>
                </a:solidFill>
                <a:latin typeface="+mn-lt"/>
                <a:cs typeface="Cambria Math"/>
              </a:rPr>
              <a:t>the </a:t>
            </a:r>
            <a:r>
              <a:rPr lang="en-US" sz="2700" b="1" spc="4" dirty="0">
                <a:solidFill>
                  <a:srgbClr val="80B846"/>
                </a:solidFill>
                <a:latin typeface="+mn-lt"/>
                <a:cs typeface="Cambria Math"/>
              </a:rPr>
              <a:t>CDCs</a:t>
            </a:r>
            <a:r>
              <a:rPr lang="en-US" sz="5400" dirty="0">
                <a:latin typeface="+mn-lt"/>
                <a:cs typeface="Cambria Math"/>
              </a:rPr>
              <a:t/>
            </a:r>
            <a:br>
              <a:rPr lang="en-US" sz="5400" dirty="0">
                <a:latin typeface="+mn-lt"/>
                <a:cs typeface="Cambria Math"/>
              </a:rPr>
            </a:br>
            <a:r>
              <a:rPr lang="en-US" sz="2325" b="1" dirty="0">
                <a:solidFill>
                  <a:srgbClr val="80B846"/>
                </a:solidFill>
                <a:latin typeface="+mn-lt"/>
                <a:cs typeface="Cambria Math"/>
              </a:rPr>
              <a:t>(Centers</a:t>
            </a:r>
            <a:r>
              <a:rPr lang="en-US" sz="2325" b="1" spc="-38" dirty="0">
                <a:solidFill>
                  <a:srgbClr val="80B846"/>
                </a:solidFill>
                <a:latin typeface="+mn-lt"/>
                <a:cs typeface="Cambria Math"/>
              </a:rPr>
              <a:t> </a:t>
            </a:r>
            <a:r>
              <a:rPr lang="en-US" sz="2325" b="1" dirty="0">
                <a:solidFill>
                  <a:srgbClr val="80B846"/>
                </a:solidFill>
                <a:latin typeface="+mn-lt"/>
                <a:cs typeface="Cambria Math"/>
              </a:rPr>
              <a:t>for</a:t>
            </a:r>
            <a:r>
              <a:rPr lang="en-US" sz="2325" b="1" spc="-23" dirty="0">
                <a:solidFill>
                  <a:srgbClr val="80B846"/>
                </a:solidFill>
                <a:latin typeface="+mn-lt"/>
                <a:cs typeface="Cambria Math"/>
              </a:rPr>
              <a:t> </a:t>
            </a:r>
            <a:r>
              <a:rPr lang="en-US" sz="2325" b="1" spc="4" dirty="0">
                <a:solidFill>
                  <a:srgbClr val="80B846"/>
                </a:solidFill>
                <a:latin typeface="+mn-lt"/>
                <a:cs typeface="Cambria Math"/>
              </a:rPr>
              <a:t>Disease</a:t>
            </a:r>
            <a:r>
              <a:rPr lang="en-US" sz="2325" b="1" spc="-34" dirty="0">
                <a:solidFill>
                  <a:srgbClr val="80B846"/>
                </a:solidFill>
                <a:latin typeface="+mn-lt"/>
                <a:cs typeface="Cambria Math"/>
              </a:rPr>
              <a:t> </a:t>
            </a:r>
            <a:r>
              <a:rPr lang="en-US" sz="2325" b="1" dirty="0">
                <a:solidFill>
                  <a:srgbClr val="80B846"/>
                </a:solidFill>
                <a:latin typeface="+mn-lt"/>
                <a:cs typeface="Cambria Math"/>
              </a:rPr>
              <a:t>Control</a:t>
            </a:r>
            <a:r>
              <a:rPr lang="en-US" sz="2325" b="1" spc="-30" dirty="0">
                <a:solidFill>
                  <a:srgbClr val="80B846"/>
                </a:solidFill>
                <a:latin typeface="+mn-lt"/>
                <a:cs typeface="Cambria Math"/>
              </a:rPr>
              <a:t> </a:t>
            </a:r>
            <a:r>
              <a:rPr lang="en-US" sz="2325" b="1" spc="8" dirty="0">
                <a:solidFill>
                  <a:srgbClr val="80B846"/>
                </a:solidFill>
                <a:latin typeface="+mn-lt"/>
                <a:cs typeface="Cambria Math"/>
              </a:rPr>
              <a:t>and</a:t>
            </a:r>
            <a:r>
              <a:rPr lang="en-US" sz="2325" b="1" spc="-38" dirty="0">
                <a:solidFill>
                  <a:srgbClr val="80B846"/>
                </a:solidFill>
                <a:latin typeface="+mn-lt"/>
                <a:cs typeface="Cambria Math"/>
              </a:rPr>
              <a:t> </a:t>
            </a:r>
            <a:r>
              <a:rPr lang="en-US" sz="2325" b="1" spc="8" dirty="0">
                <a:solidFill>
                  <a:srgbClr val="80B846"/>
                </a:solidFill>
                <a:latin typeface="+mn-lt"/>
                <a:cs typeface="Cambria Math"/>
              </a:rPr>
              <a:t>The</a:t>
            </a:r>
            <a:r>
              <a:rPr lang="en-US" sz="2325" b="1" spc="-38" dirty="0">
                <a:solidFill>
                  <a:srgbClr val="80B846"/>
                </a:solidFill>
                <a:latin typeface="+mn-lt"/>
                <a:cs typeface="Cambria Math"/>
              </a:rPr>
              <a:t> </a:t>
            </a:r>
            <a:r>
              <a:rPr lang="en-US" sz="2325" b="1" spc="-4" dirty="0">
                <a:solidFill>
                  <a:srgbClr val="80B846"/>
                </a:solidFill>
                <a:latin typeface="+mn-lt"/>
                <a:cs typeface="Cambria Math"/>
              </a:rPr>
              <a:t>Harvard</a:t>
            </a:r>
            <a:r>
              <a:rPr lang="en-US" sz="2325" b="1" spc="-34" dirty="0">
                <a:solidFill>
                  <a:srgbClr val="80B846"/>
                </a:solidFill>
                <a:latin typeface="+mn-lt"/>
                <a:cs typeface="Cambria Math"/>
              </a:rPr>
              <a:t> </a:t>
            </a:r>
            <a:r>
              <a:rPr lang="en-US" sz="2325" b="1" dirty="0">
                <a:solidFill>
                  <a:srgbClr val="80B846"/>
                </a:solidFill>
                <a:latin typeface="+mn-lt"/>
                <a:cs typeface="Cambria Math"/>
              </a:rPr>
              <a:t>Center</a:t>
            </a:r>
            <a:r>
              <a:rPr lang="en-US" sz="2325" b="1" spc="-26" dirty="0">
                <a:solidFill>
                  <a:srgbClr val="80B846"/>
                </a:solidFill>
                <a:latin typeface="+mn-lt"/>
                <a:cs typeface="Cambria Math"/>
              </a:rPr>
              <a:t> </a:t>
            </a:r>
            <a:r>
              <a:rPr lang="en-US" sz="2325" b="1" spc="8" dirty="0">
                <a:solidFill>
                  <a:srgbClr val="80B846"/>
                </a:solidFill>
                <a:latin typeface="+mn-lt"/>
                <a:cs typeface="Cambria Math"/>
              </a:rPr>
              <a:t>on</a:t>
            </a:r>
            <a:r>
              <a:rPr lang="en-US" sz="2325" b="1" spc="-19" dirty="0">
                <a:solidFill>
                  <a:srgbClr val="80B846"/>
                </a:solidFill>
                <a:latin typeface="+mn-lt"/>
                <a:cs typeface="Cambria Math"/>
              </a:rPr>
              <a:t> </a:t>
            </a:r>
            <a:r>
              <a:rPr lang="en-US" sz="2325" b="1" spc="4" dirty="0">
                <a:solidFill>
                  <a:srgbClr val="80B846"/>
                </a:solidFill>
                <a:latin typeface="+mn-lt"/>
                <a:cs typeface="Cambria Math"/>
              </a:rPr>
              <a:t>the  </a:t>
            </a:r>
            <a:r>
              <a:rPr lang="en-US" sz="2325" b="1" spc="-4" dirty="0">
                <a:solidFill>
                  <a:srgbClr val="80B846"/>
                </a:solidFill>
                <a:latin typeface="+mn-lt"/>
                <a:cs typeface="Cambria Math"/>
              </a:rPr>
              <a:t>Developing</a:t>
            </a:r>
            <a:r>
              <a:rPr lang="en-US" sz="2325" b="1" spc="-86" dirty="0">
                <a:solidFill>
                  <a:srgbClr val="80B846"/>
                </a:solidFill>
                <a:latin typeface="+mn-lt"/>
                <a:cs typeface="Cambria Math"/>
              </a:rPr>
              <a:t> </a:t>
            </a:r>
            <a:r>
              <a:rPr lang="en-US" sz="2325" b="1" spc="4" dirty="0">
                <a:solidFill>
                  <a:srgbClr val="80B846"/>
                </a:solidFill>
                <a:latin typeface="+mn-lt"/>
                <a:cs typeface="Cambria Math"/>
              </a:rPr>
              <a:t>Child)</a:t>
            </a:r>
            <a:r>
              <a:rPr lang="en-US" sz="2325" dirty="0">
                <a:latin typeface="Cambria Math"/>
                <a:cs typeface="Cambria Math"/>
              </a:rPr>
              <a:t/>
            </a:r>
            <a:br>
              <a:rPr lang="en-US" sz="2325" dirty="0">
                <a:latin typeface="Cambria Math"/>
                <a:cs typeface="Cambria Math"/>
              </a:rPr>
            </a:br>
            <a:endParaRPr lang="en-US" sz="2325" dirty="0"/>
          </a:p>
        </p:txBody>
      </p:sp>
      <p:pic>
        <p:nvPicPr>
          <p:cNvPr id="4" name="Content Placeholder 3">
            <a:extLst>
              <a:ext uri="{FF2B5EF4-FFF2-40B4-BE49-F238E27FC236}">
                <a16:creationId xmlns:a16="http://schemas.microsoft.com/office/drawing/2014/main" id="{22B54C28-6376-4018-A057-C650C8BE7477}"/>
              </a:ext>
            </a:extLst>
          </p:cNvPr>
          <p:cNvPicPr>
            <a:picLocks noGrp="1" noChangeAspect="1"/>
          </p:cNvPicPr>
          <p:nvPr>
            <p:ph idx="1"/>
          </p:nvPr>
        </p:nvPicPr>
        <p:blipFill>
          <a:blip r:embed="rId2"/>
          <a:stretch>
            <a:fillRect/>
          </a:stretch>
        </p:blipFill>
        <p:spPr>
          <a:xfrm>
            <a:off x="1444481" y="2465926"/>
            <a:ext cx="6255038" cy="2784590"/>
          </a:xfrm>
          <a:prstGeom prst="rect">
            <a:avLst/>
          </a:prstGeom>
        </p:spPr>
      </p:pic>
      <p:sp>
        <p:nvSpPr>
          <p:cNvPr id="6" name="TextBox 5">
            <a:extLst>
              <a:ext uri="{FF2B5EF4-FFF2-40B4-BE49-F238E27FC236}">
                <a16:creationId xmlns:a16="http://schemas.microsoft.com/office/drawing/2014/main" id="{7840B13D-9779-42DD-8583-D62BAD0915F4}"/>
              </a:ext>
            </a:extLst>
          </p:cNvPr>
          <p:cNvSpPr txBox="1"/>
          <p:nvPr/>
        </p:nvSpPr>
        <p:spPr>
          <a:xfrm>
            <a:off x="1595063" y="2344434"/>
            <a:ext cx="851794" cy="507831"/>
          </a:xfrm>
          <a:prstGeom prst="rect">
            <a:avLst/>
          </a:prstGeom>
          <a:noFill/>
        </p:spPr>
        <p:txBody>
          <a:bodyPr wrap="square" rtlCol="0">
            <a:spAutoFit/>
          </a:bodyPr>
          <a:lstStyle/>
          <a:p>
            <a:pPr marL="9525"/>
            <a:r>
              <a:rPr lang="en-US" sz="2700" b="1" spc="4" dirty="0">
                <a:solidFill>
                  <a:srgbClr val="479AB5"/>
                </a:solidFill>
                <a:cs typeface="Franklin Gothic Medium Cond"/>
              </a:rPr>
              <a:t>Sa</a:t>
            </a:r>
            <a:r>
              <a:rPr lang="en-US" sz="2700" b="1" spc="8" dirty="0">
                <a:solidFill>
                  <a:srgbClr val="479AB5"/>
                </a:solidFill>
                <a:cs typeface="Franklin Gothic Medium Cond"/>
              </a:rPr>
              <a:t>fe</a:t>
            </a:r>
            <a:endParaRPr lang="en-US" sz="2700" b="1" dirty="0">
              <a:cs typeface="Franklin Gothic Medium Cond"/>
            </a:endParaRPr>
          </a:p>
        </p:txBody>
      </p:sp>
      <p:sp>
        <p:nvSpPr>
          <p:cNvPr id="7" name="TextBox 6">
            <a:extLst>
              <a:ext uri="{FF2B5EF4-FFF2-40B4-BE49-F238E27FC236}">
                <a16:creationId xmlns:a16="http://schemas.microsoft.com/office/drawing/2014/main" id="{6305A01E-5D03-440C-A64B-6C117FA4A587}"/>
              </a:ext>
            </a:extLst>
          </p:cNvPr>
          <p:cNvSpPr txBox="1"/>
          <p:nvPr/>
        </p:nvSpPr>
        <p:spPr>
          <a:xfrm>
            <a:off x="3690991" y="2344435"/>
            <a:ext cx="1980344" cy="507831"/>
          </a:xfrm>
          <a:prstGeom prst="rect">
            <a:avLst/>
          </a:prstGeom>
          <a:noFill/>
        </p:spPr>
        <p:txBody>
          <a:bodyPr wrap="square" rtlCol="0">
            <a:spAutoFit/>
          </a:bodyPr>
          <a:lstStyle/>
          <a:p>
            <a:pPr marL="9525"/>
            <a:r>
              <a:rPr lang="en-US" sz="2700" b="1" spc="15" dirty="0">
                <a:solidFill>
                  <a:srgbClr val="479AB5"/>
                </a:solidFill>
                <a:cs typeface="Franklin Gothic Medium Cond"/>
              </a:rPr>
              <a:t>Nurturing</a:t>
            </a:r>
            <a:endParaRPr lang="en-US" sz="2700" b="1" dirty="0">
              <a:cs typeface="Franklin Gothic Medium Cond"/>
            </a:endParaRPr>
          </a:p>
        </p:txBody>
      </p:sp>
      <p:sp>
        <p:nvSpPr>
          <p:cNvPr id="8" name="TextBox 7">
            <a:extLst>
              <a:ext uri="{FF2B5EF4-FFF2-40B4-BE49-F238E27FC236}">
                <a16:creationId xmlns:a16="http://schemas.microsoft.com/office/drawing/2014/main" id="{F155FC4E-8B1C-45BC-9B53-0A21C2161CBC}"/>
              </a:ext>
            </a:extLst>
          </p:cNvPr>
          <p:cNvSpPr txBox="1"/>
          <p:nvPr/>
        </p:nvSpPr>
        <p:spPr>
          <a:xfrm>
            <a:off x="6372545" y="2367551"/>
            <a:ext cx="1477556" cy="507831"/>
          </a:xfrm>
          <a:prstGeom prst="rect">
            <a:avLst/>
          </a:prstGeom>
          <a:noFill/>
        </p:spPr>
        <p:txBody>
          <a:bodyPr wrap="square" rtlCol="0">
            <a:spAutoFit/>
          </a:bodyPr>
          <a:lstStyle/>
          <a:p>
            <a:pPr marL="9525"/>
            <a:r>
              <a:rPr lang="en-US" sz="2700" b="1" spc="4" dirty="0">
                <a:solidFill>
                  <a:srgbClr val="479AB5"/>
                </a:solidFill>
                <a:cs typeface="Franklin Gothic Medium Cond"/>
              </a:rPr>
              <a:t>S</a:t>
            </a:r>
            <a:r>
              <a:rPr lang="en-US" sz="2700" b="1" spc="41" dirty="0">
                <a:solidFill>
                  <a:srgbClr val="479AB5"/>
                </a:solidFill>
                <a:cs typeface="Franklin Gothic Medium Cond"/>
              </a:rPr>
              <a:t>t</a:t>
            </a:r>
            <a:r>
              <a:rPr lang="en-US" sz="2700" b="1" spc="8" dirty="0">
                <a:solidFill>
                  <a:srgbClr val="479AB5"/>
                </a:solidFill>
                <a:cs typeface="Franklin Gothic Medium Cond"/>
              </a:rPr>
              <a:t>ab</a:t>
            </a:r>
            <a:r>
              <a:rPr lang="en-US" sz="2700" b="1" spc="-4" dirty="0">
                <a:solidFill>
                  <a:srgbClr val="479AB5"/>
                </a:solidFill>
                <a:cs typeface="Franklin Gothic Medium Cond"/>
              </a:rPr>
              <a:t>l</a:t>
            </a:r>
            <a:r>
              <a:rPr lang="en-US" sz="2700" b="1" spc="8" dirty="0">
                <a:solidFill>
                  <a:srgbClr val="479AB5"/>
                </a:solidFill>
                <a:cs typeface="Franklin Gothic Medium Cond"/>
              </a:rPr>
              <a:t>e</a:t>
            </a:r>
            <a:endParaRPr lang="en-US" sz="2700" b="1" dirty="0">
              <a:cs typeface="Franklin Gothic Medium Cond"/>
            </a:endParaRPr>
          </a:p>
        </p:txBody>
      </p:sp>
      <p:sp>
        <p:nvSpPr>
          <p:cNvPr id="10" name="TextBox 9">
            <a:extLst>
              <a:ext uri="{FF2B5EF4-FFF2-40B4-BE49-F238E27FC236}">
                <a16:creationId xmlns:a16="http://schemas.microsoft.com/office/drawing/2014/main" id="{94AC748D-A039-4B55-AF40-228259015337}"/>
              </a:ext>
            </a:extLst>
          </p:cNvPr>
          <p:cNvSpPr txBox="1"/>
          <p:nvPr/>
        </p:nvSpPr>
        <p:spPr>
          <a:xfrm>
            <a:off x="2149868" y="5318803"/>
            <a:ext cx="5700233" cy="553998"/>
          </a:xfrm>
          <a:prstGeom prst="rect">
            <a:avLst/>
          </a:prstGeom>
          <a:noFill/>
        </p:spPr>
        <p:txBody>
          <a:bodyPr wrap="square" rtlCol="0">
            <a:spAutoFit/>
          </a:bodyPr>
          <a:lstStyle/>
          <a:p>
            <a:pPr marL="9525"/>
            <a:r>
              <a:rPr lang="en-US" sz="3000" b="1" dirty="0">
                <a:solidFill>
                  <a:srgbClr val="479AB5"/>
                </a:solidFill>
                <a:cs typeface="Franklin Gothic Medium Cond"/>
              </a:rPr>
              <a:t>Relationships </a:t>
            </a:r>
            <a:r>
              <a:rPr lang="en-US" sz="3000" b="1" spc="8" dirty="0">
                <a:solidFill>
                  <a:srgbClr val="479AB5"/>
                </a:solidFill>
                <a:cs typeface="Franklin Gothic Medium Cond"/>
              </a:rPr>
              <a:t>&amp;</a:t>
            </a:r>
            <a:r>
              <a:rPr lang="en-US" sz="3000" b="1" spc="-4" dirty="0">
                <a:solidFill>
                  <a:srgbClr val="479AB5"/>
                </a:solidFill>
                <a:cs typeface="Franklin Gothic Medium Cond"/>
              </a:rPr>
              <a:t> </a:t>
            </a:r>
            <a:r>
              <a:rPr lang="en-US" sz="3000" b="1" spc="8" dirty="0">
                <a:solidFill>
                  <a:srgbClr val="479AB5"/>
                </a:solidFill>
                <a:cs typeface="Franklin Gothic Medium Cond"/>
              </a:rPr>
              <a:t>Environments</a:t>
            </a:r>
            <a:endParaRPr lang="en-US" sz="3000" b="1" dirty="0">
              <a:cs typeface="Franklin Gothic Medium Cond"/>
            </a:endParaRPr>
          </a:p>
        </p:txBody>
      </p:sp>
    </p:spTree>
    <p:extLst>
      <p:ext uri="{BB962C8B-B14F-4D97-AF65-F5344CB8AC3E}">
        <p14:creationId xmlns:p14="http://schemas.microsoft.com/office/powerpoint/2010/main" val="4261340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204F-9294-4860-BCA2-6B19E90EE1A1}"/>
              </a:ext>
            </a:extLst>
          </p:cNvPr>
          <p:cNvSpPr>
            <a:spLocks noGrp="1"/>
          </p:cNvSpPr>
          <p:nvPr>
            <p:ph type="title"/>
          </p:nvPr>
        </p:nvSpPr>
        <p:spPr>
          <a:xfrm>
            <a:off x="852321" y="914400"/>
            <a:ext cx="7065418" cy="1407696"/>
          </a:xfrm>
        </p:spPr>
        <p:txBody>
          <a:bodyPr>
            <a:normAutofit/>
          </a:bodyPr>
          <a:lstStyle/>
          <a:p>
            <a:r>
              <a:rPr lang="en-US" sz="2100" b="1" spc="-11">
                <a:latin typeface="+mn-lt"/>
                <a:cs typeface="Garamond"/>
              </a:rPr>
              <a:t>Safe, </a:t>
            </a:r>
            <a:r>
              <a:rPr lang="en-US" sz="2100" b="1" spc="-8">
                <a:latin typeface="+mn-lt"/>
                <a:cs typeface="Garamond"/>
              </a:rPr>
              <a:t>Stable, </a:t>
            </a:r>
            <a:r>
              <a:rPr lang="en-US" sz="2100" b="1" spc="4">
                <a:latin typeface="+mn-lt"/>
                <a:cs typeface="Garamond"/>
              </a:rPr>
              <a:t>Nurturing </a:t>
            </a:r>
            <a:r>
              <a:rPr lang="en-US" sz="2100" b="1" spc="-8">
                <a:latin typeface="+mn-lt"/>
                <a:cs typeface="Garamond"/>
              </a:rPr>
              <a:t>Relationships </a:t>
            </a:r>
            <a:r>
              <a:rPr lang="en-US" sz="2100" b="1" spc="-4">
                <a:latin typeface="+mn-lt"/>
                <a:cs typeface="Garamond"/>
              </a:rPr>
              <a:t>&amp; </a:t>
            </a:r>
            <a:r>
              <a:rPr lang="en-US" sz="2100" b="1" spc="-8">
                <a:latin typeface="+mn-lt"/>
                <a:cs typeface="Garamond"/>
              </a:rPr>
              <a:t>Environments </a:t>
            </a:r>
            <a:r>
              <a:rPr lang="en-US" sz="2100" b="1" spc="-4">
                <a:latin typeface="+mn-lt"/>
                <a:cs typeface="Garamond"/>
              </a:rPr>
              <a:t>are a  Fundamental </a:t>
            </a:r>
            <a:r>
              <a:rPr lang="en-US" sz="2100" b="1" spc="-11">
                <a:latin typeface="+mn-lt"/>
                <a:cs typeface="Garamond"/>
              </a:rPr>
              <a:t>Requirement </a:t>
            </a:r>
            <a:r>
              <a:rPr lang="en-US" sz="2100" b="1" spc="-4">
                <a:latin typeface="+mn-lt"/>
                <a:cs typeface="Garamond"/>
              </a:rPr>
              <a:t>for </a:t>
            </a:r>
            <a:r>
              <a:rPr lang="en-US" sz="2100" b="1" spc="-11">
                <a:latin typeface="+mn-lt"/>
                <a:cs typeface="Garamond"/>
              </a:rPr>
              <a:t>Healthy </a:t>
            </a:r>
            <a:r>
              <a:rPr lang="en-US" sz="2100" b="1" spc="-8">
                <a:latin typeface="+mn-lt"/>
                <a:cs typeface="Garamond"/>
              </a:rPr>
              <a:t>Development and </a:t>
            </a:r>
            <a:r>
              <a:rPr lang="en-US" sz="2100" b="1" spc="-11">
                <a:latin typeface="+mn-lt"/>
                <a:cs typeface="Garamond"/>
              </a:rPr>
              <a:t>School  </a:t>
            </a:r>
            <a:r>
              <a:rPr lang="en-US" sz="2100" b="1" spc="-4">
                <a:latin typeface="+mn-lt"/>
                <a:cs typeface="Garamond"/>
              </a:rPr>
              <a:t>Success</a:t>
            </a:r>
            <a:endParaRPr lang="en-US" sz="2100" b="1">
              <a:latin typeface="+mn-lt"/>
            </a:endParaRPr>
          </a:p>
        </p:txBody>
      </p:sp>
      <p:sp>
        <p:nvSpPr>
          <p:cNvPr id="3" name="Content Placeholder 2">
            <a:extLst>
              <a:ext uri="{FF2B5EF4-FFF2-40B4-BE49-F238E27FC236}">
                <a16:creationId xmlns:a16="http://schemas.microsoft.com/office/drawing/2014/main" id="{B88D325E-E7FD-40F4-8C02-2AAC00D486ED}"/>
              </a:ext>
            </a:extLst>
          </p:cNvPr>
          <p:cNvSpPr>
            <a:spLocks noGrp="1"/>
          </p:cNvSpPr>
          <p:nvPr>
            <p:ph idx="1"/>
          </p:nvPr>
        </p:nvSpPr>
        <p:spPr>
          <a:xfrm>
            <a:off x="852322" y="2148839"/>
            <a:ext cx="4850900" cy="3231721"/>
          </a:xfrm>
        </p:spPr>
        <p:txBody>
          <a:bodyPr anchor="ctr">
            <a:normAutofit/>
          </a:bodyPr>
          <a:lstStyle/>
          <a:p>
            <a:pPr marL="0" indent="0">
              <a:buNone/>
            </a:pPr>
            <a:r>
              <a:rPr lang="en-US" sz="1800" dirty="0"/>
              <a:t>We are social creatures with a social </a:t>
            </a:r>
            <a:r>
              <a:rPr lang="en-US" sz="1800" dirty="0" smtClean="0"/>
              <a:t>brain; however, </a:t>
            </a:r>
            <a:r>
              <a:rPr lang="en-US" sz="1800" dirty="0"/>
              <a:t>we live in a relationally impoverished </a:t>
            </a:r>
            <a:r>
              <a:rPr lang="en-US" sz="1800" dirty="0" smtClean="0"/>
              <a:t>world.</a:t>
            </a:r>
            <a:endParaRPr lang="en-US" sz="1800" dirty="0"/>
          </a:p>
          <a:p>
            <a:pPr marL="342900" lvl="1" indent="0">
              <a:buNone/>
            </a:pPr>
            <a:endParaRPr lang="en-US" dirty="0"/>
          </a:p>
          <a:p>
            <a:pPr marL="0" indent="0">
              <a:buNone/>
            </a:pPr>
            <a:r>
              <a:rPr lang="en-US" sz="1800" dirty="0"/>
              <a:t>Caregivers and educators who are stressed are  not as present and emotionally attuned to the  needs of  children, which can impact:</a:t>
            </a:r>
          </a:p>
          <a:p>
            <a:pPr lvl="1"/>
            <a:r>
              <a:rPr lang="en-US" dirty="0"/>
              <a:t>Healthy </a:t>
            </a:r>
            <a:r>
              <a:rPr lang="en-US" dirty="0" smtClean="0"/>
              <a:t>physical development</a:t>
            </a:r>
            <a:endParaRPr lang="en-US" dirty="0"/>
          </a:p>
          <a:p>
            <a:pPr lvl="1"/>
            <a:r>
              <a:rPr lang="en-US" dirty="0" smtClean="0"/>
              <a:t>Social, </a:t>
            </a:r>
            <a:r>
              <a:rPr lang="en-US" dirty="0"/>
              <a:t>emotional, and </a:t>
            </a:r>
            <a:r>
              <a:rPr lang="en-US" dirty="0" smtClean="0"/>
              <a:t>behavioral health</a:t>
            </a:r>
            <a:endParaRPr lang="en-US" dirty="0"/>
          </a:p>
          <a:p>
            <a:pPr lvl="1"/>
            <a:r>
              <a:rPr lang="en-US" dirty="0"/>
              <a:t>School Success</a:t>
            </a:r>
          </a:p>
          <a:p>
            <a:pPr marL="0" indent="0">
              <a:buNone/>
            </a:pPr>
            <a:endParaRPr lang="en-US" sz="1800" dirty="0"/>
          </a:p>
        </p:txBody>
      </p:sp>
      <p:pic>
        <p:nvPicPr>
          <p:cNvPr id="8" name="Graphic 7" descr="Skeleton">
            <a:extLst>
              <a:ext uri="{FF2B5EF4-FFF2-40B4-BE49-F238E27FC236}">
                <a16:creationId xmlns:a16="http://schemas.microsoft.com/office/drawing/2014/main" id="{F93F079C-5695-48BD-A2C9-0FEF9C36FC7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382210" y="2565936"/>
            <a:ext cx="1535529" cy="1535529"/>
          </a:xfrm>
          <a:prstGeom prst="rect">
            <a:avLst/>
          </a:prstGeom>
        </p:spPr>
      </p:pic>
      <p:sp>
        <p:nvSpPr>
          <p:cNvPr id="4" name="TextBox 3">
            <a:extLst>
              <a:ext uri="{FF2B5EF4-FFF2-40B4-BE49-F238E27FC236}">
                <a16:creationId xmlns:a16="http://schemas.microsoft.com/office/drawing/2014/main" id="{A41B82A4-AC28-47CE-9165-619C1BC70AD7}"/>
              </a:ext>
            </a:extLst>
          </p:cNvPr>
          <p:cNvSpPr txBox="1"/>
          <p:nvPr/>
        </p:nvSpPr>
        <p:spPr>
          <a:xfrm>
            <a:off x="491619" y="5380560"/>
            <a:ext cx="8195181" cy="461666"/>
          </a:xfrm>
          <a:prstGeom prst="rect">
            <a:avLst/>
          </a:prstGeom>
          <a:noFill/>
        </p:spPr>
        <p:txBody>
          <a:bodyPr wrap="square" rtlCol="0">
            <a:spAutoFit/>
          </a:bodyPr>
          <a:lstStyle/>
          <a:p>
            <a:pPr marL="9525" marR="3810">
              <a:spcAft>
                <a:spcPts val="450"/>
              </a:spcAft>
            </a:pPr>
            <a:r>
              <a:rPr lang="en-US" sz="1200" spc="-8" dirty="0" err="1">
                <a:latin typeface="Garamond"/>
                <a:cs typeface="Garamond"/>
              </a:rPr>
              <a:t>Benzies</a:t>
            </a:r>
            <a:r>
              <a:rPr lang="en-US" sz="1200" spc="-8" dirty="0">
                <a:latin typeface="Garamond"/>
                <a:cs typeface="Garamond"/>
              </a:rPr>
              <a:t>, </a:t>
            </a:r>
            <a:r>
              <a:rPr lang="en-US" sz="1200" spc="-4" dirty="0">
                <a:latin typeface="Garamond"/>
                <a:cs typeface="Garamond"/>
              </a:rPr>
              <a:t>Harrison, &amp; </a:t>
            </a:r>
            <a:r>
              <a:rPr lang="en-US" sz="1200" spc="-8" dirty="0">
                <a:latin typeface="Garamond"/>
                <a:cs typeface="Garamond"/>
              </a:rPr>
              <a:t>Magill-Evans, 2004; </a:t>
            </a:r>
            <a:r>
              <a:rPr lang="en-US" sz="1200" spc="-4" dirty="0">
                <a:latin typeface="Garamond"/>
                <a:cs typeface="Garamond"/>
              </a:rPr>
              <a:t>Essex et al., </a:t>
            </a:r>
            <a:r>
              <a:rPr lang="en-US" sz="1200" spc="-8" dirty="0">
                <a:latin typeface="Garamond"/>
                <a:cs typeface="Garamond"/>
              </a:rPr>
              <a:t>2013; </a:t>
            </a:r>
            <a:r>
              <a:rPr lang="en-US" sz="1200" spc="-4" dirty="0">
                <a:latin typeface="Garamond"/>
                <a:cs typeface="Garamond"/>
              </a:rPr>
              <a:t>Gao et al., </a:t>
            </a:r>
            <a:r>
              <a:rPr lang="en-US" sz="1200" spc="-8" dirty="0">
                <a:latin typeface="Garamond"/>
                <a:cs typeface="Garamond"/>
              </a:rPr>
              <a:t>2014; </a:t>
            </a:r>
            <a:r>
              <a:rPr lang="en-US" sz="1200" spc="-4" dirty="0">
                <a:latin typeface="Garamond"/>
                <a:cs typeface="Garamond"/>
              </a:rPr>
              <a:t>Gilbert, </a:t>
            </a:r>
            <a:r>
              <a:rPr lang="en-US" sz="1200" spc="-8" dirty="0">
                <a:latin typeface="Garamond"/>
                <a:cs typeface="Garamond"/>
              </a:rPr>
              <a:t>Bauer, </a:t>
            </a:r>
            <a:r>
              <a:rPr lang="en-US" sz="1200" spc="-4" dirty="0">
                <a:latin typeface="Garamond"/>
                <a:cs typeface="Garamond"/>
              </a:rPr>
              <a:t>Carroll, &amp;  </a:t>
            </a:r>
            <a:r>
              <a:rPr lang="en-US" sz="1200" spc="-11" dirty="0">
                <a:latin typeface="Garamond"/>
                <a:cs typeface="Garamond"/>
              </a:rPr>
              <a:t>Downs, </a:t>
            </a:r>
            <a:r>
              <a:rPr lang="en-US" sz="1200" spc="-8" dirty="0">
                <a:latin typeface="Garamond"/>
                <a:cs typeface="Garamond"/>
              </a:rPr>
              <a:t>2013; </a:t>
            </a:r>
            <a:r>
              <a:rPr lang="en-US" sz="1200" spc="-11" dirty="0" err="1">
                <a:latin typeface="Garamond"/>
                <a:cs typeface="Garamond"/>
              </a:rPr>
              <a:t>Kinner</a:t>
            </a:r>
            <a:r>
              <a:rPr lang="en-US" sz="1200" spc="-11" dirty="0">
                <a:latin typeface="Garamond"/>
                <a:cs typeface="Garamond"/>
              </a:rPr>
              <a:t>, </a:t>
            </a:r>
            <a:r>
              <a:rPr lang="en-US" sz="1200" spc="-19" dirty="0">
                <a:latin typeface="Garamond"/>
                <a:cs typeface="Garamond"/>
              </a:rPr>
              <a:t>Mooney, </a:t>
            </a:r>
            <a:r>
              <a:rPr lang="en-US" sz="1200" spc="-23" dirty="0">
                <a:latin typeface="Garamond"/>
                <a:cs typeface="Garamond"/>
              </a:rPr>
              <a:t>Crowley, </a:t>
            </a:r>
            <a:r>
              <a:rPr lang="en-US" sz="1200" spc="-4" dirty="0">
                <a:latin typeface="Garamond"/>
                <a:cs typeface="Garamond"/>
              </a:rPr>
              <a:t>&amp; </a:t>
            </a:r>
            <a:r>
              <a:rPr lang="en-US" sz="1200" spc="-11" dirty="0">
                <a:latin typeface="Garamond"/>
                <a:cs typeface="Garamond"/>
              </a:rPr>
              <a:t>Miller, </a:t>
            </a:r>
            <a:r>
              <a:rPr lang="en-US" sz="1200" spc="-8" dirty="0">
                <a:latin typeface="Garamond"/>
                <a:cs typeface="Garamond"/>
              </a:rPr>
              <a:t>2008; Mate, 2017; </a:t>
            </a:r>
            <a:r>
              <a:rPr lang="en-US" sz="1200" spc="-15" dirty="0">
                <a:latin typeface="Garamond"/>
                <a:cs typeface="Garamond"/>
              </a:rPr>
              <a:t>Wright </a:t>
            </a:r>
            <a:r>
              <a:rPr lang="en-US" sz="1200" spc="-4" dirty="0">
                <a:latin typeface="Garamond"/>
                <a:cs typeface="Garamond"/>
              </a:rPr>
              <a:t>et al., </a:t>
            </a:r>
            <a:r>
              <a:rPr lang="en-US" sz="1200" spc="-8" dirty="0">
                <a:latin typeface="Garamond"/>
                <a:cs typeface="Garamond"/>
              </a:rPr>
              <a:t>2004; </a:t>
            </a:r>
            <a:r>
              <a:rPr lang="en-US" sz="1200" spc="-8" dirty="0" err="1">
                <a:latin typeface="Garamond"/>
                <a:cs typeface="Garamond"/>
              </a:rPr>
              <a:t>Wurmser</a:t>
            </a:r>
            <a:r>
              <a:rPr lang="en-US" sz="1200" spc="-8" dirty="0">
                <a:latin typeface="Garamond"/>
                <a:cs typeface="Garamond"/>
              </a:rPr>
              <a:t> </a:t>
            </a:r>
            <a:r>
              <a:rPr lang="en-US" sz="1200" spc="-4" dirty="0">
                <a:latin typeface="Garamond"/>
                <a:cs typeface="Garamond"/>
              </a:rPr>
              <a:t>et al., </a:t>
            </a:r>
            <a:r>
              <a:rPr lang="en-US" sz="1200" spc="101" dirty="0">
                <a:latin typeface="Garamond"/>
                <a:cs typeface="Garamond"/>
              </a:rPr>
              <a:t> </a:t>
            </a:r>
            <a:r>
              <a:rPr lang="en-US" sz="1200" spc="-8" dirty="0">
                <a:latin typeface="Garamond"/>
                <a:cs typeface="Garamond"/>
              </a:rPr>
              <a:t>2006)</a:t>
            </a:r>
            <a:endParaRPr lang="en-US" sz="1200" dirty="0">
              <a:latin typeface="Garamond"/>
              <a:cs typeface="Garamond"/>
            </a:endParaRPr>
          </a:p>
        </p:txBody>
      </p:sp>
    </p:spTree>
    <p:extLst>
      <p:ext uri="{BB962C8B-B14F-4D97-AF65-F5344CB8AC3E}">
        <p14:creationId xmlns:p14="http://schemas.microsoft.com/office/powerpoint/2010/main" val="4014884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5D13-7111-4E7D-81D5-834C14F749B4}"/>
              </a:ext>
            </a:extLst>
          </p:cNvPr>
          <p:cNvSpPr>
            <a:spLocks noGrp="1"/>
          </p:cNvSpPr>
          <p:nvPr>
            <p:ph type="title"/>
          </p:nvPr>
        </p:nvSpPr>
        <p:spPr>
          <a:xfrm>
            <a:off x="6820122" y="1321261"/>
            <a:ext cx="1960404" cy="3595925"/>
          </a:xfrm>
        </p:spPr>
        <p:txBody>
          <a:bodyPr vert="horz" lIns="68580" tIns="34290" rIns="68580" bIns="34290" rtlCol="0" anchor="ctr">
            <a:normAutofit/>
          </a:bodyPr>
          <a:lstStyle/>
          <a:p>
            <a:r>
              <a:rPr lang="en-US" sz="2700" b="1">
                <a:solidFill>
                  <a:srgbClr val="FFFFFF"/>
                </a:solidFill>
              </a:rPr>
              <a:t>ADVERSE CHILDHOOD EXPERIENCES (ACES)</a:t>
            </a:r>
          </a:p>
        </p:txBody>
      </p:sp>
      <p:pic>
        <p:nvPicPr>
          <p:cNvPr id="4" name="Content Placeholder 3" descr="A screenshot of a cell phone&#10;&#10;Description automatically generated">
            <a:extLst>
              <a:ext uri="{FF2B5EF4-FFF2-40B4-BE49-F238E27FC236}">
                <a16:creationId xmlns:a16="http://schemas.microsoft.com/office/drawing/2014/main" id="{839FB840-FE62-4854-8FD3-B613B64A5410}"/>
              </a:ext>
            </a:extLst>
          </p:cNvPr>
          <p:cNvPicPr>
            <a:picLocks noGrp="1" noChangeAspect="1"/>
          </p:cNvPicPr>
          <p:nvPr>
            <p:ph idx="1"/>
          </p:nvPr>
        </p:nvPicPr>
        <p:blipFill rotWithShape="1">
          <a:blip r:embed="rId2"/>
          <a:srcRect b="14490"/>
          <a:stretch/>
        </p:blipFill>
        <p:spPr>
          <a:xfrm>
            <a:off x="502920" y="560279"/>
            <a:ext cx="8168639" cy="5483221"/>
          </a:xfrm>
          <a:prstGeom prst="rect">
            <a:avLst/>
          </a:prstGeom>
          <a:effectLst/>
        </p:spPr>
      </p:pic>
      <p:sp>
        <p:nvSpPr>
          <p:cNvPr id="5" name="TextBox 4">
            <a:extLst>
              <a:ext uri="{FF2B5EF4-FFF2-40B4-BE49-F238E27FC236}">
                <a16:creationId xmlns:a16="http://schemas.microsoft.com/office/drawing/2014/main" id="{2FBE2178-C2E1-4CE0-A988-1707297DC009}"/>
              </a:ext>
            </a:extLst>
          </p:cNvPr>
          <p:cNvSpPr txBox="1"/>
          <p:nvPr/>
        </p:nvSpPr>
        <p:spPr>
          <a:xfrm>
            <a:off x="2111338" y="6306575"/>
            <a:ext cx="6669188" cy="300082"/>
          </a:xfrm>
          <a:prstGeom prst="rect">
            <a:avLst/>
          </a:prstGeom>
          <a:noFill/>
        </p:spPr>
        <p:txBody>
          <a:bodyPr wrap="square" rtlCol="0">
            <a:spAutoFit/>
          </a:bodyPr>
          <a:lstStyle/>
          <a:p>
            <a:pPr marL="9525"/>
            <a:r>
              <a:rPr lang="en-US" sz="1350" b="1" spc="-4" dirty="0">
                <a:latin typeface="Century Schoolbook"/>
                <a:cs typeface="Century Schoolbook"/>
              </a:rPr>
              <a:t>(</a:t>
            </a:r>
            <a:r>
              <a:rPr lang="en-US" sz="1350" b="1" spc="-4" dirty="0" err="1">
                <a:latin typeface="Century Schoolbook"/>
                <a:cs typeface="Century Schoolbook"/>
              </a:rPr>
              <a:t>Felitti</a:t>
            </a:r>
            <a:r>
              <a:rPr lang="en-US" sz="1350" b="1" spc="-4" dirty="0">
                <a:latin typeface="Century Schoolbook"/>
                <a:cs typeface="Century Schoolbook"/>
              </a:rPr>
              <a:t>, </a:t>
            </a:r>
            <a:r>
              <a:rPr lang="en-US" sz="1350" b="1" spc="-4" dirty="0" err="1">
                <a:latin typeface="Century Schoolbook"/>
                <a:cs typeface="Century Schoolbook"/>
              </a:rPr>
              <a:t>Anda</a:t>
            </a:r>
            <a:r>
              <a:rPr lang="en-US" sz="1350" b="1" spc="-4" dirty="0">
                <a:latin typeface="Century Schoolbook"/>
                <a:cs typeface="Century Schoolbook"/>
              </a:rPr>
              <a:t>, </a:t>
            </a:r>
            <a:r>
              <a:rPr lang="en-US" sz="1350" b="1" dirty="0" err="1">
                <a:latin typeface="Century Schoolbook"/>
                <a:cs typeface="Century Schoolbook"/>
              </a:rPr>
              <a:t>Nordenberg</a:t>
            </a:r>
            <a:r>
              <a:rPr lang="en-US" sz="1350" b="1" dirty="0">
                <a:latin typeface="Century Schoolbook"/>
                <a:cs typeface="Century Schoolbook"/>
              </a:rPr>
              <a:t>, </a:t>
            </a:r>
            <a:r>
              <a:rPr lang="en-US" sz="1350" b="1" spc="-4" dirty="0">
                <a:latin typeface="Century Schoolbook"/>
                <a:cs typeface="Century Schoolbook"/>
              </a:rPr>
              <a:t>Williamson </a:t>
            </a:r>
            <a:r>
              <a:rPr lang="en-US" sz="1350" b="1" dirty="0">
                <a:latin typeface="Century Schoolbook"/>
                <a:cs typeface="Century Schoolbook"/>
              </a:rPr>
              <a:t>, </a:t>
            </a:r>
            <a:r>
              <a:rPr lang="en-US" sz="1350" b="1" spc="-8" dirty="0">
                <a:latin typeface="Century Schoolbook"/>
                <a:cs typeface="Century Schoolbook"/>
              </a:rPr>
              <a:t>Spitz, </a:t>
            </a:r>
            <a:r>
              <a:rPr lang="en-US" sz="1350" b="1" spc="-4" dirty="0">
                <a:latin typeface="Century Schoolbook"/>
                <a:cs typeface="Century Schoolbook"/>
              </a:rPr>
              <a:t>Edwards, </a:t>
            </a:r>
            <a:r>
              <a:rPr lang="en-US" sz="1350" b="1" dirty="0">
                <a:latin typeface="Century Schoolbook"/>
                <a:cs typeface="Century Schoolbook"/>
              </a:rPr>
              <a:t>et </a:t>
            </a:r>
            <a:r>
              <a:rPr lang="en-US" sz="1350" b="1" spc="-4" dirty="0">
                <a:latin typeface="Century Schoolbook"/>
                <a:cs typeface="Century Schoolbook"/>
              </a:rPr>
              <a:t>al.,</a:t>
            </a:r>
            <a:r>
              <a:rPr lang="en-US" sz="1350" b="1" spc="38" dirty="0">
                <a:latin typeface="Century Schoolbook"/>
                <a:cs typeface="Century Schoolbook"/>
              </a:rPr>
              <a:t> </a:t>
            </a:r>
            <a:r>
              <a:rPr lang="en-US" sz="1350" b="1" spc="-8" dirty="0">
                <a:latin typeface="Century Schoolbook"/>
                <a:cs typeface="Century Schoolbook"/>
              </a:rPr>
              <a:t>1998)</a:t>
            </a:r>
            <a:endParaRPr lang="en-US" sz="1350" b="1" dirty="0">
              <a:latin typeface="Century Schoolbook"/>
              <a:cs typeface="Century Schoolbook"/>
            </a:endParaRPr>
          </a:p>
        </p:txBody>
      </p:sp>
    </p:spTree>
    <p:extLst>
      <p:ext uri="{BB962C8B-B14F-4D97-AF65-F5344CB8AC3E}">
        <p14:creationId xmlns:p14="http://schemas.microsoft.com/office/powerpoint/2010/main" val="3204650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BF5F-E18A-47CA-BFB4-900E5C5EBA16}"/>
              </a:ext>
            </a:extLst>
          </p:cNvPr>
          <p:cNvSpPr>
            <a:spLocks noGrp="1"/>
          </p:cNvSpPr>
          <p:nvPr>
            <p:ph type="title"/>
          </p:nvPr>
        </p:nvSpPr>
        <p:spPr>
          <a:xfrm>
            <a:off x="628650" y="985622"/>
            <a:ext cx="2130137" cy="1778361"/>
          </a:xfrm>
        </p:spPr>
        <p:txBody>
          <a:bodyPr vert="horz" lIns="68580" tIns="34290" rIns="68580" bIns="34290" rtlCol="0" anchor="ctr">
            <a:normAutofit/>
          </a:bodyPr>
          <a:lstStyle/>
          <a:p>
            <a:r>
              <a:rPr lang="en-US" sz="2400" b="1" spc="-4" dirty="0">
                <a:solidFill>
                  <a:srgbClr val="FFFFFF"/>
                </a:solidFill>
              </a:rPr>
              <a:t>….</a:t>
            </a:r>
            <a:r>
              <a:rPr lang="en-US" sz="2400" b="1" spc="-4" dirty="0"/>
              <a:t>MORE </a:t>
            </a:r>
            <a:r>
              <a:rPr lang="en-US" sz="2400" b="1" dirty="0"/>
              <a:t>CHILDHOOD</a:t>
            </a:r>
            <a:r>
              <a:rPr lang="en-US" sz="2400" b="1" spc="210" dirty="0"/>
              <a:t> </a:t>
            </a:r>
            <a:r>
              <a:rPr lang="en-US" sz="2400" b="1" spc="-4" dirty="0"/>
              <a:t>ADVERSITY</a:t>
            </a:r>
            <a:endParaRPr lang="en-US" sz="2400" b="1" dirty="0"/>
          </a:p>
        </p:txBody>
      </p:sp>
      <p:sp>
        <p:nvSpPr>
          <p:cNvPr id="3" name="Content Placeholder 2">
            <a:extLst>
              <a:ext uri="{FF2B5EF4-FFF2-40B4-BE49-F238E27FC236}">
                <a16:creationId xmlns:a16="http://schemas.microsoft.com/office/drawing/2014/main" id="{B43C9EFD-CCAE-48D3-BEDB-FF14B43CAED6}"/>
              </a:ext>
            </a:extLst>
          </p:cNvPr>
          <p:cNvSpPr>
            <a:spLocks noGrp="1"/>
          </p:cNvSpPr>
          <p:nvPr>
            <p:ph sz="half" idx="1"/>
          </p:nvPr>
        </p:nvSpPr>
        <p:spPr>
          <a:xfrm>
            <a:off x="3004001" y="985622"/>
            <a:ext cx="2455069" cy="4851297"/>
          </a:xfrm>
        </p:spPr>
        <p:txBody>
          <a:bodyPr wrap="square" anchor="t">
            <a:normAutofit lnSpcReduction="10000"/>
          </a:bodyPr>
          <a:lstStyle/>
          <a:p>
            <a:pPr marL="215265" indent="-205740">
              <a:lnSpc>
                <a:spcPct val="100000"/>
              </a:lnSpc>
              <a:spcBef>
                <a:spcPts val="0"/>
              </a:spcBef>
              <a:buClr>
                <a:srgbClr val="71A276"/>
              </a:buClr>
              <a:buSzPct val="68181"/>
              <a:buFont typeface="Wingdings"/>
              <a:buChar char=""/>
              <a:tabLst>
                <a:tab pos="215265" algn="l"/>
              </a:tabLst>
            </a:pPr>
            <a:r>
              <a:rPr lang="en-US" sz="2000" b="1" spc="-8" dirty="0">
                <a:solidFill>
                  <a:prstClr val="black"/>
                </a:solidFill>
                <a:cs typeface="Century Schoolbook"/>
              </a:rPr>
              <a:t>Extreme</a:t>
            </a:r>
            <a:r>
              <a:rPr lang="en-US" sz="2000" b="1" spc="-41" dirty="0">
                <a:solidFill>
                  <a:prstClr val="black"/>
                </a:solidFill>
                <a:cs typeface="Century Schoolbook"/>
              </a:rPr>
              <a:t> </a:t>
            </a:r>
            <a:r>
              <a:rPr lang="en-US" sz="2000" b="1" spc="-4" dirty="0">
                <a:solidFill>
                  <a:prstClr val="black"/>
                </a:solidFill>
                <a:cs typeface="Century Schoolbook"/>
              </a:rPr>
              <a:t>poverty</a:t>
            </a:r>
            <a:endParaRPr lang="en-US" sz="2000" b="1" dirty="0">
              <a:solidFill>
                <a:prstClr val="black"/>
              </a:solidFill>
              <a:cs typeface="Century Schoolbook"/>
            </a:endParaRP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cs typeface="Century Schoolbook"/>
              </a:rPr>
              <a:t>Homelessness</a:t>
            </a:r>
            <a:endParaRPr lang="en-US" sz="2000" b="1" dirty="0">
              <a:solidFill>
                <a:prstClr val="black"/>
              </a:solidFill>
              <a:cs typeface="Century Schoolbook"/>
            </a:endParaRP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cs typeface="Century Schoolbook"/>
              </a:rPr>
              <a:t>Community</a:t>
            </a:r>
            <a:r>
              <a:rPr lang="en-US" sz="2000" b="1" spc="-53" dirty="0">
                <a:solidFill>
                  <a:prstClr val="black"/>
                </a:solidFill>
                <a:cs typeface="Century Schoolbook"/>
              </a:rPr>
              <a:t> </a:t>
            </a:r>
            <a:r>
              <a:rPr lang="en-US" sz="2000" b="1" spc="-4" dirty="0">
                <a:solidFill>
                  <a:prstClr val="black"/>
                </a:solidFill>
                <a:cs typeface="Century Schoolbook"/>
              </a:rPr>
              <a:t>violence</a:t>
            </a:r>
            <a:endParaRPr lang="en-US" sz="2000" b="1" dirty="0">
              <a:solidFill>
                <a:prstClr val="black"/>
              </a:solidFill>
              <a:cs typeface="Century Schoolbook"/>
            </a:endParaRP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cs typeface="Century Schoolbook"/>
              </a:rPr>
              <a:t>Drug</a:t>
            </a:r>
            <a:r>
              <a:rPr lang="en-US" sz="2000" b="1" spc="-41" dirty="0">
                <a:solidFill>
                  <a:prstClr val="black"/>
                </a:solidFill>
                <a:cs typeface="Century Schoolbook"/>
              </a:rPr>
              <a:t> </a:t>
            </a:r>
            <a:r>
              <a:rPr lang="en-US" sz="2000" b="1" spc="-4" dirty="0">
                <a:solidFill>
                  <a:prstClr val="black"/>
                </a:solidFill>
                <a:cs typeface="Century Schoolbook"/>
              </a:rPr>
              <a:t>culture</a:t>
            </a:r>
            <a:endParaRPr lang="en-US" sz="2000" b="1" dirty="0">
              <a:solidFill>
                <a:prstClr val="black"/>
              </a:solidFill>
              <a:cs typeface="Century Schoolbook"/>
            </a:endParaRPr>
          </a:p>
          <a:p>
            <a:pPr marL="215265" marR="3810" indent="-205740">
              <a:lnSpc>
                <a:spcPct val="80000"/>
              </a:lnSpc>
              <a:spcBef>
                <a:spcPts val="450"/>
              </a:spcBef>
              <a:buClr>
                <a:srgbClr val="71A276"/>
              </a:buClr>
              <a:buSzPct val="68181"/>
              <a:buFont typeface="Wingdings"/>
              <a:buChar char=""/>
              <a:tabLst>
                <a:tab pos="215265" algn="l"/>
              </a:tabLst>
            </a:pPr>
            <a:r>
              <a:rPr lang="en-US" sz="2000" b="1" spc="-4" dirty="0">
                <a:solidFill>
                  <a:prstClr val="black"/>
                </a:solidFill>
                <a:cs typeface="Century Schoolbook"/>
              </a:rPr>
              <a:t>Unstable or chaotic</a:t>
            </a:r>
            <a:r>
              <a:rPr lang="en-US" sz="2000" b="1" spc="-34" dirty="0">
                <a:solidFill>
                  <a:prstClr val="black"/>
                </a:solidFill>
                <a:cs typeface="Century Schoolbook"/>
              </a:rPr>
              <a:t> </a:t>
            </a:r>
            <a:r>
              <a:rPr lang="en-US" sz="2000" b="1" spc="-4" dirty="0">
                <a:solidFill>
                  <a:prstClr val="black"/>
                </a:solidFill>
                <a:cs typeface="Century Schoolbook"/>
              </a:rPr>
              <a:t>home  life</a:t>
            </a:r>
            <a:endParaRPr lang="en-US" sz="2000" b="1" dirty="0">
              <a:solidFill>
                <a:prstClr val="black"/>
              </a:solidFill>
              <a:cs typeface="Century Schoolbook"/>
            </a:endParaRP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cs typeface="Century Schoolbook"/>
              </a:rPr>
              <a:t>Refugee</a:t>
            </a:r>
            <a:r>
              <a:rPr lang="en-US" sz="2000" b="1" spc="-38" dirty="0">
                <a:solidFill>
                  <a:prstClr val="black"/>
                </a:solidFill>
                <a:cs typeface="Century Schoolbook"/>
              </a:rPr>
              <a:t> </a:t>
            </a:r>
            <a:r>
              <a:rPr lang="en-US" sz="2000" b="1" spc="-4" dirty="0">
                <a:solidFill>
                  <a:prstClr val="black"/>
                </a:solidFill>
                <a:cs typeface="Century Schoolbook"/>
              </a:rPr>
              <a:t>experiences</a:t>
            </a:r>
            <a:endParaRPr lang="en-US" sz="2000" b="1" dirty="0">
              <a:solidFill>
                <a:prstClr val="black"/>
              </a:solidFill>
              <a:cs typeface="Century Schoolbook"/>
            </a:endParaRP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cs typeface="Century Schoolbook"/>
              </a:rPr>
              <a:t>Human</a:t>
            </a:r>
            <a:r>
              <a:rPr lang="en-US" sz="2000" b="1" spc="-26" dirty="0">
                <a:solidFill>
                  <a:prstClr val="black"/>
                </a:solidFill>
                <a:cs typeface="Century Schoolbook"/>
              </a:rPr>
              <a:t> </a:t>
            </a:r>
            <a:r>
              <a:rPr lang="en-US" sz="2000" b="1" spc="-4" dirty="0">
                <a:solidFill>
                  <a:prstClr val="black"/>
                </a:solidFill>
                <a:cs typeface="Century Schoolbook"/>
              </a:rPr>
              <a:t>Trafficking</a:t>
            </a:r>
            <a:endParaRPr lang="en-US" sz="2000" b="1" dirty="0">
              <a:solidFill>
                <a:prstClr val="black"/>
              </a:solidFill>
              <a:cs typeface="Century Schoolbook"/>
            </a:endParaRPr>
          </a:p>
          <a:p>
            <a:pPr marL="215265" indent="-205740">
              <a:lnSpc>
                <a:spcPct val="100000"/>
              </a:lnSpc>
              <a:spcBef>
                <a:spcPts val="56"/>
              </a:spcBef>
              <a:buClr>
                <a:srgbClr val="71A276"/>
              </a:buClr>
              <a:buSzPct val="68181"/>
              <a:buFont typeface="Wingdings"/>
              <a:buChar char=""/>
              <a:tabLst>
                <a:tab pos="215265" algn="l"/>
              </a:tabLst>
            </a:pPr>
            <a:r>
              <a:rPr lang="en-US" sz="2000" b="1" spc="-4" dirty="0">
                <a:solidFill>
                  <a:prstClr val="black"/>
                </a:solidFill>
                <a:cs typeface="Century Schoolbook"/>
              </a:rPr>
              <a:t>Discrimination/</a:t>
            </a:r>
            <a:r>
              <a:rPr lang="en-US" sz="2000" b="1" spc="-41" dirty="0">
                <a:solidFill>
                  <a:prstClr val="black"/>
                </a:solidFill>
                <a:cs typeface="Century Schoolbook"/>
              </a:rPr>
              <a:t> </a:t>
            </a:r>
            <a:r>
              <a:rPr lang="en-US" sz="2000" b="1" spc="-8" dirty="0">
                <a:solidFill>
                  <a:prstClr val="black"/>
                </a:solidFill>
                <a:cs typeface="Century Schoolbook"/>
              </a:rPr>
              <a:t>Racism</a:t>
            </a:r>
            <a:endParaRPr lang="en-US" sz="2000" b="1" dirty="0">
              <a:solidFill>
                <a:prstClr val="black"/>
              </a:solidFill>
              <a:cs typeface="Century Schoolbook"/>
            </a:endParaRPr>
          </a:p>
          <a:p>
            <a:pPr marL="215265" indent="-205740">
              <a:lnSpc>
                <a:spcPct val="100000"/>
              </a:lnSpc>
              <a:spcBef>
                <a:spcPts val="53"/>
              </a:spcBef>
              <a:buClr>
                <a:srgbClr val="71A276"/>
              </a:buClr>
              <a:buSzPct val="68181"/>
              <a:buFont typeface="Wingdings"/>
              <a:buChar char=""/>
              <a:tabLst>
                <a:tab pos="215265" algn="l"/>
              </a:tabLst>
            </a:pPr>
            <a:r>
              <a:rPr lang="en-US" sz="2000" b="1" spc="-8" dirty="0">
                <a:solidFill>
                  <a:prstClr val="black"/>
                </a:solidFill>
                <a:cs typeface="Century Schoolbook"/>
              </a:rPr>
              <a:t>Bullying</a:t>
            </a:r>
            <a:endParaRPr lang="en-US" sz="2000" b="1" dirty="0">
              <a:solidFill>
                <a:prstClr val="black"/>
              </a:solidFill>
              <a:cs typeface="Century Schoolbook"/>
            </a:endParaRPr>
          </a:p>
          <a:p>
            <a:pPr marL="215265" indent="-205740">
              <a:lnSpc>
                <a:spcPts val="1781"/>
              </a:lnSpc>
              <a:spcBef>
                <a:spcPts val="53"/>
              </a:spcBef>
              <a:buClr>
                <a:srgbClr val="71A276"/>
              </a:buClr>
              <a:buSzPct val="68181"/>
              <a:buFont typeface="Wingdings"/>
              <a:buChar char=""/>
              <a:tabLst>
                <a:tab pos="215265" algn="l"/>
              </a:tabLst>
            </a:pPr>
            <a:r>
              <a:rPr lang="en-US" sz="2000" b="1" spc="-4" dirty="0">
                <a:solidFill>
                  <a:prstClr val="black"/>
                </a:solidFill>
                <a:cs typeface="Century Schoolbook"/>
              </a:rPr>
              <a:t>Illness of a </a:t>
            </a:r>
            <a:r>
              <a:rPr lang="en-US" sz="2000" b="1" dirty="0">
                <a:solidFill>
                  <a:prstClr val="black"/>
                </a:solidFill>
                <a:cs typeface="Century Schoolbook"/>
              </a:rPr>
              <a:t>loved </a:t>
            </a:r>
            <a:r>
              <a:rPr lang="en-US" sz="2000" b="1" spc="-4" dirty="0">
                <a:solidFill>
                  <a:prstClr val="black"/>
                </a:solidFill>
                <a:cs typeface="Century Schoolbook"/>
              </a:rPr>
              <a:t>one</a:t>
            </a:r>
            <a:r>
              <a:rPr lang="en-US" sz="2000" b="1" spc="-30" dirty="0">
                <a:solidFill>
                  <a:prstClr val="black"/>
                </a:solidFill>
                <a:cs typeface="Century Schoolbook"/>
              </a:rPr>
              <a:t> </a:t>
            </a:r>
            <a:r>
              <a:rPr lang="en-US" sz="2000" b="1" spc="-4" dirty="0">
                <a:solidFill>
                  <a:prstClr val="black"/>
                </a:solidFill>
                <a:cs typeface="Century Schoolbook"/>
              </a:rPr>
              <a:t>or</a:t>
            </a:r>
            <a:endParaRPr lang="en-US" sz="2000" b="1" dirty="0">
              <a:solidFill>
                <a:prstClr val="black"/>
              </a:solidFill>
              <a:cs typeface="Century Schoolbook"/>
            </a:endParaRPr>
          </a:p>
          <a:p>
            <a:pPr marL="214789" indent="0">
              <a:lnSpc>
                <a:spcPts val="1781"/>
              </a:lnSpc>
              <a:spcBef>
                <a:spcPts val="0"/>
              </a:spcBef>
              <a:buNone/>
            </a:pPr>
            <a:r>
              <a:rPr lang="en-US" sz="2000" b="1" spc="-4" dirty="0">
                <a:solidFill>
                  <a:prstClr val="black"/>
                </a:solidFill>
                <a:cs typeface="Century Schoolbook"/>
              </a:rPr>
              <a:t>friend</a:t>
            </a:r>
            <a:endParaRPr lang="en-US" sz="2000" b="1" dirty="0">
              <a:solidFill>
                <a:prstClr val="black"/>
              </a:solidFill>
              <a:cs typeface="Century Schoolbook"/>
            </a:endParaRP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cs typeface="Century Schoolbook"/>
              </a:rPr>
              <a:t>Pest</a:t>
            </a:r>
            <a:r>
              <a:rPr lang="en-US" sz="2000" b="1" spc="-53" dirty="0">
                <a:solidFill>
                  <a:prstClr val="black"/>
                </a:solidFill>
                <a:cs typeface="Century Schoolbook"/>
              </a:rPr>
              <a:t> </a:t>
            </a:r>
            <a:r>
              <a:rPr lang="en-US" sz="2000" b="1" spc="-4" dirty="0">
                <a:solidFill>
                  <a:prstClr val="black"/>
                </a:solidFill>
                <a:cs typeface="Century Schoolbook"/>
              </a:rPr>
              <a:t>infestations</a:t>
            </a:r>
            <a:endParaRPr lang="en-US" sz="2000" b="1" dirty="0">
              <a:solidFill>
                <a:prstClr val="black"/>
              </a:solidFill>
              <a:cs typeface="Century Schoolbook"/>
            </a:endParaRPr>
          </a:p>
          <a:p>
            <a:endParaRPr lang="en-US" sz="1650" dirty="0"/>
          </a:p>
        </p:txBody>
      </p:sp>
      <p:sp>
        <p:nvSpPr>
          <p:cNvPr id="4" name="Content Placeholder 3">
            <a:extLst>
              <a:ext uri="{FF2B5EF4-FFF2-40B4-BE49-F238E27FC236}">
                <a16:creationId xmlns:a16="http://schemas.microsoft.com/office/drawing/2014/main" id="{96078242-D20A-479E-B112-277285905434}"/>
              </a:ext>
            </a:extLst>
          </p:cNvPr>
          <p:cNvSpPr>
            <a:spLocks noGrp="1"/>
          </p:cNvSpPr>
          <p:nvPr>
            <p:ph sz="half" idx="2"/>
          </p:nvPr>
        </p:nvSpPr>
        <p:spPr>
          <a:xfrm>
            <a:off x="5704285" y="985622"/>
            <a:ext cx="2931319" cy="4851297"/>
          </a:xfrm>
        </p:spPr>
        <p:txBody>
          <a:bodyPr wrap="square" anchor="t">
            <a:normAutofit lnSpcReduction="10000"/>
          </a:bodyPr>
          <a:lstStyle/>
          <a:p>
            <a:pPr marL="215265" marR="138589" indent="-205740">
              <a:lnSpc>
                <a:spcPct val="80000"/>
              </a:lnSpc>
              <a:buClr>
                <a:srgbClr val="71A276"/>
              </a:buClr>
              <a:buSzPct val="68181"/>
              <a:buFont typeface="Wingdings"/>
              <a:buChar char=""/>
              <a:tabLst>
                <a:tab pos="215265" algn="l"/>
              </a:tabLst>
            </a:pPr>
            <a:r>
              <a:rPr lang="en-US" sz="2000" b="1" spc="-4" dirty="0">
                <a:solidFill>
                  <a:prstClr val="black"/>
                </a:solidFill>
              </a:rPr>
              <a:t>Inconsistent presence of 1 </a:t>
            </a:r>
            <a:r>
              <a:rPr lang="en-US" sz="2000" b="1" dirty="0">
                <a:solidFill>
                  <a:prstClr val="black"/>
                </a:solidFill>
              </a:rPr>
              <a:t>or </a:t>
            </a:r>
            <a:r>
              <a:rPr lang="en-US" sz="2000" b="1" spc="-4" dirty="0">
                <a:solidFill>
                  <a:prstClr val="black"/>
                </a:solidFill>
              </a:rPr>
              <a:t>more</a:t>
            </a:r>
            <a:r>
              <a:rPr lang="en-US" sz="2000" b="1" spc="-68" dirty="0">
                <a:solidFill>
                  <a:prstClr val="black"/>
                </a:solidFill>
              </a:rPr>
              <a:t> </a:t>
            </a:r>
            <a:r>
              <a:rPr lang="en-US" sz="2000" b="1" spc="-4" dirty="0">
                <a:solidFill>
                  <a:prstClr val="black"/>
                </a:solidFill>
              </a:rPr>
              <a:t>parent</a:t>
            </a:r>
          </a:p>
          <a:p>
            <a:pPr marL="215265" marR="912971" indent="-205740">
              <a:lnSpc>
                <a:spcPct val="80000"/>
              </a:lnSpc>
              <a:spcBef>
                <a:spcPts val="450"/>
              </a:spcBef>
              <a:buClr>
                <a:srgbClr val="71A276"/>
              </a:buClr>
              <a:buSzPct val="68181"/>
              <a:buFont typeface="Wingdings"/>
              <a:buChar char=""/>
              <a:tabLst>
                <a:tab pos="215265" algn="l"/>
              </a:tabLst>
            </a:pPr>
            <a:r>
              <a:rPr lang="en-US" sz="2000" b="1" spc="-4" dirty="0">
                <a:solidFill>
                  <a:prstClr val="black"/>
                </a:solidFill>
              </a:rPr>
              <a:t>Frequent changes in  placements/</a:t>
            </a:r>
            <a:r>
              <a:rPr lang="en-US" sz="2000" b="1" spc="-53" dirty="0">
                <a:solidFill>
                  <a:prstClr val="black"/>
                </a:solidFill>
              </a:rPr>
              <a:t> </a:t>
            </a:r>
            <a:r>
              <a:rPr lang="en-US" sz="2000" b="1" spc="-4" dirty="0">
                <a:solidFill>
                  <a:prstClr val="black"/>
                </a:solidFill>
              </a:rPr>
              <a:t>schools</a:t>
            </a:r>
          </a:p>
          <a:p>
            <a:pPr marL="215265" indent="-205740">
              <a:lnSpc>
                <a:spcPct val="100000"/>
              </a:lnSpc>
              <a:spcBef>
                <a:spcPts val="56"/>
              </a:spcBef>
              <a:buClr>
                <a:srgbClr val="71A276"/>
              </a:buClr>
              <a:buSzPct val="68181"/>
              <a:buFont typeface="Wingdings"/>
              <a:buChar char=""/>
              <a:tabLst>
                <a:tab pos="215265" algn="l"/>
              </a:tabLst>
            </a:pPr>
            <a:r>
              <a:rPr lang="en-US" sz="2000" b="1" spc="-4" dirty="0">
                <a:solidFill>
                  <a:prstClr val="black"/>
                </a:solidFill>
              </a:rPr>
              <a:t>Gentrification</a:t>
            </a: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rPr>
              <a:t>Gang</a:t>
            </a:r>
            <a:r>
              <a:rPr lang="en-US" sz="2000" b="1" spc="-34" dirty="0">
                <a:solidFill>
                  <a:prstClr val="black"/>
                </a:solidFill>
              </a:rPr>
              <a:t> </a:t>
            </a:r>
            <a:r>
              <a:rPr lang="en-US" sz="2000" b="1" spc="-4" dirty="0">
                <a:solidFill>
                  <a:prstClr val="black"/>
                </a:solidFill>
              </a:rPr>
              <a:t>culture</a:t>
            </a:r>
          </a:p>
          <a:p>
            <a:pPr marL="215265" marR="3810" indent="-205740">
              <a:lnSpc>
                <a:spcPct val="80100"/>
              </a:lnSpc>
              <a:spcBef>
                <a:spcPts val="446"/>
              </a:spcBef>
              <a:buClr>
                <a:srgbClr val="71A276"/>
              </a:buClr>
              <a:buSzPct val="68181"/>
              <a:buFont typeface="Wingdings"/>
              <a:buChar char=""/>
              <a:tabLst>
                <a:tab pos="215265" algn="l"/>
              </a:tabLst>
            </a:pPr>
            <a:r>
              <a:rPr lang="en-US" sz="2000" b="1" spc="-4" dirty="0">
                <a:solidFill>
                  <a:prstClr val="black"/>
                </a:solidFill>
              </a:rPr>
              <a:t>Child Adultification/Exposure  to violence/horror  movies/pornography</a:t>
            </a: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rPr>
              <a:t>Natural</a:t>
            </a:r>
            <a:r>
              <a:rPr lang="en-US" sz="2000" b="1" spc="-45" dirty="0">
                <a:solidFill>
                  <a:prstClr val="black"/>
                </a:solidFill>
              </a:rPr>
              <a:t> </a:t>
            </a:r>
            <a:r>
              <a:rPr lang="en-US" sz="2000" b="1" spc="-4" dirty="0">
                <a:solidFill>
                  <a:prstClr val="black"/>
                </a:solidFill>
              </a:rPr>
              <a:t>Disasters</a:t>
            </a:r>
          </a:p>
          <a:p>
            <a:pPr marL="215265" indent="-205740">
              <a:lnSpc>
                <a:spcPct val="100000"/>
              </a:lnSpc>
              <a:spcBef>
                <a:spcPts val="53"/>
              </a:spcBef>
              <a:buClr>
                <a:srgbClr val="71A276"/>
              </a:buClr>
              <a:buSzPct val="68181"/>
              <a:buFont typeface="Wingdings"/>
              <a:buChar char=""/>
              <a:tabLst>
                <a:tab pos="215265" algn="l"/>
              </a:tabLst>
            </a:pPr>
            <a:r>
              <a:rPr lang="en-US" sz="2000" b="1" spc="-4" dirty="0">
                <a:solidFill>
                  <a:prstClr val="black"/>
                </a:solidFill>
              </a:rPr>
              <a:t>Intrusive medical</a:t>
            </a:r>
            <a:r>
              <a:rPr lang="en-US" sz="2000" b="1" spc="-38" dirty="0">
                <a:solidFill>
                  <a:prstClr val="black"/>
                </a:solidFill>
              </a:rPr>
              <a:t> </a:t>
            </a:r>
            <a:r>
              <a:rPr lang="en-US" sz="2000" b="1" spc="-4" dirty="0">
                <a:solidFill>
                  <a:prstClr val="black"/>
                </a:solidFill>
              </a:rPr>
              <a:t>treatments</a:t>
            </a:r>
          </a:p>
          <a:p>
            <a:pPr marL="215265" indent="-205740">
              <a:lnSpc>
                <a:spcPct val="100000"/>
              </a:lnSpc>
              <a:spcBef>
                <a:spcPts val="53"/>
              </a:spcBef>
              <a:buClr>
                <a:srgbClr val="71A276"/>
              </a:buClr>
              <a:buSzPct val="68181"/>
              <a:buFont typeface="Wingdings"/>
              <a:buChar char=""/>
              <a:tabLst>
                <a:tab pos="215265" algn="l"/>
              </a:tabLst>
            </a:pPr>
            <a:r>
              <a:rPr lang="en-US" sz="2000" b="1" dirty="0">
                <a:solidFill>
                  <a:prstClr val="black"/>
                </a:solidFill>
              </a:rPr>
              <a:t>Serious</a:t>
            </a:r>
            <a:r>
              <a:rPr lang="en-US" sz="2000" b="1" spc="-56" dirty="0">
                <a:solidFill>
                  <a:prstClr val="black"/>
                </a:solidFill>
              </a:rPr>
              <a:t> </a:t>
            </a:r>
            <a:r>
              <a:rPr lang="en-US" sz="2000" b="1" spc="-8" dirty="0">
                <a:solidFill>
                  <a:prstClr val="black"/>
                </a:solidFill>
              </a:rPr>
              <a:t>accidents</a:t>
            </a:r>
          </a:p>
          <a:p>
            <a:endParaRPr lang="en-US" sz="1800" dirty="0"/>
          </a:p>
        </p:txBody>
      </p:sp>
    </p:spTree>
    <p:extLst>
      <p:ext uri="{BB962C8B-B14F-4D97-AF65-F5344CB8AC3E}">
        <p14:creationId xmlns:p14="http://schemas.microsoft.com/office/powerpoint/2010/main" val="193779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293915" y="1126559"/>
            <a:ext cx="8523513" cy="4644614"/>
          </a:xfrm>
          <a:prstGeom prst="rect">
            <a:avLst/>
          </a:prstGeom>
          <a:noFill/>
          <a:ln w="9525">
            <a:noFill/>
            <a:miter lim="800000"/>
            <a:headEnd/>
            <a:tailEnd/>
          </a:ln>
        </p:spPr>
      </p:pic>
    </p:spTree>
    <p:extLst>
      <p:ext uri="{BB962C8B-B14F-4D97-AF65-F5344CB8AC3E}">
        <p14:creationId xmlns:p14="http://schemas.microsoft.com/office/powerpoint/2010/main" val="379910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gencyPP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potx" id="{AD99A4D0-6974-47B5-B52B-8FDE5915957D}" vid="{5FCC02E6-EF87-4FE6-8A80-7A990D94BA03}"/>
    </a:ext>
  </a:extLst>
</a:theme>
</file>

<file path=ppt/theme/theme2.xml><?xml version="1.0" encoding="utf-8"?>
<a:theme xmlns:a="http://schemas.openxmlformats.org/drawingml/2006/main" name="DDOEtheme">
  <a:themeElements>
    <a:clrScheme name="DE Priorities">
      <a:dk1>
        <a:sysClr val="windowText" lastClr="000000"/>
      </a:dk1>
      <a:lt1>
        <a:sysClr val="window" lastClr="FFFFFF"/>
      </a:lt1>
      <a:dk2>
        <a:srgbClr val="1F497D"/>
      </a:dk2>
      <a:lt2>
        <a:srgbClr val="EEECE1"/>
      </a:lt2>
      <a:accent1>
        <a:srgbClr val="316A9A"/>
      </a:accent1>
      <a:accent2>
        <a:srgbClr val="4E8E94"/>
      </a:accent2>
      <a:accent3>
        <a:srgbClr val="C17E2A"/>
      </a:accent3>
      <a:accent4>
        <a:srgbClr val="4F3858"/>
      </a:accent4>
      <a:accent5>
        <a:srgbClr val="617E48"/>
      </a:accent5>
      <a:accent6>
        <a:srgbClr val="93353F"/>
      </a:accent6>
      <a:hlink>
        <a:srgbClr val="316A9A"/>
      </a:hlink>
      <a:folHlink>
        <a:srgbClr val="4F385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DOEtheme" id="{4295C73E-7310-4665-8AF4-3B92D813EE40}" vid="{3457BB25-44E2-422D-8F95-F1A7C639BCD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updated.pptx" id="{7AACCFFD-3A7F-4925-82DC-B3D12CDB35D2}" vid="{08279028-F3D5-4338-8CE1-0167750830C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474D6A93773D4A91F20C1DBBB27D24" ma:contentTypeVersion="1" ma:contentTypeDescription="Create a new document." ma:contentTypeScope="" ma:versionID="f1525ed06d7092246183ec63352e845d">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C4AD8FA-888D-4AF0-9181-4DF2607DF611}"/>
</file>

<file path=customXml/itemProps2.xml><?xml version="1.0" encoding="utf-8"?>
<ds:datastoreItem xmlns:ds="http://schemas.openxmlformats.org/officeDocument/2006/customXml" ds:itemID="{260A14EB-3949-4811-9D4D-C503B362BB80}"/>
</file>

<file path=customXml/itemProps3.xml><?xml version="1.0" encoding="utf-8"?>
<ds:datastoreItem xmlns:ds="http://schemas.openxmlformats.org/officeDocument/2006/customXml" ds:itemID="{4AC236F0-0FC4-4E85-A243-6FFA78D4FAB9}"/>
</file>

<file path=docProps/app.xml><?xml version="1.0" encoding="utf-8"?>
<Properties xmlns="http://schemas.openxmlformats.org/officeDocument/2006/extended-properties" xmlns:vt="http://schemas.openxmlformats.org/officeDocument/2006/docPropsVTypes">
  <Template>agencyPPT</Template>
  <TotalTime>27557</TotalTime>
  <Words>1465</Words>
  <Application>Microsoft Office PowerPoint</Application>
  <PresentationFormat>On-screen Show (4:3)</PresentationFormat>
  <Paragraphs>211</Paragraphs>
  <Slides>37</Slides>
  <Notes>9</Notes>
  <HiddenSlides>1</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37</vt:i4>
      </vt:variant>
    </vt:vector>
  </HeadingPairs>
  <TitlesOfParts>
    <vt:vector size="56" baseType="lpstr">
      <vt:lpstr>Antipasto</vt:lpstr>
      <vt:lpstr>Arial</vt:lpstr>
      <vt:lpstr>Arial Narrow</vt:lpstr>
      <vt:lpstr>Calibri</vt:lpstr>
      <vt:lpstr>Calibri Light</vt:lpstr>
      <vt:lpstr>Cambria Math</vt:lpstr>
      <vt:lpstr>Century Gothic</vt:lpstr>
      <vt:lpstr>Century Schoolbook</vt:lpstr>
      <vt:lpstr>Copperplate Gothic Bold</vt:lpstr>
      <vt:lpstr>Franklin Gothic Medium Cond</vt:lpstr>
      <vt:lpstr>Garamond</vt:lpstr>
      <vt:lpstr>Montserrat</vt:lpstr>
      <vt:lpstr>News Gothic MT</vt:lpstr>
      <vt:lpstr>Times New Roman</vt:lpstr>
      <vt:lpstr>Verdana</vt:lpstr>
      <vt:lpstr>Wingdings</vt:lpstr>
      <vt:lpstr>agencyPPT</vt:lpstr>
      <vt:lpstr>DDOEtheme</vt:lpstr>
      <vt:lpstr>Office Theme</vt:lpstr>
      <vt:lpstr>Creating a Statewide Culture of Care      </vt:lpstr>
      <vt:lpstr>PowerPoint Presentation</vt:lpstr>
      <vt:lpstr>PowerPoint Presentation</vt:lpstr>
      <vt:lpstr>2 Things That Can Go Wrong in Childhood  and Negatively Affect School Success</vt:lpstr>
      <vt:lpstr>Recommendations from the CDCs (Centers for Disease Control and The Harvard Center on the  Developing Child) </vt:lpstr>
      <vt:lpstr>Safe, Stable, Nurturing Relationships &amp; Environments are a  Fundamental Requirement for Healthy Development and School  Success</vt:lpstr>
      <vt:lpstr>ADVERSE CHILDHOOD EXPERIENCES (ACES)</vt:lpstr>
      <vt:lpstr>….MORE CHILDHOOD ADVERSITY</vt:lpstr>
      <vt:lpstr>PowerPoint Presentation</vt:lpstr>
      <vt:lpstr>PowerPoint Presentation</vt:lpstr>
      <vt:lpstr>The Crisis: Pandemic (CDC) &amp; Racial Injustice</vt:lpstr>
      <vt:lpstr>PowerPoint Presentation</vt:lpstr>
      <vt:lpstr>PowerPoint Presentation</vt:lpstr>
      <vt:lpstr>Community Resilience Model</vt:lpstr>
      <vt:lpstr>Delaware Developmental Framework</vt:lpstr>
      <vt:lpstr>Strategic Initiatives</vt:lpstr>
      <vt:lpstr>Educator Preparation</vt:lpstr>
      <vt:lpstr> Trauma Responsive Educational Practices</vt:lpstr>
      <vt:lpstr>Prioritize Adult SELf-Care</vt:lpstr>
      <vt:lpstr>First State Trauma Recovery Demonstration Grant</vt:lpstr>
      <vt:lpstr>           Tip the Scales with Positive Childhood Experiences</vt:lpstr>
      <vt:lpstr>PowerPoint Presentation</vt:lpstr>
      <vt:lpstr>PowerPoint Presentation</vt:lpstr>
      <vt:lpstr>PowerPoint Presentation</vt:lpstr>
      <vt:lpstr>PowerPoint Presentation</vt:lpstr>
      <vt:lpstr>PowerPoint Presentation</vt:lpstr>
      <vt:lpstr>PowerPoint Presentation</vt:lpstr>
      <vt:lpstr>       Use a Hope-Informed Lens</vt:lpstr>
      <vt:lpstr>        Build Meaningful Connections </vt:lpstr>
      <vt:lpstr>       Reframe to Focus on Assets</vt:lpstr>
      <vt:lpstr>PowerPoint Presentation</vt:lpstr>
      <vt:lpstr>PowerPoint Presentation</vt:lpstr>
      <vt:lpstr>PowerPoint Presentation</vt:lpstr>
      <vt:lpstr>PowerPoint Presentation</vt:lpstr>
      <vt:lpstr>PowerPoint Presentation</vt:lpstr>
      <vt:lpstr>WHERE OUR WORK MUST BEGIN AND  END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&amp; Collaboration Network</dc:title>
  <dc:creator>Alois Christine</dc:creator>
  <cp:lastModifiedBy>Lawler Teri</cp:lastModifiedBy>
  <cp:revision>444</cp:revision>
  <cp:lastPrinted>2020-04-15T11:45:53Z</cp:lastPrinted>
  <dcterms:created xsi:type="dcterms:W3CDTF">2018-09-18T00:59:24Z</dcterms:created>
  <dcterms:modified xsi:type="dcterms:W3CDTF">2020-07-28T00:24:07Z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0x01010070474D6A93773D4A91F20C1DBBB27D24</vt:lpwstr>
  </property>
</Properties>
</file>