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7" r:id="rId3"/>
    <p:sldId id="257" r:id="rId4"/>
    <p:sldId id="258" r:id="rId5"/>
    <p:sldId id="259" r:id="rId6"/>
    <p:sldId id="261" r:id="rId7"/>
    <p:sldId id="260" r:id="rId8"/>
    <p:sldId id="262" r:id="rId9"/>
    <p:sldId id="297" r:id="rId10"/>
    <p:sldId id="293" r:id="rId11"/>
    <p:sldId id="302" r:id="rId12"/>
    <p:sldId id="272" r:id="rId13"/>
    <p:sldId id="273" r:id="rId14"/>
    <p:sldId id="275" r:id="rId15"/>
    <p:sldId id="304" r:id="rId16"/>
    <p:sldId id="280" r:id="rId17"/>
    <p:sldId id="312" r:id="rId18"/>
    <p:sldId id="286" r:id="rId19"/>
    <p:sldId id="285" r:id="rId20"/>
    <p:sldId id="287" r:id="rId21"/>
    <p:sldId id="283" r:id="rId22"/>
    <p:sldId id="288" r:id="rId23"/>
    <p:sldId id="290" r:id="rId24"/>
    <p:sldId id="298" r:id="rId25"/>
    <p:sldId id="29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02"/>
    <a:srgbClr val="FFB802"/>
    <a:srgbClr val="FFDE08"/>
    <a:srgbClr val="FFF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04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 snapToGrid="0" snapToObjects="1">
      <p:cViewPr>
        <p:scale>
          <a:sx n="100" d="100"/>
          <a:sy n="100" d="100"/>
        </p:scale>
        <p:origin x="-2144" y="-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34" Type="http://schemas.openxmlformats.org/officeDocument/2006/relationships/customXml" Target="../customXml/item1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theme" Target="theme/theme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3.xml"/><Relationship Id="rId3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30" Type="http://schemas.openxmlformats.org/officeDocument/2006/relationships/presProps" Target="presProps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76C13-B57D-4E63-9E9E-CA44A12ED274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0D3C9-F09C-4398-89F8-A675B8249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03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896A6-00A0-4835-B536-A009949A924E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F84EF-6AC2-4150-B914-AAB672D5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2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81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9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FECF1-4B60-5842-B9F8-480D092EBD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8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88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0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/>
          </a:p>
          <a:p>
            <a:pPr lvl="0"/>
            <a:endParaRPr lang="en-US" sz="1400" dirty="0"/>
          </a:p>
          <a:p>
            <a:pPr lvl="0"/>
            <a:endParaRPr lang="en-US" sz="1400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FECF1-4B60-5842-B9F8-480D092EB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5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4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4D004-A2B0-4ABC-9562-7025032F9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8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4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3D531D-02EE-4F61-8957-9FE62DC73E2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558042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52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46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0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8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8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2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6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3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1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92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84EF-6AC2-4150-B914-AAB672D5F0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1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3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8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0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9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3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50EAB-AE93-2644-9048-DA29DF722F33}" type="datetimeFigureOut">
              <a:rPr lang="en-US" smtClean="0"/>
              <a:t>6/26/17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4BD42-564B-4A4E-B077-9A1896A8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2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67.emf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8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76.emf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72.emf"/><Relationship Id="rId6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86.emf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87.emf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4" Type="http://schemas.openxmlformats.org/officeDocument/2006/relationships/image" Target="../media/image13.gif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Relationship Id="rId52" Type="http://schemas.openxmlformats.org/officeDocument/2006/relationships/image" Target="../media/image51.png"/><Relationship Id="rId53" Type="http://schemas.openxmlformats.org/officeDocument/2006/relationships/image" Target="../media/image52.png"/><Relationship Id="rId54" Type="http://schemas.openxmlformats.org/officeDocument/2006/relationships/image" Target="../media/image53.png"/><Relationship Id="rId55" Type="http://schemas.openxmlformats.org/officeDocument/2006/relationships/image" Target="../media/image54.png"/><Relationship Id="rId56" Type="http://schemas.openxmlformats.org/officeDocument/2006/relationships/image" Target="../media/image55.png"/><Relationship Id="rId57" Type="http://schemas.openxmlformats.org/officeDocument/2006/relationships/image" Target="../media/image56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9" Type="http://schemas.openxmlformats.org/officeDocument/2006/relationships/image" Target="../media/image8.gif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58.emf"/><Relationship Id="rId10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94.emf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96.emf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97.emf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60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65.emf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1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736432"/>
            <a:ext cx="7721600" cy="5372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422107"/>
            <a:ext cx="57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15" y="1408128"/>
            <a:ext cx="32385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701" y="1319228"/>
            <a:ext cx="2755900" cy="450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349" y="419850"/>
            <a:ext cx="4527302" cy="1287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031" y="3684191"/>
            <a:ext cx="2730188" cy="266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016" y="6182303"/>
            <a:ext cx="255622" cy="431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0" y="320587"/>
            <a:ext cx="5905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0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73" y="762000"/>
            <a:ext cx="7805854" cy="533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66" y="6233765"/>
            <a:ext cx="7502268" cy="303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" y="376237"/>
            <a:ext cx="5905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2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512389"/>
            <a:ext cx="5842000" cy="5820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303209"/>
            <a:ext cx="514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9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38400" y="-754242"/>
            <a:ext cx="4254500" cy="8277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45" y="777755"/>
            <a:ext cx="4343510" cy="1263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1" y="5511801"/>
            <a:ext cx="4610518" cy="462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3" y="360361"/>
            <a:ext cx="6000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2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99" y="1028635"/>
            <a:ext cx="4310602" cy="694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15" y="1825257"/>
            <a:ext cx="7254352" cy="4881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016" y="6182303"/>
            <a:ext cx="255622" cy="431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5" y="352360"/>
            <a:ext cx="514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43" y="800100"/>
            <a:ext cx="776151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7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5094"/>
            <a:ext cx="8001000" cy="4549588"/>
          </a:xfrm>
        </p:spPr>
      </p:pic>
      <p:sp>
        <p:nvSpPr>
          <p:cNvPr id="6" name="TextBox 5"/>
          <p:cNvSpPr txBox="1"/>
          <p:nvPr/>
        </p:nvSpPr>
        <p:spPr>
          <a:xfrm rot="19848378">
            <a:off x="4724398" y="278758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$19,337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 rot="19857233">
            <a:off x="1057927" y="4312669"/>
            <a:ext cx="4801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Nineteen thousand three hundred thirty seven and 00/100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19920994">
            <a:off x="4876800" y="2362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924242">
            <a:off x="459713" y="473419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Family of 3 (1 parent, 2 children)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713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2" y="698500"/>
            <a:ext cx="7488936" cy="544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7" y="384175"/>
            <a:ext cx="57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" y="622300"/>
            <a:ext cx="7858760" cy="561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5" y="368300"/>
            <a:ext cx="57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0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7026" y="1143000"/>
            <a:ext cx="8832978" cy="5647099"/>
          </a:xfrm>
          <a:prstGeom prst="rect">
            <a:avLst/>
          </a:prstGeom>
          <a:solidFill>
            <a:srgbClr val="F1E6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9538"/>
            <a:ext cx="8991599" cy="1143000"/>
          </a:xfrm>
        </p:spPr>
        <p:txBody>
          <a:bodyPr/>
          <a:lstStyle/>
          <a:p>
            <a:r>
              <a:rPr lang="en-US" sz="3600" b="1" dirty="0" smtClean="0"/>
              <a:t>STATE KIDS COUNT NETWORK</a:t>
            </a:r>
            <a:endParaRPr lang="en-US" b="1" dirty="0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420" y="3236521"/>
            <a:ext cx="275058" cy="27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77" y="2948291"/>
            <a:ext cx="318530" cy="24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06855" y="1446663"/>
            <a:ext cx="8674473" cy="5149310"/>
            <a:chOff x="206855" y="1446663"/>
            <a:chExt cx="8674473" cy="5149310"/>
          </a:xfrm>
        </p:grpSpPr>
        <p:grpSp>
          <p:nvGrpSpPr>
            <p:cNvPr id="13" name="Group 12"/>
            <p:cNvGrpSpPr/>
            <p:nvPr/>
          </p:nvGrpSpPr>
          <p:grpSpPr>
            <a:xfrm>
              <a:off x="206855" y="1446663"/>
              <a:ext cx="8674473" cy="5149310"/>
              <a:chOff x="200146" y="1403890"/>
              <a:chExt cx="8621353" cy="484286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00146" y="1403890"/>
                <a:ext cx="8621353" cy="4842864"/>
                <a:chOff x="200146" y="1403890"/>
                <a:chExt cx="8621353" cy="4842864"/>
              </a:xfrm>
            </p:grpSpPr>
            <p:pic>
              <p:nvPicPr>
                <p:cNvPr id="2050" name="Picture 2" descr="https://docs.palantir.com/metropolis/dashboard.data/319USMapAHP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059"/>
                <a:stretch/>
              </p:blipFill>
              <p:spPr bwMode="auto">
                <a:xfrm>
                  <a:off x="200146" y="1403890"/>
                  <a:ext cx="8621353" cy="48428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14" descr="http://datacenter.kidscount.org/GranteeLogo.axd?g=2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900452" y="2612139"/>
                  <a:ext cx="526486" cy="573047"/>
                </a:xfrm>
                <a:prstGeom prst="rect">
                  <a:avLst/>
                </a:prstGeom>
                <a:noFill/>
              </p:spPr>
            </p:pic>
            <p:pic>
              <p:nvPicPr>
                <p:cNvPr id="9" name="Picture 4" descr="http://datacenter.kidscount.org/GranteeLogo.axd?g=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17054" y="3736797"/>
                  <a:ext cx="1391701" cy="11447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24" descr="http://datacenter.kidscount.org/GranteeLogo.axd?g=38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156469" y="2326602"/>
                  <a:ext cx="586710" cy="47914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" name="Picture 2" descr="http://datacenter.kidscount.org/GranteeLogo.axd?g=43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6177361" y="3663380"/>
                  <a:ext cx="347818" cy="6231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15" name="Picture 2" descr="http://datacenter.kidscount.org/GranteeLogo.axd?g=4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932628" y="4325247"/>
                  <a:ext cx="764562" cy="4281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Picture 6" descr="http://datacenter.kidscount.org/GranteeLogo.axd?g=3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402326" y="3955512"/>
                  <a:ext cx="567280" cy="359277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10" descr="http://datacenter.kidscount.org/GranteeLogo.axd?g=6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182463" y="3159123"/>
                  <a:ext cx="557443" cy="42308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8" name="Picture 12" descr="http://datacenter.kidscount.org/GranteeLogo.axd?g=17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3955436" y="3234555"/>
                  <a:ext cx="860842" cy="370307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" name="Picture 26" descr="http://datacenter.kidscount.org/GranteeLogo.axd?g=18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557235" y="3434181"/>
                  <a:ext cx="571501" cy="3190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20" descr="http://datacenter.kidscount.org/GranteeLogo.axd?g=24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608494" y="1713295"/>
                  <a:ext cx="493091" cy="49309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8518" y="2087056"/>
                  <a:ext cx="764286" cy="4507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9981" y="4425446"/>
                  <a:ext cx="891498" cy="298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174" y="1668316"/>
                  <a:ext cx="628340" cy="465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0004" y="2998727"/>
                  <a:ext cx="506610" cy="533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6" name="Picture 8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9043" y="2778346"/>
                  <a:ext cx="402250" cy="326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7" name="Picture 9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6505" y="3925148"/>
                  <a:ext cx="612463" cy="3187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8" name="Picture 10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8184" y="4740237"/>
                  <a:ext cx="904801" cy="3682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9" name="Picture 11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0686" y="3732013"/>
                  <a:ext cx="485337" cy="650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0" name="Picture 12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81641" y="2876884"/>
                  <a:ext cx="216762" cy="3106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1" name="Picture 13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7856" y="2174487"/>
                  <a:ext cx="816876" cy="391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4" name="Picture 16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079" y="2735964"/>
                  <a:ext cx="613003" cy="3253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6" name="Picture 18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16100" y="3082768"/>
                  <a:ext cx="451030" cy="279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8" name="Picture 20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46693" y="2515260"/>
                  <a:ext cx="344551" cy="318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0" name="Picture 22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4561" y="5552346"/>
                  <a:ext cx="466624" cy="4535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2" name="Picture 24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3751" y="4889729"/>
                  <a:ext cx="747813" cy="537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3" name="Picture 25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80782" y="5005615"/>
                  <a:ext cx="619125" cy="295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4" name="Picture 26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1871" y="2171044"/>
                  <a:ext cx="604089" cy="398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5" name="Picture 27"/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54961" y="3493456"/>
                  <a:ext cx="394952" cy="286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6" name="Picture 28"/>
                <p:cNvPicPr>
                  <a:picLocks noChangeAspect="1" noChangeArrowheads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28276" y="2761754"/>
                  <a:ext cx="312675" cy="259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7" name="Picture 29"/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5436" y="3708468"/>
                  <a:ext cx="950357" cy="3260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9" name="Picture 31"/>
                <p:cNvPicPr>
                  <a:picLocks noChangeAspect="1" noChangeArrowheads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6604" y="4123084"/>
                  <a:ext cx="645497" cy="2575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0" name="Picture 32"/>
                <p:cNvPicPr>
                  <a:picLocks noChangeAspect="1" noChangeArrowheads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0091" y="3082429"/>
                  <a:ext cx="618487" cy="218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1" name="Picture 33"/>
                <p:cNvPicPr>
                  <a:picLocks noChangeAspect="1" noChangeArrowheads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7827" y="2266232"/>
                  <a:ext cx="767686" cy="193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2" name="Picture 34"/>
                <p:cNvPicPr>
                  <a:picLocks noChangeAspect="1" noChangeArrowheads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3681" y="4452748"/>
                  <a:ext cx="878229" cy="22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3" name="Picture 35"/>
                <p:cNvPicPr>
                  <a:picLocks noChangeAspect="1" noChangeArrowheads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0822" y="2674533"/>
                  <a:ext cx="880107" cy="267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5" name="Picture 37"/>
                <p:cNvPicPr>
                  <a:picLocks noChangeAspect="1" noChangeArrowheads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4457" y="3827993"/>
                  <a:ext cx="391936" cy="590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7" name="Picture 39"/>
                <p:cNvPicPr>
                  <a:picLocks noChangeAspect="1" noChangeArrowheads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1071" y="2662864"/>
                  <a:ext cx="414947" cy="457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9" name="Picture 41"/>
                <p:cNvPicPr>
                  <a:picLocks noChangeAspect="1" noChangeArrowheads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46844" y="3444297"/>
                  <a:ext cx="718378" cy="1923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0" name="Picture 42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9950" y="1812523"/>
                  <a:ext cx="1279312" cy="300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4" name="Picture 46"/>
                <p:cNvPicPr>
                  <a:picLocks noChangeAspect="1" noChangeArrowheads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8935" y="5363407"/>
                  <a:ext cx="582154" cy="4009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01923" y="2612139"/>
                  <a:ext cx="816278" cy="195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91642" y="3248627"/>
                  <a:ext cx="771844" cy="220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27773" y="1786781"/>
                  <a:ext cx="656843" cy="466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9" name="Picture 5"/>
                <p:cNvPicPr>
                  <a:picLocks noChangeAspect="1" noChangeArrowheads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4124" y="2316476"/>
                  <a:ext cx="1034816" cy="242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9" name="Picture 58"/>
              <p:cNvPicPr>
                <a:picLocks noChangeAspect="1" noChangeArrowheads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7407" y="3078071"/>
                <a:ext cx="451679" cy="341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7083" y="3115402"/>
                <a:ext cx="275058" cy="275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9798" y="1795911"/>
                <a:ext cx="821049" cy="296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2075" y="3442756"/>
                <a:ext cx="433789" cy="310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7155207" y="5585028"/>
              <a:ext cx="783045" cy="2725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895834" y="3481380"/>
              <a:ext cx="614020" cy="274823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847581" y="2300968"/>
            <a:ext cx="257511" cy="4087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668243" y="4024394"/>
            <a:ext cx="830276" cy="254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987825" y="2589287"/>
            <a:ext cx="626837" cy="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942" y="212702"/>
            <a:ext cx="6097058" cy="1052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41" y="1130300"/>
            <a:ext cx="3749466" cy="523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407" y="1130300"/>
            <a:ext cx="3744074" cy="5489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970" y="3962400"/>
            <a:ext cx="1233674" cy="2044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814" y="4000500"/>
            <a:ext cx="87549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792" y="6480220"/>
            <a:ext cx="29591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6" y="424742"/>
            <a:ext cx="57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55" y="711200"/>
            <a:ext cx="7777090" cy="543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5" y="396875"/>
            <a:ext cx="57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554567"/>
            <a:ext cx="6883400" cy="573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3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585544"/>
            <a:ext cx="7213600" cy="5686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433386"/>
            <a:ext cx="5905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1" y="749300"/>
            <a:ext cx="8947598" cy="504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484187"/>
            <a:ext cx="514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584200"/>
            <a:ext cx="69723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63" y="304392"/>
            <a:ext cx="5645311" cy="52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63" y="845335"/>
            <a:ext cx="7992874" cy="53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3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63" y="304392"/>
            <a:ext cx="5645311" cy="52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7" y="830938"/>
            <a:ext cx="7743706" cy="5327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591169"/>
            <a:ext cx="6718300" cy="5726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526489"/>
            <a:ext cx="5689600" cy="58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72" y="1104900"/>
            <a:ext cx="8089656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130" y="558800"/>
            <a:ext cx="532304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0" y="6350000"/>
            <a:ext cx="431800" cy="34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93" y="825500"/>
            <a:ext cx="8031714" cy="519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3" y="434975"/>
            <a:ext cx="5715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1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474D6A93773D4A91F20C1DBBB27D24" ma:contentTypeVersion="1" ma:contentTypeDescription="Create a new document." ma:contentTypeScope="" ma:versionID="f1525ed06d7092246183ec63352e845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FA9C69B-5C6B-49BA-A6DD-D72040CD6F53}"/>
</file>

<file path=customXml/itemProps2.xml><?xml version="1.0" encoding="utf-8"?>
<ds:datastoreItem xmlns:ds="http://schemas.openxmlformats.org/officeDocument/2006/customXml" ds:itemID="{DEF85533-D096-47E1-878E-2926CBE451A4}"/>
</file>

<file path=customXml/itemProps3.xml><?xml version="1.0" encoding="utf-8"?>
<ds:datastoreItem xmlns:ds="http://schemas.openxmlformats.org/officeDocument/2006/customXml" ds:itemID="{CD273EB8-65DC-4FD2-809F-C2E7F09BC71F}"/>
</file>

<file path=docProps/app.xml><?xml version="1.0" encoding="utf-8"?>
<Properties xmlns="http://schemas.openxmlformats.org/officeDocument/2006/extended-properties" xmlns:vt="http://schemas.openxmlformats.org/officeDocument/2006/docPropsVTypes">
  <TotalTime>2551</TotalTime>
  <Words>53</Words>
  <Application>Microsoft Macintosh PowerPoint</Application>
  <PresentationFormat>On-screen Show (4:3)</PresentationFormat>
  <Paragraphs>50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STATE KIDS COUNT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McLaughlin</dc:creator>
  <cp:lastModifiedBy>Karen Stein</cp:lastModifiedBy>
  <cp:revision>131</cp:revision>
  <cp:lastPrinted>2017-05-30T18:31:40Z</cp:lastPrinted>
  <dcterms:created xsi:type="dcterms:W3CDTF">2017-03-29T13:30:47Z</dcterms:created>
  <dcterms:modified xsi:type="dcterms:W3CDTF">2017-06-26T19:46:55Z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0x01010070474D6A93773D4A91F20C1DBBB27D24</vt:lpwstr>
  </property>
</Properties>
</file>