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charts/colors10.xml" ContentType="application/vnd.ms-office.chartcolorstyle+xml"/>
  <Override PartName="/ppt/theme/themeOverride4.xml" ContentType="application/vnd.openxmlformats-officedocument.themeOverride+xml"/>
  <Override PartName="/ppt/charts/style10.xml" ContentType="application/vnd.ms-office.chartstyl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charts/chart12.xml" ContentType="application/vnd.openxmlformats-officedocument.drawingml.chart+xml"/>
  <Override PartName="/ppt/theme/themeOverride3.xml" ContentType="application/vnd.openxmlformats-officedocument.themeOverride+xml"/>
  <Override PartName="/ppt/theme/themeOverride2.xml" ContentType="application/vnd.openxmlformats-officedocument.themeOverride+xml"/>
  <Override PartName="/ppt/charts/chart10.xml" ContentType="application/vnd.openxmlformats-officedocument.drawingml.chart+xml"/>
  <Override PartName="/ppt/theme/theme2.xml" ContentType="application/vnd.openxmlformats-officedocument.theme+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1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306" r:id="rId4"/>
    <p:sldId id="309" r:id="rId5"/>
    <p:sldId id="299" r:id="rId6"/>
    <p:sldId id="320" r:id="rId7"/>
    <p:sldId id="307" r:id="rId8"/>
    <p:sldId id="303" r:id="rId9"/>
    <p:sldId id="259" r:id="rId10"/>
    <p:sldId id="260" r:id="rId11"/>
    <p:sldId id="261" r:id="rId12"/>
    <p:sldId id="262" r:id="rId13"/>
    <p:sldId id="310" r:id="rId14"/>
    <p:sldId id="263" r:id="rId15"/>
    <p:sldId id="265" r:id="rId16"/>
    <p:sldId id="315" r:id="rId17"/>
    <p:sldId id="268" r:id="rId18"/>
    <p:sldId id="269" r:id="rId19"/>
    <p:sldId id="274" r:id="rId20"/>
    <p:sldId id="270" r:id="rId21"/>
    <p:sldId id="278" r:id="rId22"/>
    <p:sldId id="312" r:id="rId23"/>
    <p:sldId id="277" r:id="rId24"/>
    <p:sldId id="316" r:id="rId25"/>
    <p:sldId id="314" r:id="rId26"/>
    <p:sldId id="317" r:id="rId27"/>
    <p:sldId id="318" r:id="rId28"/>
    <p:sldId id="319" r:id="rId29"/>
    <p:sldId id="272" r:id="rId30"/>
    <p:sldId id="32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A9A0C-88AE-4725-9930-90256F1EF926}" v="588" dt="2021-01-15T17:38:04.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109" autoAdjust="0"/>
  </p:normalViewPr>
  <p:slideViewPr>
    <p:cSldViewPr snapToGrid="0">
      <p:cViewPr varScale="1">
        <p:scale>
          <a:sx n="104" d="100"/>
          <a:sy n="104" d="100"/>
        </p:scale>
        <p:origin x="1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Ryding" userId="275bea174496983f" providerId="LiveId" clId="{FD9A9A0C-88AE-4725-9930-90256F1EF926}"/>
    <pc:docChg chg="undo custSel mod addSld delSld modSld sldOrd">
      <pc:chgData name="Rachel Ryding" userId="275bea174496983f" providerId="LiveId" clId="{FD9A9A0C-88AE-4725-9930-90256F1EF926}" dt="2021-01-15T17:38:44.144" v="3428"/>
      <pc:docMkLst>
        <pc:docMk/>
      </pc:docMkLst>
      <pc:sldChg chg="del">
        <pc:chgData name="Rachel Ryding" userId="275bea174496983f" providerId="LiveId" clId="{FD9A9A0C-88AE-4725-9930-90256F1EF926}" dt="2021-01-14T15:53:25.964" v="673" actId="2696"/>
        <pc:sldMkLst>
          <pc:docMk/>
          <pc:sldMk cId="2383814065" sldId="258"/>
        </pc:sldMkLst>
      </pc:sldChg>
      <pc:sldChg chg="del">
        <pc:chgData name="Rachel Ryding" userId="275bea174496983f" providerId="LiveId" clId="{FD9A9A0C-88AE-4725-9930-90256F1EF926}" dt="2021-01-14T15:58:41.592" v="674" actId="2696"/>
        <pc:sldMkLst>
          <pc:docMk/>
          <pc:sldMk cId="2163311986" sldId="264"/>
        </pc:sldMkLst>
      </pc:sldChg>
      <pc:sldChg chg="del">
        <pc:chgData name="Rachel Ryding" userId="275bea174496983f" providerId="LiveId" clId="{FD9A9A0C-88AE-4725-9930-90256F1EF926}" dt="2021-01-14T15:58:54.890" v="675" actId="2696"/>
        <pc:sldMkLst>
          <pc:docMk/>
          <pc:sldMk cId="3081198983" sldId="267"/>
        </pc:sldMkLst>
      </pc:sldChg>
      <pc:sldChg chg="addSp delSp modSp mod">
        <pc:chgData name="Rachel Ryding" userId="275bea174496983f" providerId="LiveId" clId="{FD9A9A0C-88AE-4725-9930-90256F1EF926}" dt="2021-01-15T17:38:09.911" v="3426" actId="478"/>
        <pc:sldMkLst>
          <pc:docMk/>
          <pc:sldMk cId="3050995142" sldId="272"/>
        </pc:sldMkLst>
        <pc:spChg chg="add del mod">
          <ac:chgData name="Rachel Ryding" userId="275bea174496983f" providerId="LiveId" clId="{FD9A9A0C-88AE-4725-9930-90256F1EF926}" dt="2021-01-15T17:36:54.886" v="3311" actId="478"/>
          <ac:spMkLst>
            <pc:docMk/>
            <pc:sldMk cId="3050995142" sldId="272"/>
            <ac:spMk id="3" creationId="{43F9384D-DB45-4C8F-AAAE-40C6BAA7704F}"/>
          </ac:spMkLst>
        </pc:spChg>
        <pc:spChg chg="add del mod">
          <ac:chgData name="Rachel Ryding" userId="275bea174496983f" providerId="LiveId" clId="{FD9A9A0C-88AE-4725-9930-90256F1EF926}" dt="2021-01-15T17:38:09.911" v="3426" actId="478"/>
          <ac:spMkLst>
            <pc:docMk/>
            <pc:sldMk cId="3050995142" sldId="272"/>
            <ac:spMk id="8" creationId="{93595D23-AEAE-4BFC-B63A-79AAC3716198}"/>
          </ac:spMkLst>
        </pc:spChg>
      </pc:sldChg>
      <pc:sldChg chg="del modNotesTx">
        <pc:chgData name="Rachel Ryding" userId="275bea174496983f" providerId="LiveId" clId="{FD9A9A0C-88AE-4725-9930-90256F1EF926}" dt="2021-01-15T15:14:48.761" v="2156" actId="2696"/>
        <pc:sldMkLst>
          <pc:docMk/>
          <pc:sldMk cId="2699884706" sldId="273"/>
        </pc:sldMkLst>
      </pc:sldChg>
      <pc:sldChg chg="modNotesTx">
        <pc:chgData name="Rachel Ryding" userId="275bea174496983f" providerId="LiveId" clId="{FD9A9A0C-88AE-4725-9930-90256F1EF926}" dt="2021-01-15T15:23:26.559" v="2242" actId="20577"/>
        <pc:sldMkLst>
          <pc:docMk/>
          <pc:sldMk cId="2869719849" sldId="274"/>
        </pc:sldMkLst>
      </pc:sldChg>
      <pc:sldChg chg="del">
        <pc:chgData name="Rachel Ryding" userId="275bea174496983f" providerId="LiveId" clId="{FD9A9A0C-88AE-4725-9930-90256F1EF926}" dt="2021-01-14T15:59:16.700" v="676" actId="2696"/>
        <pc:sldMkLst>
          <pc:docMk/>
          <pc:sldMk cId="2466752098" sldId="275"/>
        </pc:sldMkLst>
      </pc:sldChg>
      <pc:sldChg chg="del">
        <pc:chgData name="Rachel Ryding" userId="275bea174496983f" providerId="LiveId" clId="{FD9A9A0C-88AE-4725-9930-90256F1EF926}" dt="2021-01-14T15:59:43.421" v="677" actId="2696"/>
        <pc:sldMkLst>
          <pc:docMk/>
          <pc:sldMk cId="335081191" sldId="276"/>
        </pc:sldMkLst>
      </pc:sldChg>
      <pc:sldChg chg="modNotesTx">
        <pc:chgData name="Rachel Ryding" userId="275bea174496983f" providerId="LiveId" clId="{FD9A9A0C-88AE-4725-9930-90256F1EF926}" dt="2021-01-11T17:50:24.221" v="643"/>
        <pc:sldMkLst>
          <pc:docMk/>
          <pc:sldMk cId="1604822067" sldId="278"/>
        </pc:sldMkLst>
      </pc:sldChg>
      <pc:sldChg chg="ord">
        <pc:chgData name="Rachel Ryding" userId="275bea174496983f" providerId="LiveId" clId="{FD9A9A0C-88AE-4725-9930-90256F1EF926}" dt="2021-01-15T17:38:44.144" v="3428"/>
        <pc:sldMkLst>
          <pc:docMk/>
          <pc:sldMk cId="0" sldId="299"/>
        </pc:sldMkLst>
      </pc:sldChg>
      <pc:sldChg chg="ord">
        <pc:chgData name="Rachel Ryding" userId="275bea174496983f" providerId="LiveId" clId="{FD9A9A0C-88AE-4725-9930-90256F1EF926}" dt="2021-01-11T17:16:46.314" v="1"/>
        <pc:sldMkLst>
          <pc:docMk/>
          <pc:sldMk cId="0" sldId="303"/>
        </pc:sldMkLst>
      </pc:sldChg>
      <pc:sldChg chg="addSp delSp modSp mod modNotesTx">
        <pc:chgData name="Rachel Ryding" userId="275bea174496983f" providerId="LiveId" clId="{FD9A9A0C-88AE-4725-9930-90256F1EF926}" dt="2021-01-14T20:00:04.162" v="2049" actId="255"/>
        <pc:sldMkLst>
          <pc:docMk/>
          <pc:sldMk cId="3285764680" sldId="310"/>
        </pc:sldMkLst>
        <pc:spChg chg="del mod">
          <ac:chgData name="Rachel Ryding" userId="275bea174496983f" providerId="LiveId" clId="{FD9A9A0C-88AE-4725-9930-90256F1EF926}" dt="2021-01-14T18:58:52.150" v="1078" actId="478"/>
          <ac:spMkLst>
            <pc:docMk/>
            <pc:sldMk cId="3285764680" sldId="310"/>
            <ac:spMk id="2" creationId="{3F2D60DD-1B8E-4A99-BAC1-E3769E506EDD}"/>
          </ac:spMkLst>
        </pc:spChg>
        <pc:spChg chg="add mod">
          <ac:chgData name="Rachel Ryding" userId="275bea174496983f" providerId="LiveId" clId="{FD9A9A0C-88AE-4725-9930-90256F1EF926}" dt="2021-01-14T19:14:50.423" v="1110" actId="1076"/>
          <ac:spMkLst>
            <pc:docMk/>
            <pc:sldMk cId="3285764680" sldId="310"/>
            <ac:spMk id="19" creationId="{C8696C07-0A24-4EEC-B419-2B672BA7FED2}"/>
          </ac:spMkLst>
        </pc:spChg>
        <pc:spChg chg="add mod">
          <ac:chgData name="Rachel Ryding" userId="275bea174496983f" providerId="LiveId" clId="{FD9A9A0C-88AE-4725-9930-90256F1EF926}" dt="2021-01-14T19:25:53.797" v="1672" actId="1076"/>
          <ac:spMkLst>
            <pc:docMk/>
            <pc:sldMk cId="3285764680" sldId="310"/>
            <ac:spMk id="20" creationId="{672499D5-F14C-446F-AF4F-54C47722A6BE}"/>
          </ac:spMkLst>
        </pc:spChg>
        <pc:spChg chg="add mod">
          <ac:chgData name="Rachel Ryding" userId="275bea174496983f" providerId="LiveId" clId="{FD9A9A0C-88AE-4725-9930-90256F1EF926}" dt="2021-01-14T19:25:50.924" v="1671" actId="1076"/>
          <ac:spMkLst>
            <pc:docMk/>
            <pc:sldMk cId="3285764680" sldId="310"/>
            <ac:spMk id="21" creationId="{03E4AFB5-9721-40BB-95E2-F87998F8A209}"/>
          </ac:spMkLst>
        </pc:spChg>
        <pc:spChg chg="add mod">
          <ac:chgData name="Rachel Ryding" userId="275bea174496983f" providerId="LiveId" clId="{FD9A9A0C-88AE-4725-9930-90256F1EF926}" dt="2021-01-14T19:25:48.191" v="1670" actId="1076"/>
          <ac:spMkLst>
            <pc:docMk/>
            <pc:sldMk cId="3285764680" sldId="310"/>
            <ac:spMk id="22" creationId="{A094FC72-2FAF-47F6-82AA-B02CF81B4725}"/>
          </ac:spMkLst>
        </pc:spChg>
        <pc:spChg chg="add mod">
          <ac:chgData name="Rachel Ryding" userId="275bea174496983f" providerId="LiveId" clId="{FD9A9A0C-88AE-4725-9930-90256F1EF926}" dt="2021-01-14T20:00:04.162" v="2049" actId="255"/>
          <ac:spMkLst>
            <pc:docMk/>
            <pc:sldMk cId="3285764680" sldId="310"/>
            <ac:spMk id="24" creationId="{0E38CB81-FA77-432E-9B3F-863BC10F1D1B}"/>
          </ac:spMkLst>
        </pc:spChg>
        <pc:graphicFrameChg chg="add mod">
          <ac:chgData name="Rachel Ryding" userId="275bea174496983f" providerId="LiveId" clId="{FD9A9A0C-88AE-4725-9930-90256F1EF926}" dt="2021-01-14T19:23:00.898" v="1477" actId="20577"/>
          <ac:graphicFrameMkLst>
            <pc:docMk/>
            <pc:sldMk cId="3285764680" sldId="310"/>
            <ac:graphicFrameMk id="7" creationId="{E139488A-B43B-4C5C-A20A-7442A97A838C}"/>
          </ac:graphicFrameMkLst>
        </pc:graphicFrameChg>
        <pc:graphicFrameChg chg="add mod">
          <ac:chgData name="Rachel Ryding" userId="275bea174496983f" providerId="LiveId" clId="{FD9A9A0C-88AE-4725-9930-90256F1EF926}" dt="2021-01-14T19:25:29.081" v="1664" actId="1076"/>
          <ac:graphicFrameMkLst>
            <pc:docMk/>
            <pc:sldMk cId="3285764680" sldId="310"/>
            <ac:graphicFrameMk id="10" creationId="{DE96415B-1D19-4742-9445-65753168556E}"/>
          </ac:graphicFrameMkLst>
        </pc:graphicFrameChg>
        <pc:graphicFrameChg chg="add mod">
          <ac:chgData name="Rachel Ryding" userId="275bea174496983f" providerId="LiveId" clId="{FD9A9A0C-88AE-4725-9930-90256F1EF926}" dt="2021-01-14T19:25:34.885" v="1667" actId="1076"/>
          <ac:graphicFrameMkLst>
            <pc:docMk/>
            <pc:sldMk cId="3285764680" sldId="310"/>
            <ac:graphicFrameMk id="13" creationId="{E8DA16E8-6B62-4BB7-91C2-09B7E677A230}"/>
          </ac:graphicFrameMkLst>
        </pc:graphicFrameChg>
        <pc:graphicFrameChg chg="add mod">
          <ac:chgData name="Rachel Ryding" userId="275bea174496983f" providerId="LiveId" clId="{FD9A9A0C-88AE-4725-9930-90256F1EF926}" dt="2021-01-14T19:25:43.358" v="1669" actId="1076"/>
          <ac:graphicFrameMkLst>
            <pc:docMk/>
            <pc:sldMk cId="3285764680" sldId="310"/>
            <ac:graphicFrameMk id="16" creationId="{B0461AF7-7667-482F-8134-54C6F8C28632}"/>
          </ac:graphicFrameMkLst>
        </pc:graphicFrameChg>
        <pc:picChg chg="add del mod">
          <ac:chgData name="Rachel Ryding" userId="275bea174496983f" providerId="LiveId" clId="{FD9A9A0C-88AE-4725-9930-90256F1EF926}" dt="2021-01-14T17:20:11.488" v="817" actId="478"/>
          <ac:picMkLst>
            <pc:docMk/>
            <pc:sldMk cId="3285764680" sldId="310"/>
            <ac:picMk id="4" creationId="{02ED79AF-E10D-4824-8D81-78D2280E65B0}"/>
          </ac:picMkLst>
        </pc:picChg>
        <pc:picChg chg="add del mod">
          <ac:chgData name="Rachel Ryding" userId="275bea174496983f" providerId="LiveId" clId="{FD9A9A0C-88AE-4725-9930-90256F1EF926}" dt="2021-01-14T18:57:40.310" v="1072" actId="478"/>
          <ac:picMkLst>
            <pc:docMk/>
            <pc:sldMk cId="3285764680" sldId="310"/>
            <ac:picMk id="6" creationId="{719B229B-73A2-4925-A3CF-1DC323D32A84}"/>
          </ac:picMkLst>
        </pc:picChg>
      </pc:sldChg>
      <pc:sldChg chg="addSp modSp del mod ord modNotesTx">
        <pc:chgData name="Rachel Ryding" userId="275bea174496983f" providerId="LiveId" clId="{FD9A9A0C-88AE-4725-9930-90256F1EF926}" dt="2021-01-14T19:59:01.683" v="2037" actId="47"/>
        <pc:sldMkLst>
          <pc:docMk/>
          <pc:sldMk cId="2656133867" sldId="311"/>
        </pc:sldMkLst>
        <pc:spChg chg="mod">
          <ac:chgData name="Rachel Ryding" userId="275bea174496983f" providerId="LiveId" clId="{FD9A9A0C-88AE-4725-9930-90256F1EF926}" dt="2021-01-11T17:24:07.952" v="26" actId="1076"/>
          <ac:spMkLst>
            <pc:docMk/>
            <pc:sldMk cId="2656133867" sldId="311"/>
            <ac:spMk id="2" creationId="{3F6738E5-3CBE-4617-85C3-EFAD5C8C389A}"/>
          </ac:spMkLst>
        </pc:spChg>
        <pc:picChg chg="add mod">
          <ac:chgData name="Rachel Ryding" userId="275bea174496983f" providerId="LiveId" clId="{FD9A9A0C-88AE-4725-9930-90256F1EF926}" dt="2021-01-11T17:23:00.766" v="17" actId="14100"/>
          <ac:picMkLst>
            <pc:docMk/>
            <pc:sldMk cId="2656133867" sldId="311"/>
            <ac:picMk id="4" creationId="{48CC4B8C-82CB-4FAB-ADE9-DA05E199B0BD}"/>
          </ac:picMkLst>
        </pc:picChg>
        <pc:picChg chg="add mod">
          <ac:chgData name="Rachel Ryding" userId="275bea174496983f" providerId="LiveId" clId="{FD9A9A0C-88AE-4725-9930-90256F1EF926}" dt="2021-01-11T17:24:09.655" v="27" actId="1076"/>
          <ac:picMkLst>
            <pc:docMk/>
            <pc:sldMk cId="2656133867" sldId="311"/>
            <ac:picMk id="6" creationId="{BCC22DB3-EFAD-4B9D-85B7-9E8B960DC514}"/>
          </ac:picMkLst>
        </pc:picChg>
        <pc:picChg chg="add mod">
          <ac:chgData name="Rachel Ryding" userId="275bea174496983f" providerId="LiveId" clId="{FD9A9A0C-88AE-4725-9930-90256F1EF926}" dt="2021-01-11T17:23:36.732" v="19" actId="1076"/>
          <ac:picMkLst>
            <pc:docMk/>
            <pc:sldMk cId="2656133867" sldId="311"/>
            <ac:picMk id="8" creationId="{786148A5-0EB2-4B07-AFDC-EA26889A384E}"/>
          </ac:picMkLst>
        </pc:picChg>
        <pc:picChg chg="add mod">
          <ac:chgData name="Rachel Ryding" userId="275bea174496983f" providerId="LiveId" clId="{FD9A9A0C-88AE-4725-9930-90256F1EF926}" dt="2021-01-11T17:24:11.279" v="28" actId="1076"/>
          <ac:picMkLst>
            <pc:docMk/>
            <pc:sldMk cId="2656133867" sldId="311"/>
            <ac:picMk id="10" creationId="{1A5795A3-8B74-4711-BCBD-5F7E31111FAA}"/>
          </ac:picMkLst>
        </pc:picChg>
      </pc:sldChg>
      <pc:sldChg chg="addSp delSp modSp mod setBg modNotesTx">
        <pc:chgData name="Rachel Ryding" userId="275bea174496983f" providerId="LiveId" clId="{FD9A9A0C-88AE-4725-9930-90256F1EF926}" dt="2021-01-11T18:24:43.619" v="672" actId="20577"/>
        <pc:sldMkLst>
          <pc:docMk/>
          <pc:sldMk cId="464107038" sldId="312"/>
        </pc:sldMkLst>
        <pc:spChg chg="del mod">
          <ac:chgData name="Rachel Ryding" userId="275bea174496983f" providerId="LiveId" clId="{FD9A9A0C-88AE-4725-9930-90256F1EF926}" dt="2021-01-11T17:43:51.709" v="637" actId="478"/>
          <ac:spMkLst>
            <pc:docMk/>
            <pc:sldMk cId="464107038" sldId="312"/>
            <ac:spMk id="2" creationId="{A2F9D7B4-D805-4F82-BF12-2DDD7DBB2D71}"/>
          </ac:spMkLst>
        </pc:spChg>
        <pc:spChg chg="add">
          <ac:chgData name="Rachel Ryding" userId="275bea174496983f" providerId="LiveId" clId="{FD9A9A0C-88AE-4725-9930-90256F1EF926}" dt="2021-01-11T17:44:37.705" v="642" actId="26606"/>
          <ac:spMkLst>
            <pc:docMk/>
            <pc:sldMk cId="464107038" sldId="312"/>
            <ac:spMk id="11" creationId="{A4308965-434A-4011-8316-8ABEFFED04CD}"/>
          </ac:spMkLst>
        </pc:spChg>
        <pc:spChg chg="add">
          <ac:chgData name="Rachel Ryding" userId="275bea174496983f" providerId="LiveId" clId="{FD9A9A0C-88AE-4725-9930-90256F1EF926}" dt="2021-01-11T17:44:37.705" v="642" actId="26606"/>
          <ac:spMkLst>
            <pc:docMk/>
            <pc:sldMk cId="464107038" sldId="312"/>
            <ac:spMk id="13" creationId="{1C910B0D-8E24-46E7-93D7-329948C60D98}"/>
          </ac:spMkLst>
        </pc:spChg>
        <pc:spChg chg="add">
          <ac:chgData name="Rachel Ryding" userId="275bea174496983f" providerId="LiveId" clId="{FD9A9A0C-88AE-4725-9930-90256F1EF926}" dt="2021-01-11T17:44:37.705" v="642" actId="26606"/>
          <ac:spMkLst>
            <pc:docMk/>
            <pc:sldMk cId="464107038" sldId="312"/>
            <ac:spMk id="15" creationId="{FF215A71-CFAF-4964-A613-D07F75FC1A61}"/>
          </ac:spMkLst>
        </pc:spChg>
        <pc:picChg chg="add mod">
          <ac:chgData name="Rachel Ryding" userId="275bea174496983f" providerId="LiveId" clId="{FD9A9A0C-88AE-4725-9930-90256F1EF926}" dt="2021-01-11T17:44:37.705" v="642" actId="26606"/>
          <ac:picMkLst>
            <pc:docMk/>
            <pc:sldMk cId="464107038" sldId="312"/>
            <ac:picMk id="4" creationId="{FC4A321D-1BF6-4ED2-8345-FD0EBE6C1B22}"/>
          </ac:picMkLst>
        </pc:picChg>
        <pc:picChg chg="add mod">
          <ac:chgData name="Rachel Ryding" userId="275bea174496983f" providerId="LiveId" clId="{FD9A9A0C-88AE-4725-9930-90256F1EF926}" dt="2021-01-11T17:44:37.705" v="642" actId="26606"/>
          <ac:picMkLst>
            <pc:docMk/>
            <pc:sldMk cId="464107038" sldId="312"/>
            <ac:picMk id="6" creationId="{C4FC3FC6-71F1-486E-B0BB-8E1884E8DEE7}"/>
          </ac:picMkLst>
        </pc:picChg>
      </pc:sldChg>
      <pc:sldChg chg="addSp delSp modSp del mod setBg modNotesTx">
        <pc:chgData name="Rachel Ryding" userId="275bea174496983f" providerId="LiveId" clId="{FD9A9A0C-88AE-4725-9930-90256F1EF926}" dt="2021-01-15T17:36:00.495" v="3309" actId="47"/>
        <pc:sldMkLst>
          <pc:docMk/>
          <pc:sldMk cId="85131593" sldId="313"/>
        </pc:sldMkLst>
        <pc:spChg chg="mod">
          <ac:chgData name="Rachel Ryding" userId="275bea174496983f" providerId="LiveId" clId="{FD9A9A0C-88AE-4725-9930-90256F1EF926}" dt="2021-01-15T17:33:34.581" v="3229" actId="26606"/>
          <ac:spMkLst>
            <pc:docMk/>
            <pc:sldMk cId="85131593" sldId="313"/>
            <ac:spMk id="2" creationId="{BD2B50EE-2FC0-4B84-9D88-3CAFD357870D}"/>
          </ac:spMkLst>
        </pc:spChg>
        <pc:spChg chg="add mod">
          <ac:chgData name="Rachel Ryding" userId="275bea174496983f" providerId="LiveId" clId="{FD9A9A0C-88AE-4725-9930-90256F1EF926}" dt="2021-01-15T17:33:34.581" v="3229" actId="26606"/>
          <ac:spMkLst>
            <pc:docMk/>
            <pc:sldMk cId="85131593" sldId="313"/>
            <ac:spMk id="3" creationId="{A2AD635B-2512-4A7D-AD57-79B367D5EED7}"/>
          </ac:spMkLst>
        </pc:spChg>
        <pc:spChg chg="add del mod">
          <ac:chgData name="Rachel Ryding" userId="275bea174496983f" providerId="LiveId" clId="{FD9A9A0C-88AE-4725-9930-90256F1EF926}" dt="2021-01-15T17:33:04.701" v="3139"/>
          <ac:spMkLst>
            <pc:docMk/>
            <pc:sldMk cId="85131593" sldId="313"/>
            <ac:spMk id="4" creationId="{22714EEC-067A-4EB6-8FE1-E1E7666A8B90}"/>
          </ac:spMkLst>
        </pc:spChg>
        <pc:spChg chg="add mod">
          <ac:chgData name="Rachel Ryding" userId="275bea174496983f" providerId="LiveId" clId="{FD9A9A0C-88AE-4725-9930-90256F1EF926}" dt="2021-01-15T17:33:34.581" v="3229" actId="26606"/>
          <ac:spMkLst>
            <pc:docMk/>
            <pc:sldMk cId="85131593" sldId="313"/>
            <ac:spMk id="5" creationId="{D29063FE-E23A-41F5-84E3-CCADB7961176}"/>
          </ac:spMkLst>
        </pc:spChg>
        <pc:spChg chg="add del">
          <ac:chgData name="Rachel Ryding" userId="275bea174496983f" providerId="LiveId" clId="{FD9A9A0C-88AE-4725-9930-90256F1EF926}" dt="2021-01-15T17:33:33.102" v="3226" actId="26606"/>
          <ac:spMkLst>
            <pc:docMk/>
            <pc:sldMk cId="85131593" sldId="313"/>
            <ac:spMk id="10" creationId="{F7660A3D-94D7-4E5D-AE77-F2DEE49DF4EE}"/>
          </ac:spMkLst>
        </pc:spChg>
        <pc:spChg chg="add del">
          <ac:chgData name="Rachel Ryding" userId="275bea174496983f" providerId="LiveId" clId="{FD9A9A0C-88AE-4725-9930-90256F1EF926}" dt="2021-01-15T17:33:33.102" v="3226" actId="26606"/>
          <ac:spMkLst>
            <pc:docMk/>
            <pc:sldMk cId="85131593" sldId="313"/>
            <ac:spMk id="12" creationId="{A44EB985-DC5C-4DAC-9D62-8DC7D0F25A8F}"/>
          </ac:spMkLst>
        </pc:spChg>
        <pc:spChg chg="add del">
          <ac:chgData name="Rachel Ryding" userId="275bea174496983f" providerId="LiveId" clId="{FD9A9A0C-88AE-4725-9930-90256F1EF926}" dt="2021-01-15T17:33:33.102" v="3226" actId="26606"/>
          <ac:spMkLst>
            <pc:docMk/>
            <pc:sldMk cId="85131593" sldId="313"/>
            <ac:spMk id="14" creationId="{3FCB64ED-B050-4F57-8188-F233260082B0}"/>
          </ac:spMkLst>
        </pc:spChg>
        <pc:spChg chg="add del">
          <ac:chgData name="Rachel Ryding" userId="275bea174496983f" providerId="LiveId" clId="{FD9A9A0C-88AE-4725-9930-90256F1EF926}" dt="2021-01-15T17:33:33.102" v="3226" actId="26606"/>
          <ac:spMkLst>
            <pc:docMk/>
            <pc:sldMk cId="85131593" sldId="313"/>
            <ac:spMk id="16" creationId="{495E99FA-492C-4C5E-9893-0F326B1B69E1}"/>
          </ac:spMkLst>
        </pc:spChg>
        <pc:spChg chg="add del">
          <ac:chgData name="Rachel Ryding" userId="275bea174496983f" providerId="LiveId" clId="{FD9A9A0C-88AE-4725-9930-90256F1EF926}" dt="2021-01-15T17:33:33.102" v="3226" actId="26606"/>
          <ac:spMkLst>
            <pc:docMk/>
            <pc:sldMk cId="85131593" sldId="313"/>
            <ac:spMk id="18" creationId="{D70130DC-F780-43D2-B26A-92EACD78951B}"/>
          </ac:spMkLst>
        </pc:spChg>
        <pc:spChg chg="add del">
          <ac:chgData name="Rachel Ryding" userId="275bea174496983f" providerId="LiveId" clId="{FD9A9A0C-88AE-4725-9930-90256F1EF926}" dt="2021-01-15T17:33:33.102" v="3226" actId="26606"/>
          <ac:spMkLst>
            <pc:docMk/>
            <pc:sldMk cId="85131593" sldId="313"/>
            <ac:spMk id="20" creationId="{17676E0E-5B44-4166-8EDD-CFDBAC622C26}"/>
          </ac:spMkLst>
        </pc:spChg>
        <pc:spChg chg="add del">
          <ac:chgData name="Rachel Ryding" userId="275bea174496983f" providerId="LiveId" clId="{FD9A9A0C-88AE-4725-9930-90256F1EF926}" dt="2021-01-15T17:33:34.581" v="3228" actId="26606"/>
          <ac:spMkLst>
            <pc:docMk/>
            <pc:sldMk cId="85131593" sldId="313"/>
            <ac:spMk id="22" creationId="{7CDB507F-21B7-4C27-B0FC-D9C465C6DB44}"/>
          </ac:spMkLst>
        </pc:spChg>
        <pc:spChg chg="add del">
          <ac:chgData name="Rachel Ryding" userId="275bea174496983f" providerId="LiveId" clId="{FD9A9A0C-88AE-4725-9930-90256F1EF926}" dt="2021-01-15T17:33:34.581" v="3228" actId="26606"/>
          <ac:spMkLst>
            <pc:docMk/>
            <pc:sldMk cId="85131593" sldId="313"/>
            <ac:spMk id="23" creationId="{F7660A3D-94D7-4E5D-AE77-F2DEE49DF4EE}"/>
          </ac:spMkLst>
        </pc:spChg>
        <pc:spChg chg="add del">
          <ac:chgData name="Rachel Ryding" userId="275bea174496983f" providerId="LiveId" clId="{FD9A9A0C-88AE-4725-9930-90256F1EF926}" dt="2021-01-15T17:33:34.581" v="3228" actId="26606"/>
          <ac:spMkLst>
            <pc:docMk/>
            <pc:sldMk cId="85131593" sldId="313"/>
            <ac:spMk id="24" creationId="{7AB1AE17-B7A3-4363-95CD-25441E2FF1F3}"/>
          </ac:spMkLst>
        </pc:spChg>
        <pc:spChg chg="add del">
          <ac:chgData name="Rachel Ryding" userId="275bea174496983f" providerId="LiveId" clId="{FD9A9A0C-88AE-4725-9930-90256F1EF926}" dt="2021-01-15T17:33:34.581" v="3228" actId="26606"/>
          <ac:spMkLst>
            <pc:docMk/>
            <pc:sldMk cId="85131593" sldId="313"/>
            <ac:spMk id="25" creationId="{A44EB985-DC5C-4DAC-9D62-8DC7D0F25A8F}"/>
          </ac:spMkLst>
        </pc:spChg>
        <pc:spChg chg="add del">
          <ac:chgData name="Rachel Ryding" userId="275bea174496983f" providerId="LiveId" clId="{FD9A9A0C-88AE-4725-9930-90256F1EF926}" dt="2021-01-15T17:33:34.581" v="3228" actId="26606"/>
          <ac:spMkLst>
            <pc:docMk/>
            <pc:sldMk cId="85131593" sldId="313"/>
            <ac:spMk id="26" creationId="{3FCB64ED-B050-4F57-8188-F233260082B0}"/>
          </ac:spMkLst>
        </pc:spChg>
        <pc:spChg chg="add del">
          <ac:chgData name="Rachel Ryding" userId="275bea174496983f" providerId="LiveId" clId="{FD9A9A0C-88AE-4725-9930-90256F1EF926}" dt="2021-01-15T17:33:34.581" v="3228" actId="26606"/>
          <ac:spMkLst>
            <pc:docMk/>
            <pc:sldMk cId="85131593" sldId="313"/>
            <ac:spMk id="27" creationId="{495E99FA-492C-4C5E-9893-0F326B1B69E1}"/>
          </ac:spMkLst>
        </pc:spChg>
        <pc:spChg chg="add del">
          <ac:chgData name="Rachel Ryding" userId="275bea174496983f" providerId="LiveId" clId="{FD9A9A0C-88AE-4725-9930-90256F1EF926}" dt="2021-01-15T17:33:34.581" v="3228" actId="26606"/>
          <ac:spMkLst>
            <pc:docMk/>
            <pc:sldMk cId="85131593" sldId="313"/>
            <ac:spMk id="28" creationId="{1A59258C-AAC2-41CD-973C-7439B122A3FF}"/>
          </ac:spMkLst>
        </pc:spChg>
        <pc:spChg chg="add del">
          <ac:chgData name="Rachel Ryding" userId="275bea174496983f" providerId="LiveId" clId="{FD9A9A0C-88AE-4725-9930-90256F1EF926}" dt="2021-01-15T17:33:34.581" v="3228" actId="26606"/>
          <ac:spMkLst>
            <pc:docMk/>
            <pc:sldMk cId="85131593" sldId="313"/>
            <ac:spMk id="29" creationId="{54516B72-0116-42B2-82A2-B11218A36636}"/>
          </ac:spMkLst>
        </pc:spChg>
        <pc:spChg chg="add">
          <ac:chgData name="Rachel Ryding" userId="275bea174496983f" providerId="LiveId" clId="{FD9A9A0C-88AE-4725-9930-90256F1EF926}" dt="2021-01-15T17:33:34.581" v="3229" actId="26606"/>
          <ac:spMkLst>
            <pc:docMk/>
            <pc:sldMk cId="85131593" sldId="313"/>
            <ac:spMk id="31" creationId="{F7660A3D-94D7-4E5D-AE77-F2DEE49DF4EE}"/>
          </ac:spMkLst>
        </pc:spChg>
        <pc:spChg chg="add">
          <ac:chgData name="Rachel Ryding" userId="275bea174496983f" providerId="LiveId" clId="{FD9A9A0C-88AE-4725-9930-90256F1EF926}" dt="2021-01-15T17:33:34.581" v="3229" actId="26606"/>
          <ac:spMkLst>
            <pc:docMk/>
            <pc:sldMk cId="85131593" sldId="313"/>
            <ac:spMk id="32" creationId="{A44EB985-DC5C-4DAC-9D62-8DC7D0F25A8F}"/>
          </ac:spMkLst>
        </pc:spChg>
        <pc:spChg chg="add">
          <ac:chgData name="Rachel Ryding" userId="275bea174496983f" providerId="LiveId" clId="{FD9A9A0C-88AE-4725-9930-90256F1EF926}" dt="2021-01-15T17:33:34.581" v="3229" actId="26606"/>
          <ac:spMkLst>
            <pc:docMk/>
            <pc:sldMk cId="85131593" sldId="313"/>
            <ac:spMk id="33" creationId="{3FCB64ED-B050-4F57-8188-F233260082B0}"/>
          </ac:spMkLst>
        </pc:spChg>
        <pc:spChg chg="add">
          <ac:chgData name="Rachel Ryding" userId="275bea174496983f" providerId="LiveId" clId="{FD9A9A0C-88AE-4725-9930-90256F1EF926}" dt="2021-01-15T17:33:34.581" v="3229" actId="26606"/>
          <ac:spMkLst>
            <pc:docMk/>
            <pc:sldMk cId="85131593" sldId="313"/>
            <ac:spMk id="34" creationId="{495E99FA-492C-4C5E-9893-0F326B1B69E1}"/>
          </ac:spMkLst>
        </pc:spChg>
        <pc:spChg chg="add">
          <ac:chgData name="Rachel Ryding" userId="275bea174496983f" providerId="LiveId" clId="{FD9A9A0C-88AE-4725-9930-90256F1EF926}" dt="2021-01-15T17:33:34.581" v="3229" actId="26606"/>
          <ac:spMkLst>
            <pc:docMk/>
            <pc:sldMk cId="85131593" sldId="313"/>
            <ac:spMk id="35" creationId="{B373F125-DEF3-41D6-9918-AB21A2ACC37A}"/>
          </ac:spMkLst>
        </pc:spChg>
        <pc:spChg chg="add">
          <ac:chgData name="Rachel Ryding" userId="275bea174496983f" providerId="LiveId" clId="{FD9A9A0C-88AE-4725-9930-90256F1EF926}" dt="2021-01-15T17:33:34.581" v="3229" actId="26606"/>
          <ac:spMkLst>
            <pc:docMk/>
            <pc:sldMk cId="85131593" sldId="313"/>
            <ac:spMk id="36" creationId="{71E9F226-EB6E-48C9-ADDA-636DE4BF4EBE}"/>
          </ac:spMkLst>
        </pc:spChg>
      </pc:sldChg>
      <pc:sldChg chg="addSp delSp modSp mod setBg">
        <pc:chgData name="Rachel Ryding" userId="275bea174496983f" providerId="LiveId" clId="{FD9A9A0C-88AE-4725-9930-90256F1EF926}" dt="2021-01-15T17:02:57.086" v="2634" actId="1076"/>
        <pc:sldMkLst>
          <pc:docMk/>
          <pc:sldMk cId="1990773129" sldId="314"/>
        </pc:sldMkLst>
        <pc:spChg chg="del mod">
          <ac:chgData name="Rachel Ryding" userId="275bea174496983f" providerId="LiveId" clId="{FD9A9A0C-88AE-4725-9930-90256F1EF926}" dt="2021-01-15T15:24:39.025" v="2294" actId="478"/>
          <ac:spMkLst>
            <pc:docMk/>
            <pc:sldMk cId="1990773129" sldId="314"/>
            <ac:spMk id="2" creationId="{FC3F1D7B-4CA4-4E15-A84F-E49759C4BDF3}"/>
          </ac:spMkLst>
        </pc:spChg>
        <pc:spChg chg="add del mod">
          <ac:chgData name="Rachel Ryding" userId="275bea174496983f" providerId="LiveId" clId="{FD9A9A0C-88AE-4725-9930-90256F1EF926}" dt="2021-01-15T16:12:23.391" v="2301"/>
          <ac:spMkLst>
            <pc:docMk/>
            <pc:sldMk cId="1990773129" sldId="314"/>
            <ac:spMk id="5" creationId="{3BC3F90E-9890-4628-BBF5-ED5237820D48}"/>
          </ac:spMkLst>
        </pc:spChg>
        <pc:spChg chg="add mod">
          <ac:chgData name="Rachel Ryding" userId="275bea174496983f" providerId="LiveId" clId="{FD9A9A0C-88AE-4725-9930-90256F1EF926}" dt="2021-01-15T16:18:08.445" v="2483" actId="26606"/>
          <ac:spMkLst>
            <pc:docMk/>
            <pc:sldMk cId="1990773129" sldId="314"/>
            <ac:spMk id="6" creationId="{F54C6F33-A136-4B37-B604-CEC31739D892}"/>
          </ac:spMkLst>
        </pc:spChg>
        <pc:spChg chg="add">
          <ac:chgData name="Rachel Ryding" userId="275bea174496983f" providerId="LiveId" clId="{FD9A9A0C-88AE-4725-9930-90256F1EF926}" dt="2021-01-15T16:18:08.445" v="2483" actId="26606"/>
          <ac:spMkLst>
            <pc:docMk/>
            <pc:sldMk cId="1990773129" sldId="314"/>
            <ac:spMk id="10" creationId="{7A1EB241-0852-428A-8A50-67737CA93843}"/>
          </ac:spMkLst>
        </pc:spChg>
        <pc:spChg chg="add del">
          <ac:chgData name="Rachel Ryding" userId="275bea174496983f" providerId="LiveId" clId="{FD9A9A0C-88AE-4725-9930-90256F1EF926}" dt="2021-01-15T16:16:03.125" v="2356" actId="26606"/>
          <ac:spMkLst>
            <pc:docMk/>
            <pc:sldMk cId="1990773129" sldId="314"/>
            <ac:spMk id="11" creationId="{48E96387-12F1-45E4-9322-ABBF2EE040E9}"/>
          </ac:spMkLst>
        </pc:spChg>
        <pc:spChg chg="add">
          <ac:chgData name="Rachel Ryding" userId="275bea174496983f" providerId="LiveId" clId="{FD9A9A0C-88AE-4725-9930-90256F1EF926}" dt="2021-01-15T16:18:08.445" v="2483" actId="26606"/>
          <ac:spMkLst>
            <pc:docMk/>
            <pc:sldMk cId="1990773129" sldId="314"/>
            <ac:spMk id="12" creationId="{7A23EDC2-E1E5-4C5D-9C74-714516AF52DC}"/>
          </ac:spMkLst>
        </pc:spChg>
        <pc:spChg chg="add del">
          <ac:chgData name="Rachel Ryding" userId="275bea174496983f" providerId="LiveId" clId="{FD9A9A0C-88AE-4725-9930-90256F1EF926}" dt="2021-01-15T16:16:03.125" v="2356" actId="26606"/>
          <ac:spMkLst>
            <pc:docMk/>
            <pc:sldMk cId="1990773129" sldId="314"/>
            <ac:spMk id="13" creationId="{A9F421DD-DE4E-4547-A904-3F80E25E3F35}"/>
          </ac:spMkLst>
        </pc:spChg>
        <pc:spChg chg="add del">
          <ac:chgData name="Rachel Ryding" userId="275bea174496983f" providerId="LiveId" clId="{FD9A9A0C-88AE-4725-9930-90256F1EF926}" dt="2021-01-15T16:16:03.125" v="2356" actId="26606"/>
          <ac:spMkLst>
            <pc:docMk/>
            <pc:sldMk cId="1990773129" sldId="314"/>
            <ac:spMk id="15" creationId="{09985DEC-1215-4209-9708-B45CC977402E}"/>
          </ac:spMkLst>
        </pc:spChg>
        <pc:spChg chg="add del">
          <ac:chgData name="Rachel Ryding" userId="275bea174496983f" providerId="LiveId" clId="{FD9A9A0C-88AE-4725-9930-90256F1EF926}" dt="2021-01-15T16:16:03.125" v="2356" actId="26606"/>
          <ac:spMkLst>
            <pc:docMk/>
            <pc:sldMk cId="1990773129" sldId="314"/>
            <ac:spMk id="17" creationId="{90EB7086-616E-4D44-94BE-D0F763561782}"/>
          </ac:spMkLst>
        </pc:spChg>
        <pc:spChg chg="add del">
          <ac:chgData name="Rachel Ryding" userId="275bea174496983f" providerId="LiveId" clId="{FD9A9A0C-88AE-4725-9930-90256F1EF926}" dt="2021-01-15T16:16:03.125" v="2356" actId="26606"/>
          <ac:spMkLst>
            <pc:docMk/>
            <pc:sldMk cId="1990773129" sldId="314"/>
            <ac:spMk id="19" creationId="{F115DB35-53D7-4EDC-A965-A434929617CC}"/>
          </ac:spMkLst>
        </pc:spChg>
        <pc:spChg chg="add">
          <ac:chgData name="Rachel Ryding" userId="275bea174496983f" providerId="LiveId" clId="{FD9A9A0C-88AE-4725-9930-90256F1EF926}" dt="2021-01-15T16:18:08.445" v="2483" actId="26606"/>
          <ac:spMkLst>
            <pc:docMk/>
            <pc:sldMk cId="1990773129" sldId="314"/>
            <ac:spMk id="20" creationId="{B2781548-0E4F-4401-A909-82EDF50DBED7}"/>
          </ac:spMkLst>
        </pc:spChg>
        <pc:spChg chg="add del">
          <ac:chgData name="Rachel Ryding" userId="275bea174496983f" providerId="LiveId" clId="{FD9A9A0C-88AE-4725-9930-90256F1EF926}" dt="2021-01-15T16:16:03.125" v="2356" actId="26606"/>
          <ac:spMkLst>
            <pc:docMk/>
            <pc:sldMk cId="1990773129" sldId="314"/>
            <ac:spMk id="21" creationId="{4B610F9C-62FE-46FC-8607-C35030B6321A}"/>
          </ac:spMkLst>
        </pc:spChg>
        <pc:spChg chg="add">
          <ac:chgData name="Rachel Ryding" userId="275bea174496983f" providerId="LiveId" clId="{FD9A9A0C-88AE-4725-9930-90256F1EF926}" dt="2021-01-15T16:18:08.445" v="2483" actId="26606"/>
          <ac:spMkLst>
            <pc:docMk/>
            <pc:sldMk cId="1990773129" sldId="314"/>
            <ac:spMk id="22" creationId="{33030110-5A0B-4476-9070-A890E1987977}"/>
          </ac:spMkLst>
        </pc:spChg>
        <pc:spChg chg="add">
          <ac:chgData name="Rachel Ryding" userId="275bea174496983f" providerId="LiveId" clId="{FD9A9A0C-88AE-4725-9930-90256F1EF926}" dt="2021-01-15T16:18:08.445" v="2483" actId="26606"/>
          <ac:spMkLst>
            <pc:docMk/>
            <pc:sldMk cId="1990773129" sldId="314"/>
            <ac:spMk id="23" creationId="{B9EA7D0C-D986-4DAE-813C-903CF7A31A1D}"/>
          </ac:spMkLst>
        </pc:spChg>
        <pc:spChg chg="add">
          <ac:chgData name="Rachel Ryding" userId="275bea174496983f" providerId="LiveId" clId="{FD9A9A0C-88AE-4725-9930-90256F1EF926}" dt="2021-01-15T16:18:08.445" v="2483" actId="26606"/>
          <ac:spMkLst>
            <pc:docMk/>
            <pc:sldMk cId="1990773129" sldId="314"/>
            <ac:spMk id="24" creationId="{0A08DAED-6222-40F8-97FA-1474D91F18FB}"/>
          </ac:spMkLst>
        </pc:spChg>
        <pc:spChg chg="add">
          <ac:chgData name="Rachel Ryding" userId="275bea174496983f" providerId="LiveId" clId="{FD9A9A0C-88AE-4725-9930-90256F1EF926}" dt="2021-01-15T16:18:08.445" v="2483" actId="26606"/>
          <ac:spMkLst>
            <pc:docMk/>
            <pc:sldMk cId="1990773129" sldId="314"/>
            <ac:spMk id="25" creationId="{C0FEAC2C-4B4A-4DAB-9021-A0183744726B}"/>
          </ac:spMkLst>
        </pc:spChg>
        <pc:spChg chg="add">
          <ac:chgData name="Rachel Ryding" userId="275bea174496983f" providerId="LiveId" clId="{FD9A9A0C-88AE-4725-9930-90256F1EF926}" dt="2021-01-15T16:18:08.445" v="2483" actId="26606"/>
          <ac:spMkLst>
            <pc:docMk/>
            <pc:sldMk cId="1990773129" sldId="314"/>
            <ac:spMk id="27" creationId="{7D04E7CE-C66B-49FC-8E37-3A08EF9A5CAD}"/>
          </ac:spMkLst>
        </pc:spChg>
        <pc:spChg chg="add mod">
          <ac:chgData name="Rachel Ryding" userId="275bea174496983f" providerId="LiveId" clId="{FD9A9A0C-88AE-4725-9930-90256F1EF926}" dt="2021-01-15T17:02:57.086" v="2634" actId="1076"/>
          <ac:spMkLst>
            <pc:docMk/>
            <pc:sldMk cId="1990773129" sldId="314"/>
            <ac:spMk id="28" creationId="{045EC1FD-787E-4010-9563-964CF0CB1AF4}"/>
          </ac:spMkLst>
        </pc:spChg>
        <pc:graphicFrameChg chg="add del mod ord">
          <ac:chgData name="Rachel Ryding" userId="275bea174496983f" providerId="LiveId" clId="{FD9A9A0C-88AE-4725-9930-90256F1EF926}" dt="2021-01-15T16:18:00.341" v="2481" actId="21"/>
          <ac:graphicFrameMkLst>
            <pc:docMk/>
            <pc:sldMk cId="1990773129" sldId="314"/>
            <ac:graphicFrameMk id="4" creationId="{A73E2E24-6996-430A-B771-5657ACDB8B5F}"/>
          </ac:graphicFrameMkLst>
        </pc:graphicFrameChg>
        <pc:graphicFrameChg chg="add del mod">
          <ac:chgData name="Rachel Ryding" userId="275bea174496983f" providerId="LiveId" clId="{FD9A9A0C-88AE-4725-9930-90256F1EF926}" dt="2021-01-15T16:16:24.406" v="2359" actId="478"/>
          <ac:graphicFrameMkLst>
            <pc:docMk/>
            <pc:sldMk cId="1990773129" sldId="314"/>
            <ac:graphicFrameMk id="14" creationId="{5A7BBB63-613D-4E59-9A58-FEDF2BA649F5}"/>
          </ac:graphicFrameMkLst>
        </pc:graphicFrameChg>
        <pc:graphicFrameChg chg="add del mod">
          <ac:chgData name="Rachel Ryding" userId="275bea174496983f" providerId="LiveId" clId="{FD9A9A0C-88AE-4725-9930-90256F1EF926}" dt="2021-01-15T16:16:29.502" v="2361" actId="478"/>
          <ac:graphicFrameMkLst>
            <pc:docMk/>
            <pc:sldMk cId="1990773129" sldId="314"/>
            <ac:graphicFrameMk id="16" creationId="{67D72715-5635-4B49-AFC6-7D0A91881D49}"/>
          </ac:graphicFrameMkLst>
        </pc:graphicFrameChg>
        <pc:graphicFrameChg chg="add del mod">
          <ac:chgData name="Rachel Ryding" userId="275bea174496983f" providerId="LiveId" clId="{FD9A9A0C-88AE-4725-9930-90256F1EF926}" dt="2021-01-15T16:17:44.563" v="2478" actId="21"/>
          <ac:graphicFrameMkLst>
            <pc:docMk/>
            <pc:sldMk cId="1990773129" sldId="314"/>
            <ac:graphicFrameMk id="18" creationId="{D59CC431-936C-4A20-919F-F0DF914E1ACB}"/>
          </ac:graphicFrameMkLst>
        </pc:graphicFrameChg>
        <pc:picChg chg="add del">
          <ac:chgData name="Rachel Ryding" userId="275bea174496983f" providerId="LiveId" clId="{FD9A9A0C-88AE-4725-9930-90256F1EF926}" dt="2021-01-15T16:12:03.453" v="2296" actId="478"/>
          <ac:picMkLst>
            <pc:docMk/>
            <pc:sldMk cId="1990773129" sldId="314"/>
            <ac:picMk id="3" creationId="{1D935E84-1B50-48FB-99A0-6F649172C3A5}"/>
          </ac:picMkLst>
        </pc:picChg>
        <pc:picChg chg="add mod">
          <ac:chgData name="Rachel Ryding" userId="275bea174496983f" providerId="LiveId" clId="{FD9A9A0C-88AE-4725-9930-90256F1EF926}" dt="2021-01-15T16:18:18.741" v="2486" actId="14100"/>
          <ac:picMkLst>
            <pc:docMk/>
            <pc:sldMk cId="1990773129" sldId="314"/>
            <ac:picMk id="7" creationId="{D54AB103-869E-4845-A3C1-6EED63D6D2D1}"/>
          </ac:picMkLst>
        </pc:picChg>
        <pc:picChg chg="add mod">
          <ac:chgData name="Rachel Ryding" userId="275bea174496983f" providerId="LiveId" clId="{FD9A9A0C-88AE-4725-9930-90256F1EF926}" dt="2021-01-15T16:18:08.445" v="2483" actId="26606"/>
          <ac:picMkLst>
            <pc:docMk/>
            <pc:sldMk cId="1990773129" sldId="314"/>
            <ac:picMk id="8" creationId="{11682527-188C-41DB-ABF9-5F05D8B906FE}"/>
          </ac:picMkLst>
        </pc:picChg>
      </pc:sldChg>
      <pc:sldChg chg="addSp modSp add mod">
        <pc:chgData name="Rachel Ryding" userId="275bea174496983f" providerId="LiveId" clId="{FD9A9A0C-88AE-4725-9930-90256F1EF926}" dt="2021-01-14T20:03:47.870" v="2055" actId="20577"/>
        <pc:sldMkLst>
          <pc:docMk/>
          <pc:sldMk cId="3829184633" sldId="315"/>
        </pc:sldMkLst>
        <pc:spChg chg="add mod">
          <ac:chgData name="Rachel Ryding" userId="275bea174496983f" providerId="LiveId" clId="{FD9A9A0C-88AE-4725-9930-90256F1EF926}" dt="2021-01-14T20:00:23.648" v="2054" actId="1076"/>
          <ac:spMkLst>
            <pc:docMk/>
            <pc:sldMk cId="3829184633" sldId="315"/>
            <ac:spMk id="11" creationId="{3B9CF6A4-C18F-42A2-AEC4-15BE464F3430}"/>
          </ac:spMkLst>
        </pc:spChg>
        <pc:spChg chg="mod">
          <ac:chgData name="Rachel Ryding" userId="275bea174496983f" providerId="LiveId" clId="{FD9A9A0C-88AE-4725-9930-90256F1EF926}" dt="2021-01-14T19:54:05.419" v="2010" actId="20577"/>
          <ac:spMkLst>
            <pc:docMk/>
            <pc:sldMk cId="3829184633" sldId="315"/>
            <ac:spMk id="20" creationId="{672499D5-F14C-446F-AF4F-54C47722A6BE}"/>
          </ac:spMkLst>
        </pc:spChg>
        <pc:spChg chg="mod">
          <ac:chgData name="Rachel Ryding" userId="275bea174496983f" providerId="LiveId" clId="{FD9A9A0C-88AE-4725-9930-90256F1EF926}" dt="2021-01-14T19:56:20.993" v="2018" actId="20577"/>
          <ac:spMkLst>
            <pc:docMk/>
            <pc:sldMk cId="3829184633" sldId="315"/>
            <ac:spMk id="22" creationId="{A094FC72-2FAF-47F6-82AA-B02CF81B4725}"/>
          </ac:spMkLst>
        </pc:spChg>
        <pc:graphicFrameChg chg="mod">
          <ac:chgData name="Rachel Ryding" userId="275bea174496983f" providerId="LiveId" clId="{FD9A9A0C-88AE-4725-9930-90256F1EF926}" dt="2021-01-14T20:03:47.870" v="2055" actId="20577"/>
          <ac:graphicFrameMkLst>
            <pc:docMk/>
            <pc:sldMk cId="3829184633" sldId="315"/>
            <ac:graphicFrameMk id="7" creationId="{E139488A-B43B-4C5C-A20A-7442A97A838C}"/>
          </ac:graphicFrameMkLst>
        </pc:graphicFrameChg>
        <pc:graphicFrameChg chg="mod">
          <ac:chgData name="Rachel Ryding" userId="275bea174496983f" providerId="LiveId" clId="{FD9A9A0C-88AE-4725-9930-90256F1EF926}" dt="2021-01-14T19:58:02.014" v="2031" actId="14100"/>
          <ac:graphicFrameMkLst>
            <pc:docMk/>
            <pc:sldMk cId="3829184633" sldId="315"/>
            <ac:graphicFrameMk id="10" creationId="{DE96415B-1D19-4742-9445-65753168556E}"/>
          </ac:graphicFrameMkLst>
        </pc:graphicFrameChg>
        <pc:graphicFrameChg chg="mod">
          <ac:chgData name="Rachel Ryding" userId="275bea174496983f" providerId="LiveId" clId="{FD9A9A0C-88AE-4725-9930-90256F1EF926}" dt="2021-01-14T19:58:09.197" v="2032" actId="1076"/>
          <ac:graphicFrameMkLst>
            <pc:docMk/>
            <pc:sldMk cId="3829184633" sldId="315"/>
            <ac:graphicFrameMk id="13" creationId="{E8DA16E8-6B62-4BB7-91C2-09B7E677A230}"/>
          </ac:graphicFrameMkLst>
        </pc:graphicFrameChg>
        <pc:graphicFrameChg chg="mod">
          <ac:chgData name="Rachel Ryding" userId="275bea174496983f" providerId="LiveId" clId="{FD9A9A0C-88AE-4725-9930-90256F1EF926}" dt="2021-01-14T19:58:13.129" v="2033" actId="1076"/>
          <ac:graphicFrameMkLst>
            <pc:docMk/>
            <pc:sldMk cId="3829184633" sldId="315"/>
            <ac:graphicFrameMk id="16" creationId="{B0461AF7-7667-482F-8134-54C6F8C28632}"/>
          </ac:graphicFrameMkLst>
        </pc:graphicFrameChg>
      </pc:sldChg>
      <pc:sldChg chg="addSp del delDesignElem">
        <pc:chgData name="Rachel Ryding" userId="275bea174496983f" providerId="LiveId" clId="{FD9A9A0C-88AE-4725-9930-90256F1EF926}" dt="2021-01-15T15:24:13.610" v="2244"/>
        <pc:sldMkLst>
          <pc:docMk/>
          <pc:sldMk cId="3732263869" sldId="316"/>
        </pc:sldMkLst>
        <pc:spChg chg="add">
          <ac:chgData name="Rachel Ryding" userId="275bea174496983f" providerId="LiveId" clId="{FD9A9A0C-88AE-4725-9930-90256F1EF926}" dt="2021-01-15T15:24:13.610" v="2244"/>
          <ac:spMkLst>
            <pc:docMk/>
            <pc:sldMk cId="3732263869" sldId="316"/>
            <ac:spMk id="8" creationId="{328C565D-A991-4381-AC37-76A58A4A128F}"/>
          </ac:spMkLst>
        </pc:spChg>
        <pc:spChg chg="add">
          <ac:chgData name="Rachel Ryding" userId="275bea174496983f" providerId="LiveId" clId="{FD9A9A0C-88AE-4725-9930-90256F1EF926}" dt="2021-01-15T15:24:13.610" v="2244"/>
          <ac:spMkLst>
            <pc:docMk/>
            <pc:sldMk cId="3732263869" sldId="316"/>
            <ac:spMk id="10" creationId="{B7180431-F4DE-415D-BCBB-9316423C37C1}"/>
          </ac:spMkLst>
        </pc:spChg>
        <pc:spChg chg="add">
          <ac:chgData name="Rachel Ryding" userId="275bea174496983f" providerId="LiveId" clId="{FD9A9A0C-88AE-4725-9930-90256F1EF926}" dt="2021-01-15T15:24:13.610" v="2244"/>
          <ac:spMkLst>
            <pc:docMk/>
            <pc:sldMk cId="3732263869" sldId="316"/>
            <ac:spMk id="12" creationId="{EEABD997-5EF9-4E9B-AFBB-F6DFAAF3ADF0}"/>
          </ac:spMkLst>
        </pc:spChg>
        <pc:spChg chg="add">
          <ac:chgData name="Rachel Ryding" userId="275bea174496983f" providerId="LiveId" clId="{FD9A9A0C-88AE-4725-9930-90256F1EF926}" dt="2021-01-15T15:24:13.610" v="2244"/>
          <ac:spMkLst>
            <pc:docMk/>
            <pc:sldMk cId="3732263869" sldId="316"/>
            <ac:spMk id="14" creationId="{E9AB5EE6-A047-4B18-B998-D46DF3CC36FE}"/>
          </ac:spMkLst>
        </pc:spChg>
      </pc:sldChg>
      <pc:sldChg chg="modSp mod">
        <pc:chgData name="Rachel Ryding" userId="275bea174496983f" providerId="LiveId" clId="{FD9A9A0C-88AE-4725-9930-90256F1EF926}" dt="2021-01-15T15:24:31.178" v="2293" actId="20577"/>
        <pc:sldMkLst>
          <pc:docMk/>
          <pc:sldMk cId="4109261568" sldId="316"/>
        </pc:sldMkLst>
        <pc:spChg chg="mod">
          <ac:chgData name="Rachel Ryding" userId="275bea174496983f" providerId="LiveId" clId="{FD9A9A0C-88AE-4725-9930-90256F1EF926}" dt="2021-01-15T15:24:31.178" v="2293" actId="20577"/>
          <ac:spMkLst>
            <pc:docMk/>
            <pc:sldMk cId="4109261568" sldId="316"/>
            <ac:spMk id="2" creationId="{5CC3797C-C852-48B6-A61C-3547DF1D15AD}"/>
          </ac:spMkLst>
        </pc:spChg>
      </pc:sldChg>
      <pc:sldChg chg="addSp delSp modSp new mod ord setBg">
        <pc:chgData name="Rachel Ryding" userId="275bea174496983f" providerId="LiveId" clId="{FD9A9A0C-88AE-4725-9930-90256F1EF926}" dt="2021-01-15T17:27:10.414" v="2847" actId="1076"/>
        <pc:sldMkLst>
          <pc:docMk/>
          <pc:sldMk cId="1261167046" sldId="317"/>
        </pc:sldMkLst>
        <pc:spChg chg="add del mod">
          <ac:chgData name="Rachel Ryding" userId="275bea174496983f" providerId="LiveId" clId="{FD9A9A0C-88AE-4725-9930-90256F1EF926}" dt="2021-01-15T16:43:43.543" v="2515" actId="478"/>
          <ac:spMkLst>
            <pc:docMk/>
            <pc:sldMk cId="1261167046" sldId="317"/>
            <ac:spMk id="4" creationId="{83359CA5-B9F2-46B8-BF23-CB79A940C213}"/>
          </ac:spMkLst>
        </pc:spChg>
        <pc:spChg chg="add mod">
          <ac:chgData name="Rachel Ryding" userId="275bea174496983f" providerId="LiveId" clId="{FD9A9A0C-88AE-4725-9930-90256F1EF926}" dt="2021-01-15T17:26:35.508" v="2841" actId="26606"/>
          <ac:spMkLst>
            <pc:docMk/>
            <pc:sldMk cId="1261167046" sldId="317"/>
            <ac:spMk id="5" creationId="{946CCD9D-5792-448D-9691-CCDAD5BB52D0}"/>
          </ac:spMkLst>
        </pc:spChg>
        <pc:spChg chg="add">
          <ac:chgData name="Rachel Ryding" userId="275bea174496983f" providerId="LiveId" clId="{FD9A9A0C-88AE-4725-9930-90256F1EF926}" dt="2021-01-15T17:26:35.508" v="2841" actId="26606"/>
          <ac:spMkLst>
            <pc:docMk/>
            <pc:sldMk cId="1261167046" sldId="317"/>
            <ac:spMk id="10" creationId="{48E96387-12F1-45E4-9322-ABBF2EE040E9}"/>
          </ac:spMkLst>
        </pc:spChg>
        <pc:spChg chg="add">
          <ac:chgData name="Rachel Ryding" userId="275bea174496983f" providerId="LiveId" clId="{FD9A9A0C-88AE-4725-9930-90256F1EF926}" dt="2021-01-15T17:26:35.508" v="2841" actId="26606"/>
          <ac:spMkLst>
            <pc:docMk/>
            <pc:sldMk cId="1261167046" sldId="317"/>
            <ac:spMk id="12" creationId="{A9F421DD-DE4E-4547-A904-3F80E25E3F35}"/>
          </ac:spMkLst>
        </pc:spChg>
        <pc:spChg chg="add mod">
          <ac:chgData name="Rachel Ryding" userId="275bea174496983f" providerId="LiveId" clId="{FD9A9A0C-88AE-4725-9930-90256F1EF926}" dt="2021-01-15T17:27:05.957" v="2846" actId="1076"/>
          <ac:spMkLst>
            <pc:docMk/>
            <pc:sldMk cId="1261167046" sldId="317"/>
            <ac:spMk id="13" creationId="{6D80ABBF-6FC4-4DD9-AA39-73E9E5F1B8E7}"/>
          </ac:spMkLst>
        </pc:spChg>
        <pc:spChg chg="add">
          <ac:chgData name="Rachel Ryding" userId="275bea174496983f" providerId="LiveId" clId="{FD9A9A0C-88AE-4725-9930-90256F1EF926}" dt="2021-01-15T17:26:35.508" v="2841" actId="26606"/>
          <ac:spMkLst>
            <pc:docMk/>
            <pc:sldMk cId="1261167046" sldId="317"/>
            <ac:spMk id="14" creationId="{09985DEC-1215-4209-9708-B45CC977402E}"/>
          </ac:spMkLst>
        </pc:spChg>
        <pc:spChg chg="add">
          <ac:chgData name="Rachel Ryding" userId="275bea174496983f" providerId="LiveId" clId="{FD9A9A0C-88AE-4725-9930-90256F1EF926}" dt="2021-01-15T17:26:35.508" v="2841" actId="26606"/>
          <ac:spMkLst>
            <pc:docMk/>
            <pc:sldMk cId="1261167046" sldId="317"/>
            <ac:spMk id="16" creationId="{90EB7086-616E-4D44-94BE-D0F763561782}"/>
          </ac:spMkLst>
        </pc:spChg>
        <pc:spChg chg="add">
          <ac:chgData name="Rachel Ryding" userId="275bea174496983f" providerId="LiveId" clId="{FD9A9A0C-88AE-4725-9930-90256F1EF926}" dt="2021-01-15T17:26:35.508" v="2841" actId="26606"/>
          <ac:spMkLst>
            <pc:docMk/>
            <pc:sldMk cId="1261167046" sldId="317"/>
            <ac:spMk id="18" creationId="{A56981F2-287B-4FF9-ADF9-BA62CF2DBF13}"/>
          </ac:spMkLst>
        </pc:spChg>
        <pc:graphicFrameChg chg="add mod ord">
          <ac:chgData name="Rachel Ryding" userId="275bea174496983f" providerId="LiveId" clId="{FD9A9A0C-88AE-4725-9930-90256F1EF926}" dt="2021-01-15T17:27:10.414" v="2847" actId="1076"/>
          <ac:graphicFrameMkLst>
            <pc:docMk/>
            <pc:sldMk cId="1261167046" sldId="317"/>
            <ac:graphicFrameMk id="2" creationId="{029F3577-BB9C-4ECE-9E81-22E7364C7E0F}"/>
          </ac:graphicFrameMkLst>
        </pc:graphicFrameChg>
      </pc:sldChg>
      <pc:sldChg chg="addSp modSp new mod setBg">
        <pc:chgData name="Rachel Ryding" userId="275bea174496983f" providerId="LiveId" clId="{FD9A9A0C-88AE-4725-9930-90256F1EF926}" dt="2021-01-15T17:03:36.966" v="2641" actId="1076"/>
        <pc:sldMkLst>
          <pc:docMk/>
          <pc:sldMk cId="3063293459" sldId="318"/>
        </pc:sldMkLst>
        <pc:spChg chg="add mod">
          <ac:chgData name="Rachel Ryding" userId="275bea174496983f" providerId="LiveId" clId="{FD9A9A0C-88AE-4725-9930-90256F1EF926}" dt="2021-01-15T17:03:34.527" v="2640" actId="1076"/>
          <ac:spMkLst>
            <pc:docMk/>
            <pc:sldMk cId="3063293459" sldId="318"/>
            <ac:spMk id="3" creationId="{B4847DAC-345E-461C-BFC7-11DE62EA9BCA}"/>
          </ac:spMkLst>
        </pc:spChg>
        <pc:spChg chg="add">
          <ac:chgData name="Rachel Ryding" userId="275bea174496983f" providerId="LiveId" clId="{FD9A9A0C-88AE-4725-9930-90256F1EF926}" dt="2021-01-15T16:55:15.108" v="2624" actId="26606"/>
          <ac:spMkLst>
            <pc:docMk/>
            <pc:sldMk cId="3063293459" sldId="318"/>
            <ac:spMk id="8" creationId="{48E96387-12F1-45E4-9322-ABBF2EE040E9}"/>
          </ac:spMkLst>
        </pc:spChg>
        <pc:spChg chg="add">
          <ac:chgData name="Rachel Ryding" userId="275bea174496983f" providerId="LiveId" clId="{FD9A9A0C-88AE-4725-9930-90256F1EF926}" dt="2021-01-15T16:55:15.108" v="2624" actId="26606"/>
          <ac:spMkLst>
            <pc:docMk/>
            <pc:sldMk cId="3063293459" sldId="318"/>
            <ac:spMk id="10" creationId="{A9F421DD-DE4E-4547-A904-3F80E25E3F35}"/>
          </ac:spMkLst>
        </pc:spChg>
        <pc:spChg chg="add mod">
          <ac:chgData name="Rachel Ryding" userId="275bea174496983f" providerId="LiveId" clId="{FD9A9A0C-88AE-4725-9930-90256F1EF926}" dt="2021-01-15T17:03:13.588" v="2639" actId="1076"/>
          <ac:spMkLst>
            <pc:docMk/>
            <pc:sldMk cId="3063293459" sldId="318"/>
            <ac:spMk id="11" creationId="{0A0A685C-2B79-4226-9426-2C1B635E0D75}"/>
          </ac:spMkLst>
        </pc:spChg>
        <pc:spChg chg="add">
          <ac:chgData name="Rachel Ryding" userId="275bea174496983f" providerId="LiveId" clId="{FD9A9A0C-88AE-4725-9930-90256F1EF926}" dt="2021-01-15T16:55:15.108" v="2624" actId="26606"/>
          <ac:spMkLst>
            <pc:docMk/>
            <pc:sldMk cId="3063293459" sldId="318"/>
            <ac:spMk id="12" creationId="{09985DEC-1215-4209-9708-B45CC977402E}"/>
          </ac:spMkLst>
        </pc:spChg>
        <pc:spChg chg="add">
          <ac:chgData name="Rachel Ryding" userId="275bea174496983f" providerId="LiveId" clId="{FD9A9A0C-88AE-4725-9930-90256F1EF926}" dt="2021-01-15T16:55:15.108" v="2624" actId="26606"/>
          <ac:spMkLst>
            <pc:docMk/>
            <pc:sldMk cId="3063293459" sldId="318"/>
            <ac:spMk id="14" creationId="{90EB7086-616E-4D44-94BE-D0F763561782}"/>
          </ac:spMkLst>
        </pc:spChg>
        <pc:spChg chg="add">
          <ac:chgData name="Rachel Ryding" userId="275bea174496983f" providerId="LiveId" clId="{FD9A9A0C-88AE-4725-9930-90256F1EF926}" dt="2021-01-15T16:55:15.108" v="2624" actId="26606"/>
          <ac:spMkLst>
            <pc:docMk/>
            <pc:sldMk cId="3063293459" sldId="318"/>
            <ac:spMk id="16" creationId="{A56981F2-287B-4FF9-ADF9-BA62CF2DBF13}"/>
          </ac:spMkLst>
        </pc:spChg>
        <pc:graphicFrameChg chg="add mod ord">
          <ac:chgData name="Rachel Ryding" userId="275bea174496983f" providerId="LiveId" clId="{FD9A9A0C-88AE-4725-9930-90256F1EF926}" dt="2021-01-15T17:03:36.966" v="2641" actId="1076"/>
          <ac:graphicFrameMkLst>
            <pc:docMk/>
            <pc:sldMk cId="3063293459" sldId="318"/>
            <ac:graphicFrameMk id="2" creationId="{6E389E2E-6D39-40B2-B1A7-B42786CB1710}"/>
          </ac:graphicFrameMkLst>
        </pc:graphicFrameChg>
      </pc:sldChg>
      <pc:sldChg chg="addSp delSp modSp new mod setBg setClrOvrMap">
        <pc:chgData name="Rachel Ryding" userId="275bea174496983f" providerId="LiveId" clId="{FD9A9A0C-88AE-4725-9930-90256F1EF926}" dt="2021-01-15T17:30:53.716" v="3124" actId="26606"/>
        <pc:sldMkLst>
          <pc:docMk/>
          <pc:sldMk cId="4071181368" sldId="319"/>
        </pc:sldMkLst>
        <pc:spChg chg="add mod">
          <ac:chgData name="Rachel Ryding" userId="275bea174496983f" providerId="LiveId" clId="{FD9A9A0C-88AE-4725-9930-90256F1EF926}" dt="2021-01-15T17:30:53.716" v="3124" actId="26606"/>
          <ac:spMkLst>
            <pc:docMk/>
            <pc:sldMk cId="4071181368" sldId="319"/>
            <ac:spMk id="2" creationId="{BCD89BF9-8FC2-4426-9845-14D5D49F81D9}"/>
          </ac:spMkLst>
        </pc:spChg>
        <pc:spChg chg="add del mod">
          <ac:chgData name="Rachel Ryding" userId="275bea174496983f" providerId="LiveId" clId="{FD9A9A0C-88AE-4725-9930-90256F1EF926}" dt="2021-01-15T17:30:53.716" v="3124" actId="26606"/>
          <ac:spMkLst>
            <pc:docMk/>
            <pc:sldMk cId="4071181368" sldId="319"/>
            <ac:spMk id="3" creationId="{6A22DBFB-EC93-45FD-9399-B6BFBE468E2C}"/>
          </ac:spMkLst>
        </pc:spChg>
        <pc:spChg chg="add del">
          <ac:chgData name="Rachel Ryding" userId="275bea174496983f" providerId="LiveId" clId="{FD9A9A0C-88AE-4725-9930-90256F1EF926}" dt="2021-01-15T17:30:43.054" v="3117" actId="26606"/>
          <ac:spMkLst>
            <pc:docMk/>
            <pc:sldMk cId="4071181368" sldId="319"/>
            <ac:spMk id="9" creationId="{C249177F-A06A-45FB-B00F-00720EA19913}"/>
          </ac:spMkLst>
        </pc:spChg>
        <pc:spChg chg="add del">
          <ac:chgData name="Rachel Ryding" userId="275bea174496983f" providerId="LiveId" clId="{FD9A9A0C-88AE-4725-9930-90256F1EF926}" dt="2021-01-15T17:30:43.054" v="3117" actId="26606"/>
          <ac:spMkLst>
            <pc:docMk/>
            <pc:sldMk cId="4071181368" sldId="319"/>
            <ac:spMk id="11" creationId="{2E776F1A-996E-49D1-B112-57A6E7164249}"/>
          </ac:spMkLst>
        </pc:spChg>
        <pc:spChg chg="add del">
          <ac:chgData name="Rachel Ryding" userId="275bea174496983f" providerId="LiveId" clId="{FD9A9A0C-88AE-4725-9930-90256F1EF926}" dt="2021-01-15T17:30:43.054" v="3117" actId="26606"/>
          <ac:spMkLst>
            <pc:docMk/>
            <pc:sldMk cId="4071181368" sldId="319"/>
            <ac:spMk id="13" creationId="{4C4C3B4B-612F-41A6-81E2-EF54C810767F}"/>
          </ac:spMkLst>
        </pc:spChg>
        <pc:spChg chg="add del">
          <ac:chgData name="Rachel Ryding" userId="275bea174496983f" providerId="LiveId" clId="{FD9A9A0C-88AE-4725-9930-90256F1EF926}" dt="2021-01-15T17:30:43.054" v="3117" actId="26606"/>
          <ac:spMkLst>
            <pc:docMk/>
            <pc:sldMk cId="4071181368" sldId="319"/>
            <ac:spMk id="15" creationId="{02D3A97A-037A-4CD4-96C9-9571CA29B92F}"/>
          </ac:spMkLst>
        </pc:spChg>
        <pc:spChg chg="add del">
          <ac:chgData name="Rachel Ryding" userId="275bea174496983f" providerId="LiveId" clId="{FD9A9A0C-88AE-4725-9930-90256F1EF926}" dt="2021-01-15T17:30:49.823" v="3119" actId="26606"/>
          <ac:spMkLst>
            <pc:docMk/>
            <pc:sldMk cId="4071181368" sldId="319"/>
            <ac:spMk id="17" creationId="{C249177F-A06A-45FB-B00F-00720EA19913}"/>
          </ac:spMkLst>
        </pc:spChg>
        <pc:spChg chg="add del">
          <ac:chgData name="Rachel Ryding" userId="275bea174496983f" providerId="LiveId" clId="{FD9A9A0C-88AE-4725-9930-90256F1EF926}" dt="2021-01-15T17:30:49.823" v="3119" actId="26606"/>
          <ac:spMkLst>
            <pc:docMk/>
            <pc:sldMk cId="4071181368" sldId="319"/>
            <ac:spMk id="18" creationId="{2E776F1A-996E-49D1-B112-57A6E7164249}"/>
          </ac:spMkLst>
        </pc:spChg>
        <pc:spChg chg="add del">
          <ac:chgData name="Rachel Ryding" userId="275bea174496983f" providerId="LiveId" clId="{FD9A9A0C-88AE-4725-9930-90256F1EF926}" dt="2021-01-15T17:30:49.823" v="3119" actId="26606"/>
          <ac:spMkLst>
            <pc:docMk/>
            <pc:sldMk cId="4071181368" sldId="319"/>
            <ac:spMk id="19" creationId="{4C4C3B4B-612F-41A6-81E2-EF54C810767F}"/>
          </ac:spMkLst>
        </pc:spChg>
        <pc:spChg chg="add del">
          <ac:chgData name="Rachel Ryding" userId="275bea174496983f" providerId="LiveId" clId="{FD9A9A0C-88AE-4725-9930-90256F1EF926}" dt="2021-01-15T17:30:49.823" v="3119" actId="26606"/>
          <ac:spMkLst>
            <pc:docMk/>
            <pc:sldMk cId="4071181368" sldId="319"/>
            <ac:spMk id="20" creationId="{02D3A97A-037A-4CD4-96C9-9571CA29B92F}"/>
          </ac:spMkLst>
        </pc:spChg>
        <pc:spChg chg="add del">
          <ac:chgData name="Rachel Ryding" userId="275bea174496983f" providerId="LiveId" clId="{FD9A9A0C-88AE-4725-9930-90256F1EF926}" dt="2021-01-15T17:30:51.992" v="3121" actId="26606"/>
          <ac:spMkLst>
            <pc:docMk/>
            <pc:sldMk cId="4071181368" sldId="319"/>
            <ac:spMk id="23" creationId="{06AD7FED-ECA8-4F84-9067-C1B1E9610F13}"/>
          </ac:spMkLst>
        </pc:spChg>
        <pc:spChg chg="add del">
          <ac:chgData name="Rachel Ryding" userId="275bea174496983f" providerId="LiveId" clId="{FD9A9A0C-88AE-4725-9930-90256F1EF926}" dt="2021-01-15T17:30:51.992" v="3121" actId="26606"/>
          <ac:spMkLst>
            <pc:docMk/>
            <pc:sldMk cId="4071181368" sldId="319"/>
            <ac:spMk id="24" creationId="{C249177F-A06A-45FB-B00F-00720EA19913}"/>
          </ac:spMkLst>
        </pc:spChg>
        <pc:spChg chg="add del">
          <ac:chgData name="Rachel Ryding" userId="275bea174496983f" providerId="LiveId" clId="{FD9A9A0C-88AE-4725-9930-90256F1EF926}" dt="2021-01-15T17:30:51.992" v="3121" actId="26606"/>
          <ac:spMkLst>
            <pc:docMk/>
            <pc:sldMk cId="4071181368" sldId="319"/>
            <ac:spMk id="25" creationId="{74DF12F2-5059-41AC-A8BD-D5E115CDC266}"/>
          </ac:spMkLst>
        </pc:spChg>
        <pc:spChg chg="add del">
          <ac:chgData name="Rachel Ryding" userId="275bea174496983f" providerId="LiveId" clId="{FD9A9A0C-88AE-4725-9930-90256F1EF926}" dt="2021-01-15T17:30:51.992" v="3121" actId="26606"/>
          <ac:spMkLst>
            <pc:docMk/>
            <pc:sldMk cId="4071181368" sldId="319"/>
            <ac:spMk id="26" creationId="{2E776F1A-996E-49D1-B112-57A6E7164249}"/>
          </ac:spMkLst>
        </pc:spChg>
        <pc:spChg chg="add del">
          <ac:chgData name="Rachel Ryding" userId="275bea174496983f" providerId="LiveId" clId="{FD9A9A0C-88AE-4725-9930-90256F1EF926}" dt="2021-01-15T17:30:51.992" v="3121" actId="26606"/>
          <ac:spMkLst>
            <pc:docMk/>
            <pc:sldMk cId="4071181368" sldId="319"/>
            <ac:spMk id="27" creationId="{4C4C3B4B-612F-41A6-81E2-EF54C810767F}"/>
          </ac:spMkLst>
        </pc:spChg>
        <pc:spChg chg="add del">
          <ac:chgData name="Rachel Ryding" userId="275bea174496983f" providerId="LiveId" clId="{FD9A9A0C-88AE-4725-9930-90256F1EF926}" dt="2021-01-15T17:30:51.992" v="3121" actId="26606"/>
          <ac:spMkLst>
            <pc:docMk/>
            <pc:sldMk cId="4071181368" sldId="319"/>
            <ac:spMk id="28" creationId="{02D3A97A-037A-4CD4-96C9-9571CA29B92F}"/>
          </ac:spMkLst>
        </pc:spChg>
        <pc:spChg chg="add del">
          <ac:chgData name="Rachel Ryding" userId="275bea174496983f" providerId="LiveId" clId="{FD9A9A0C-88AE-4725-9930-90256F1EF926}" dt="2021-01-15T17:30:51.992" v="3121" actId="26606"/>
          <ac:spMkLst>
            <pc:docMk/>
            <pc:sldMk cId="4071181368" sldId="319"/>
            <ac:spMk id="29" creationId="{CE8BCA1D-ACDF-4D63-9AA0-366C4F8553DD}"/>
          </ac:spMkLst>
        </pc:spChg>
        <pc:spChg chg="add del">
          <ac:chgData name="Rachel Ryding" userId="275bea174496983f" providerId="LiveId" clId="{FD9A9A0C-88AE-4725-9930-90256F1EF926}" dt="2021-01-15T17:30:51.992" v="3121" actId="26606"/>
          <ac:spMkLst>
            <pc:docMk/>
            <pc:sldMk cId="4071181368" sldId="319"/>
            <ac:spMk id="30" creationId="{5DB82E3F-D9C4-42E7-AABF-D760C2F5615B}"/>
          </ac:spMkLst>
        </pc:spChg>
        <pc:spChg chg="add del">
          <ac:chgData name="Rachel Ryding" userId="275bea174496983f" providerId="LiveId" clId="{FD9A9A0C-88AE-4725-9930-90256F1EF926}" dt="2021-01-15T17:30:51.992" v="3121" actId="26606"/>
          <ac:spMkLst>
            <pc:docMk/>
            <pc:sldMk cId="4071181368" sldId="319"/>
            <ac:spMk id="31" creationId="{5F145784-B126-48E6-B33B-0BEA2EBF1884}"/>
          </ac:spMkLst>
        </pc:spChg>
        <pc:spChg chg="add del">
          <ac:chgData name="Rachel Ryding" userId="275bea174496983f" providerId="LiveId" clId="{FD9A9A0C-88AE-4725-9930-90256F1EF926}" dt="2021-01-15T17:30:53.701" v="3123" actId="26606"/>
          <ac:spMkLst>
            <pc:docMk/>
            <pc:sldMk cId="4071181368" sldId="319"/>
            <ac:spMk id="34" creationId="{C249177F-A06A-45FB-B00F-00720EA19913}"/>
          </ac:spMkLst>
        </pc:spChg>
        <pc:spChg chg="add del">
          <ac:chgData name="Rachel Ryding" userId="275bea174496983f" providerId="LiveId" clId="{FD9A9A0C-88AE-4725-9930-90256F1EF926}" dt="2021-01-15T17:30:53.701" v="3123" actId="26606"/>
          <ac:spMkLst>
            <pc:docMk/>
            <pc:sldMk cId="4071181368" sldId="319"/>
            <ac:spMk id="35" creationId="{2E776F1A-996E-49D1-B112-57A6E7164249}"/>
          </ac:spMkLst>
        </pc:spChg>
        <pc:spChg chg="add del">
          <ac:chgData name="Rachel Ryding" userId="275bea174496983f" providerId="LiveId" clId="{FD9A9A0C-88AE-4725-9930-90256F1EF926}" dt="2021-01-15T17:30:53.701" v="3123" actId="26606"/>
          <ac:spMkLst>
            <pc:docMk/>
            <pc:sldMk cId="4071181368" sldId="319"/>
            <ac:spMk id="36" creationId="{4C4C3B4B-612F-41A6-81E2-EF54C810767F}"/>
          </ac:spMkLst>
        </pc:spChg>
        <pc:spChg chg="add del">
          <ac:chgData name="Rachel Ryding" userId="275bea174496983f" providerId="LiveId" clId="{FD9A9A0C-88AE-4725-9930-90256F1EF926}" dt="2021-01-15T17:30:53.701" v="3123" actId="26606"/>
          <ac:spMkLst>
            <pc:docMk/>
            <pc:sldMk cId="4071181368" sldId="319"/>
            <ac:spMk id="37" creationId="{02D3A97A-037A-4CD4-96C9-9571CA29B92F}"/>
          </ac:spMkLst>
        </pc:spChg>
        <pc:spChg chg="add del">
          <ac:chgData name="Rachel Ryding" userId="275bea174496983f" providerId="LiveId" clId="{FD9A9A0C-88AE-4725-9930-90256F1EF926}" dt="2021-01-15T17:30:53.701" v="3123" actId="26606"/>
          <ac:spMkLst>
            <pc:docMk/>
            <pc:sldMk cId="4071181368" sldId="319"/>
            <ac:spMk id="38" creationId="{BB4C527F-AA88-4BD2-819A-06921EEB490A}"/>
          </ac:spMkLst>
        </pc:spChg>
        <pc:spChg chg="add del">
          <ac:chgData name="Rachel Ryding" userId="275bea174496983f" providerId="LiveId" clId="{FD9A9A0C-88AE-4725-9930-90256F1EF926}" dt="2021-01-15T17:30:53.701" v="3123" actId="26606"/>
          <ac:spMkLst>
            <pc:docMk/>
            <pc:sldMk cId="4071181368" sldId="319"/>
            <ac:spMk id="39" creationId="{BF1BEFAC-BF22-4CF8-9B60-C1CACA905DF7}"/>
          </ac:spMkLst>
        </pc:spChg>
        <pc:spChg chg="add">
          <ac:chgData name="Rachel Ryding" userId="275bea174496983f" providerId="LiveId" clId="{FD9A9A0C-88AE-4725-9930-90256F1EF926}" dt="2021-01-15T17:30:53.716" v="3124" actId="26606"/>
          <ac:spMkLst>
            <pc:docMk/>
            <pc:sldMk cId="4071181368" sldId="319"/>
            <ac:spMk id="42" creationId="{A078A52F-85EA-4C0B-962B-D9D9DD4DD78C}"/>
          </ac:spMkLst>
        </pc:spChg>
        <pc:spChg chg="add">
          <ac:chgData name="Rachel Ryding" userId="275bea174496983f" providerId="LiveId" clId="{FD9A9A0C-88AE-4725-9930-90256F1EF926}" dt="2021-01-15T17:30:53.716" v="3124" actId="26606"/>
          <ac:spMkLst>
            <pc:docMk/>
            <pc:sldMk cId="4071181368" sldId="319"/>
            <ac:spMk id="43" creationId="{919797D5-5700-4683-B30A-5B4D56CB8270}"/>
          </ac:spMkLst>
        </pc:spChg>
        <pc:spChg chg="add">
          <ac:chgData name="Rachel Ryding" userId="275bea174496983f" providerId="LiveId" clId="{FD9A9A0C-88AE-4725-9930-90256F1EF926}" dt="2021-01-15T17:30:53.716" v="3124" actId="26606"/>
          <ac:spMkLst>
            <pc:docMk/>
            <pc:sldMk cId="4071181368" sldId="319"/>
            <ac:spMk id="44" creationId="{4856A7B9-9801-42EC-A4C9-7E22A56EF53D}"/>
          </ac:spMkLst>
        </pc:spChg>
        <pc:spChg chg="add">
          <ac:chgData name="Rachel Ryding" userId="275bea174496983f" providerId="LiveId" clId="{FD9A9A0C-88AE-4725-9930-90256F1EF926}" dt="2021-01-15T17:30:53.716" v="3124" actId="26606"/>
          <ac:spMkLst>
            <pc:docMk/>
            <pc:sldMk cId="4071181368" sldId="319"/>
            <ac:spMk id="45" creationId="{A8D10092-A860-4EFB-963F-A14DA3648858}"/>
          </ac:spMkLst>
        </pc:spChg>
        <pc:spChg chg="add">
          <ac:chgData name="Rachel Ryding" userId="275bea174496983f" providerId="LiveId" clId="{FD9A9A0C-88AE-4725-9930-90256F1EF926}" dt="2021-01-15T17:30:53.716" v="3124" actId="26606"/>
          <ac:spMkLst>
            <pc:docMk/>
            <pc:sldMk cId="4071181368" sldId="319"/>
            <ac:spMk id="46" creationId="{EE15E636-2C9E-42CB-B482-436AA81BF93B}"/>
          </ac:spMkLst>
        </pc:spChg>
        <pc:spChg chg="add">
          <ac:chgData name="Rachel Ryding" userId="275bea174496983f" providerId="LiveId" clId="{FD9A9A0C-88AE-4725-9930-90256F1EF926}" dt="2021-01-15T17:30:53.716" v="3124" actId="26606"/>
          <ac:spMkLst>
            <pc:docMk/>
            <pc:sldMk cId="4071181368" sldId="319"/>
            <ac:spMk id="51" creationId="{6A22DBFB-EC93-45FD-9399-B6BFBE468E2C}"/>
          </ac:spMkLst>
        </pc:spChg>
        <pc:grpChg chg="add">
          <ac:chgData name="Rachel Ryding" userId="275bea174496983f" providerId="LiveId" clId="{FD9A9A0C-88AE-4725-9930-90256F1EF926}" dt="2021-01-15T17:30:53.716" v="3124" actId="26606"/>
          <ac:grpSpMkLst>
            <pc:docMk/>
            <pc:sldMk cId="4071181368" sldId="319"/>
            <ac:grpSpMk id="48" creationId="{01D4AEDF-0CF9-4271-ABB7-3D3489BB42D0}"/>
          </ac:grpSpMkLst>
        </pc:grpChg>
        <pc:graphicFrameChg chg="add del">
          <ac:chgData name="Rachel Ryding" userId="275bea174496983f" providerId="LiveId" clId="{FD9A9A0C-88AE-4725-9930-90256F1EF926}" dt="2021-01-15T17:30:43.054" v="3117" actId="26606"/>
          <ac:graphicFrameMkLst>
            <pc:docMk/>
            <pc:sldMk cId="4071181368" sldId="319"/>
            <ac:graphicFrameMk id="5" creationId="{D3611EC7-15D5-469E-96E8-11631A52914F}"/>
          </ac:graphicFrameMkLst>
        </pc:graphicFrameChg>
        <pc:graphicFrameChg chg="add del">
          <ac:chgData name="Rachel Ryding" userId="275bea174496983f" providerId="LiveId" clId="{FD9A9A0C-88AE-4725-9930-90256F1EF926}" dt="2021-01-15T17:30:49.823" v="3119" actId="26606"/>
          <ac:graphicFrameMkLst>
            <pc:docMk/>
            <pc:sldMk cId="4071181368" sldId="319"/>
            <ac:graphicFrameMk id="21" creationId="{58384019-3709-4FB3-96AF-AD91AB7C3937}"/>
          </ac:graphicFrameMkLst>
        </pc:graphicFrameChg>
        <pc:graphicFrameChg chg="add del">
          <ac:chgData name="Rachel Ryding" userId="275bea174496983f" providerId="LiveId" clId="{FD9A9A0C-88AE-4725-9930-90256F1EF926}" dt="2021-01-15T17:30:51.992" v="3121" actId="26606"/>
          <ac:graphicFrameMkLst>
            <pc:docMk/>
            <pc:sldMk cId="4071181368" sldId="319"/>
            <ac:graphicFrameMk id="32" creationId="{FF5E0DAC-92F0-4B97-9B79-F01525D4D6A3}"/>
          </ac:graphicFrameMkLst>
        </pc:graphicFrameChg>
        <pc:graphicFrameChg chg="add del">
          <ac:chgData name="Rachel Ryding" userId="275bea174496983f" providerId="LiveId" clId="{FD9A9A0C-88AE-4725-9930-90256F1EF926}" dt="2021-01-15T17:30:53.701" v="3123" actId="26606"/>
          <ac:graphicFrameMkLst>
            <pc:docMk/>
            <pc:sldMk cId="4071181368" sldId="319"/>
            <ac:graphicFrameMk id="40" creationId="{8902F425-6B12-4E2B-8F2F-A34546929BF7}"/>
          </ac:graphicFrameMkLst>
        </pc:graphicFrameChg>
        <pc:picChg chg="add">
          <ac:chgData name="Rachel Ryding" userId="275bea174496983f" providerId="LiveId" clId="{FD9A9A0C-88AE-4725-9930-90256F1EF926}" dt="2021-01-15T17:30:53.716" v="3124" actId="26606"/>
          <ac:picMkLst>
            <pc:docMk/>
            <pc:sldMk cId="4071181368" sldId="319"/>
            <ac:picMk id="47" creationId="{46DA8A2E-3406-4FCC-932D-3CEA93F8463A}"/>
          </ac:picMkLst>
        </pc:picChg>
      </pc:sldChg>
      <pc:sldChg chg="addSp modSp new mod setBg">
        <pc:chgData name="Rachel Ryding" userId="275bea174496983f" providerId="LiveId" clId="{FD9A9A0C-88AE-4725-9930-90256F1EF926}" dt="2021-01-15T17:35:48.718" v="3308" actId="1076"/>
        <pc:sldMkLst>
          <pc:docMk/>
          <pc:sldMk cId="1859239196" sldId="320"/>
        </pc:sldMkLst>
        <pc:spChg chg="add mod">
          <ac:chgData name="Rachel Ryding" userId="275bea174496983f" providerId="LiveId" clId="{FD9A9A0C-88AE-4725-9930-90256F1EF926}" dt="2021-01-15T17:34:44.005" v="3296" actId="26606"/>
          <ac:spMkLst>
            <pc:docMk/>
            <pc:sldMk cId="1859239196" sldId="320"/>
            <ac:spMk id="2" creationId="{7CB1352C-2202-46F0-83FD-04A5F8534029}"/>
          </ac:spMkLst>
        </pc:spChg>
        <pc:spChg chg="add mod">
          <ac:chgData name="Rachel Ryding" userId="275bea174496983f" providerId="LiveId" clId="{FD9A9A0C-88AE-4725-9930-90256F1EF926}" dt="2021-01-15T17:35:26.109" v="3304" actId="207"/>
          <ac:spMkLst>
            <pc:docMk/>
            <pc:sldMk cId="1859239196" sldId="320"/>
            <ac:spMk id="3" creationId="{183BCCB7-36AF-448E-A74C-83DCAED2DC1C}"/>
          </ac:spMkLst>
        </pc:spChg>
        <pc:spChg chg="add mod">
          <ac:chgData name="Rachel Ryding" userId="275bea174496983f" providerId="LiveId" clId="{FD9A9A0C-88AE-4725-9930-90256F1EF926}" dt="2021-01-15T17:35:48.718" v="3308" actId="1076"/>
          <ac:spMkLst>
            <pc:docMk/>
            <pc:sldMk cId="1859239196" sldId="320"/>
            <ac:spMk id="4" creationId="{2A5AF8F3-E02A-4DB7-95BE-15F85E62BE61}"/>
          </ac:spMkLst>
        </pc:spChg>
        <pc:spChg chg="add">
          <ac:chgData name="Rachel Ryding" userId="275bea174496983f" providerId="LiveId" clId="{FD9A9A0C-88AE-4725-9930-90256F1EF926}" dt="2021-01-15T17:34:44.005" v="3296" actId="26606"/>
          <ac:spMkLst>
            <pc:docMk/>
            <pc:sldMk cId="1859239196" sldId="320"/>
            <ac:spMk id="8" creationId="{F7660A3D-94D7-4E5D-AE77-F2DEE49DF4EE}"/>
          </ac:spMkLst>
        </pc:spChg>
        <pc:spChg chg="add">
          <ac:chgData name="Rachel Ryding" userId="275bea174496983f" providerId="LiveId" clId="{FD9A9A0C-88AE-4725-9930-90256F1EF926}" dt="2021-01-15T17:34:44.005" v="3296" actId="26606"/>
          <ac:spMkLst>
            <pc:docMk/>
            <pc:sldMk cId="1859239196" sldId="320"/>
            <ac:spMk id="10" creationId="{A44EB985-DC5C-4DAC-9D62-8DC7D0F25A8F}"/>
          </ac:spMkLst>
        </pc:spChg>
        <pc:spChg chg="add">
          <ac:chgData name="Rachel Ryding" userId="275bea174496983f" providerId="LiveId" clId="{FD9A9A0C-88AE-4725-9930-90256F1EF926}" dt="2021-01-15T17:34:44.005" v="3296" actId="26606"/>
          <ac:spMkLst>
            <pc:docMk/>
            <pc:sldMk cId="1859239196" sldId="320"/>
            <ac:spMk id="12" creationId="{3FCB64ED-B050-4F57-8188-F233260082B0}"/>
          </ac:spMkLst>
        </pc:spChg>
        <pc:spChg chg="add">
          <ac:chgData name="Rachel Ryding" userId="275bea174496983f" providerId="LiveId" clId="{FD9A9A0C-88AE-4725-9930-90256F1EF926}" dt="2021-01-15T17:34:44.005" v="3296" actId="26606"/>
          <ac:spMkLst>
            <pc:docMk/>
            <pc:sldMk cId="1859239196" sldId="320"/>
            <ac:spMk id="14" creationId="{495E99FA-492C-4C5E-9893-0F326B1B69E1}"/>
          </ac:spMkLst>
        </pc:spChg>
        <pc:spChg chg="add">
          <ac:chgData name="Rachel Ryding" userId="275bea174496983f" providerId="LiveId" clId="{FD9A9A0C-88AE-4725-9930-90256F1EF926}" dt="2021-01-15T17:34:44.005" v="3296" actId="26606"/>
          <ac:spMkLst>
            <pc:docMk/>
            <pc:sldMk cId="1859239196" sldId="320"/>
            <ac:spMk id="16" creationId="{B373F125-DEF3-41D6-9918-AB21A2ACC37A}"/>
          </ac:spMkLst>
        </pc:spChg>
        <pc:spChg chg="add">
          <ac:chgData name="Rachel Ryding" userId="275bea174496983f" providerId="LiveId" clId="{FD9A9A0C-88AE-4725-9930-90256F1EF926}" dt="2021-01-15T17:34:44.005" v="3296" actId="26606"/>
          <ac:spMkLst>
            <pc:docMk/>
            <pc:sldMk cId="1859239196" sldId="320"/>
            <ac:spMk id="18" creationId="{71E9F226-EB6E-48C9-ADDA-636DE4BF4EBE}"/>
          </ac:spMkLst>
        </pc:spChg>
      </pc:sldChg>
    </pc:docChg>
  </pc:docChgLst>
  <pc:docChgLst>
    <pc:chgData name="Rachel Ryding" userId="275bea174496983f" providerId="LiveId" clId="{1FCAB03A-A2FD-4858-B206-ECFD37F963BB}"/>
    <pc:docChg chg="undo custSel mod addSld delSld modSld sldOrd">
      <pc:chgData name="Rachel Ryding" userId="275bea174496983f" providerId="LiveId" clId="{1FCAB03A-A2FD-4858-B206-ECFD37F963BB}" dt="2020-11-06T19:45:11.227" v="1112" actId="20577"/>
      <pc:docMkLst>
        <pc:docMk/>
      </pc:docMkLst>
      <pc:sldChg chg="addSp modSp mod">
        <pc:chgData name="Rachel Ryding" userId="275bea174496983f" providerId="LiveId" clId="{1FCAB03A-A2FD-4858-B206-ECFD37F963BB}" dt="2020-11-06T19:34:05.505" v="987" actId="1076"/>
        <pc:sldMkLst>
          <pc:docMk/>
          <pc:sldMk cId="3472311007" sldId="256"/>
        </pc:sldMkLst>
        <pc:spChg chg="mod">
          <ac:chgData name="Rachel Ryding" userId="275bea174496983f" providerId="LiveId" clId="{1FCAB03A-A2FD-4858-B206-ECFD37F963BB}" dt="2020-10-26T01:21:34.570" v="319" actId="20577"/>
          <ac:spMkLst>
            <pc:docMk/>
            <pc:sldMk cId="3472311007" sldId="256"/>
            <ac:spMk id="3" creationId="{22A29D73-C510-40C1-BD70-5F0A9248013F}"/>
          </ac:spMkLst>
        </pc:spChg>
        <pc:spChg chg="add mod">
          <ac:chgData name="Rachel Ryding" userId="275bea174496983f" providerId="LiveId" clId="{1FCAB03A-A2FD-4858-B206-ECFD37F963BB}" dt="2020-11-06T19:27:31.827" v="969" actId="1076"/>
          <ac:spMkLst>
            <pc:docMk/>
            <pc:sldMk cId="3472311007" sldId="256"/>
            <ac:spMk id="4" creationId="{4FD9D92A-E841-4541-9295-E250590B9B16}"/>
          </ac:spMkLst>
        </pc:spChg>
        <pc:picChg chg="mod">
          <ac:chgData name="Rachel Ryding" userId="275bea174496983f" providerId="LiveId" clId="{1FCAB03A-A2FD-4858-B206-ECFD37F963BB}" dt="2020-11-06T19:34:05.505" v="987" actId="1076"/>
          <ac:picMkLst>
            <pc:docMk/>
            <pc:sldMk cId="3472311007" sldId="256"/>
            <ac:picMk id="5" creationId="{16F12F31-9B3A-4846-960F-EBBC4B325074}"/>
          </ac:picMkLst>
        </pc:picChg>
      </pc:sldChg>
      <pc:sldChg chg="addSp delSp modSp mod">
        <pc:chgData name="Rachel Ryding" userId="275bea174496983f" providerId="LiveId" clId="{1FCAB03A-A2FD-4858-B206-ECFD37F963BB}" dt="2020-11-06T19:32:15.545" v="973" actId="1076"/>
        <pc:sldMkLst>
          <pc:docMk/>
          <pc:sldMk cId="650148112" sldId="257"/>
        </pc:sldMkLst>
        <pc:picChg chg="add mod">
          <ac:chgData name="Rachel Ryding" userId="275bea174496983f" providerId="LiveId" clId="{1FCAB03A-A2FD-4858-B206-ECFD37F963BB}" dt="2020-11-06T19:32:15.545" v="973" actId="1076"/>
          <ac:picMkLst>
            <pc:docMk/>
            <pc:sldMk cId="650148112" sldId="257"/>
            <ac:picMk id="4" creationId="{4F67DEAE-0537-4211-903C-E7A982F2C87E}"/>
          </ac:picMkLst>
        </pc:picChg>
        <pc:picChg chg="del">
          <ac:chgData name="Rachel Ryding" userId="275bea174496983f" providerId="LiveId" clId="{1FCAB03A-A2FD-4858-B206-ECFD37F963BB}" dt="2020-11-06T14:46:11.597" v="337" actId="478"/>
          <ac:picMkLst>
            <pc:docMk/>
            <pc:sldMk cId="650148112" sldId="257"/>
            <ac:picMk id="4" creationId="{809E0F9C-7B21-4DCC-84DE-85EBAFFE10C1}"/>
          </ac:picMkLst>
        </pc:picChg>
        <pc:picChg chg="del">
          <ac:chgData name="Rachel Ryding" userId="275bea174496983f" providerId="LiveId" clId="{1FCAB03A-A2FD-4858-B206-ECFD37F963BB}" dt="2020-10-26T01:17:56.336" v="229" actId="478"/>
          <ac:picMkLst>
            <pc:docMk/>
            <pc:sldMk cId="650148112" sldId="257"/>
            <ac:picMk id="5" creationId="{A8F7DCBC-3331-4FD4-920C-BA1295F6DCAD}"/>
          </ac:picMkLst>
        </pc:picChg>
      </pc:sldChg>
      <pc:sldChg chg="modSp mod">
        <pc:chgData name="Rachel Ryding" userId="275bea174496983f" providerId="LiveId" clId="{1FCAB03A-A2FD-4858-B206-ECFD37F963BB}" dt="2020-10-26T01:18:53.750" v="230" actId="1076"/>
        <pc:sldMkLst>
          <pc:docMk/>
          <pc:sldMk cId="2383814065" sldId="258"/>
        </pc:sldMkLst>
        <pc:spChg chg="mod">
          <ac:chgData name="Rachel Ryding" userId="275bea174496983f" providerId="LiveId" clId="{1FCAB03A-A2FD-4858-B206-ECFD37F963BB}" dt="2020-10-26T01:18:53.750" v="230" actId="1076"/>
          <ac:spMkLst>
            <pc:docMk/>
            <pc:sldMk cId="2383814065" sldId="258"/>
            <ac:spMk id="11" creationId="{4A7FF2BA-0E2F-4CCE-8653-088B1181CAF9}"/>
          </ac:spMkLst>
        </pc:spChg>
      </pc:sldChg>
      <pc:sldChg chg="delSp mod">
        <pc:chgData name="Rachel Ryding" userId="275bea174496983f" providerId="LiveId" clId="{1FCAB03A-A2FD-4858-B206-ECFD37F963BB}" dt="2020-10-26T01:17:42.498" v="228" actId="478"/>
        <pc:sldMkLst>
          <pc:docMk/>
          <pc:sldMk cId="4043283718" sldId="259"/>
        </pc:sldMkLst>
        <pc:picChg chg="del">
          <ac:chgData name="Rachel Ryding" userId="275bea174496983f" providerId="LiveId" clId="{1FCAB03A-A2FD-4858-B206-ECFD37F963BB}" dt="2020-10-26T01:17:42.498" v="228" actId="478"/>
          <ac:picMkLst>
            <pc:docMk/>
            <pc:sldMk cId="4043283718" sldId="259"/>
            <ac:picMk id="7" creationId="{6AADFC62-D27E-47F6-A41E-40CE3A5BB750}"/>
          </ac:picMkLst>
        </pc:picChg>
      </pc:sldChg>
      <pc:sldChg chg="addSp modSp mod">
        <pc:chgData name="Rachel Ryding" userId="275bea174496983f" providerId="LiveId" clId="{1FCAB03A-A2FD-4858-B206-ECFD37F963BB}" dt="2020-11-06T19:34:14.330" v="989" actId="1076"/>
        <pc:sldMkLst>
          <pc:docMk/>
          <pc:sldMk cId="2351839580" sldId="260"/>
        </pc:sldMkLst>
        <pc:picChg chg="add mod">
          <ac:chgData name="Rachel Ryding" userId="275bea174496983f" providerId="LiveId" clId="{1FCAB03A-A2FD-4858-B206-ECFD37F963BB}" dt="2020-11-06T19:34:14.330" v="989" actId="1076"/>
          <ac:picMkLst>
            <pc:docMk/>
            <pc:sldMk cId="2351839580" sldId="260"/>
            <ac:picMk id="3" creationId="{CB47C3A4-B566-4461-899A-959897FDC121}"/>
          </ac:picMkLst>
        </pc:picChg>
      </pc:sldChg>
      <pc:sldChg chg="addSp delSp modSp mod setBg setClrOvrMap">
        <pc:chgData name="Rachel Ryding" userId="275bea174496983f" providerId="LiveId" clId="{1FCAB03A-A2FD-4858-B206-ECFD37F963BB}" dt="2020-10-26T01:16:13.206" v="217" actId="26606"/>
        <pc:sldMkLst>
          <pc:docMk/>
          <pc:sldMk cId="3967803661" sldId="261"/>
        </pc:sldMkLst>
        <pc:spChg chg="add del">
          <ac:chgData name="Rachel Ryding" userId="275bea174496983f" providerId="LiveId" clId="{1FCAB03A-A2FD-4858-B206-ECFD37F963BB}" dt="2020-10-26T01:15:27.539" v="206" actId="26606"/>
          <ac:spMkLst>
            <pc:docMk/>
            <pc:sldMk cId="3967803661" sldId="261"/>
            <ac:spMk id="14" creationId="{A6A1B076-C02A-406F-87A8-561F6E1742B2}"/>
          </ac:spMkLst>
        </pc:spChg>
        <pc:spChg chg="add del">
          <ac:chgData name="Rachel Ryding" userId="275bea174496983f" providerId="LiveId" clId="{1FCAB03A-A2FD-4858-B206-ECFD37F963BB}" dt="2020-10-26T01:15:27.539" v="206" actId="26606"/>
          <ac:spMkLst>
            <pc:docMk/>
            <pc:sldMk cId="3967803661" sldId="261"/>
            <ac:spMk id="16" creationId="{BD38D5A8-529E-4529-9B7F-EDB2809042DA}"/>
          </ac:spMkLst>
        </pc:spChg>
        <pc:spChg chg="add del">
          <ac:chgData name="Rachel Ryding" userId="275bea174496983f" providerId="LiveId" clId="{1FCAB03A-A2FD-4858-B206-ECFD37F963BB}" dt="2020-10-26T01:15:27.539" v="206" actId="26606"/>
          <ac:spMkLst>
            <pc:docMk/>
            <pc:sldMk cId="3967803661" sldId="261"/>
            <ac:spMk id="18" creationId="{E25AA12F-1FA3-49E4-A754-412020EC93EE}"/>
          </ac:spMkLst>
        </pc:spChg>
        <pc:spChg chg="add del">
          <ac:chgData name="Rachel Ryding" userId="275bea174496983f" providerId="LiveId" clId="{1FCAB03A-A2FD-4858-B206-ECFD37F963BB}" dt="2020-10-26T01:15:30.395" v="208" actId="26606"/>
          <ac:spMkLst>
            <pc:docMk/>
            <pc:sldMk cId="3967803661" sldId="261"/>
            <ac:spMk id="20" creationId="{E26B8CCE-6B07-4893-AAA1-800EDAEF119E}"/>
          </ac:spMkLst>
        </pc:spChg>
        <pc:spChg chg="add del">
          <ac:chgData name="Rachel Ryding" userId="275bea174496983f" providerId="LiveId" clId="{1FCAB03A-A2FD-4858-B206-ECFD37F963BB}" dt="2020-10-26T01:15:30.395" v="208" actId="26606"/>
          <ac:spMkLst>
            <pc:docMk/>
            <pc:sldMk cId="3967803661" sldId="261"/>
            <ac:spMk id="21" creationId="{9871FB50-0611-45F2-8BF2-739990C2B921}"/>
          </ac:spMkLst>
        </pc:spChg>
        <pc:spChg chg="add del">
          <ac:chgData name="Rachel Ryding" userId="275bea174496983f" providerId="LiveId" clId="{1FCAB03A-A2FD-4858-B206-ECFD37F963BB}" dt="2020-10-26T01:15:30.395" v="208" actId="26606"/>
          <ac:spMkLst>
            <pc:docMk/>
            <pc:sldMk cId="3967803661" sldId="261"/>
            <ac:spMk id="22" creationId="{C7765C21-6EFA-4B34-9F54-9CCD8B9533F0}"/>
          </ac:spMkLst>
        </pc:spChg>
        <pc:spChg chg="add del">
          <ac:chgData name="Rachel Ryding" userId="275bea174496983f" providerId="LiveId" clId="{1FCAB03A-A2FD-4858-B206-ECFD37F963BB}" dt="2020-10-26T01:15:30.395" v="208" actId="26606"/>
          <ac:spMkLst>
            <pc:docMk/>
            <pc:sldMk cId="3967803661" sldId="261"/>
            <ac:spMk id="23" creationId="{7FA9C932-1785-4A1F-B97A-5248EE0DC565}"/>
          </ac:spMkLst>
        </pc:spChg>
        <pc:spChg chg="add del">
          <ac:chgData name="Rachel Ryding" userId="275bea174496983f" providerId="LiveId" clId="{1FCAB03A-A2FD-4858-B206-ECFD37F963BB}" dt="2020-10-26T01:15:30.395" v="208" actId="26606"/>
          <ac:spMkLst>
            <pc:docMk/>
            <pc:sldMk cId="3967803661" sldId="261"/>
            <ac:spMk id="24" creationId="{2E490B7E-8308-49C9-9C90-6752EE13049C}"/>
          </ac:spMkLst>
        </pc:spChg>
        <pc:spChg chg="add del">
          <ac:chgData name="Rachel Ryding" userId="275bea174496983f" providerId="LiveId" clId="{1FCAB03A-A2FD-4858-B206-ECFD37F963BB}" dt="2020-10-26T01:15:32.990" v="210" actId="26606"/>
          <ac:spMkLst>
            <pc:docMk/>
            <pc:sldMk cId="3967803661" sldId="261"/>
            <ac:spMk id="26" creationId="{57886309-8F28-488F-8BA9-0BF7494C8DDC}"/>
          </ac:spMkLst>
        </pc:spChg>
        <pc:spChg chg="add del">
          <ac:chgData name="Rachel Ryding" userId="275bea174496983f" providerId="LiveId" clId="{1FCAB03A-A2FD-4858-B206-ECFD37F963BB}" dt="2020-10-26T01:15:32.990" v="210" actId="26606"/>
          <ac:spMkLst>
            <pc:docMk/>
            <pc:sldMk cId="3967803661" sldId="261"/>
            <ac:spMk id="27" creationId="{10D5ABE4-8A47-4A84-9DB4-CCB7A3D42258}"/>
          </ac:spMkLst>
        </pc:spChg>
        <pc:spChg chg="add del">
          <ac:chgData name="Rachel Ryding" userId="275bea174496983f" providerId="LiveId" clId="{1FCAB03A-A2FD-4858-B206-ECFD37F963BB}" dt="2020-10-26T01:15:32.990" v="210" actId="26606"/>
          <ac:spMkLst>
            <pc:docMk/>
            <pc:sldMk cId="3967803661" sldId="261"/>
            <ac:spMk id="28" creationId="{D8EB06DC-2D36-4101-B5B2-45B5B1EEC588}"/>
          </ac:spMkLst>
        </pc:spChg>
        <pc:spChg chg="add del">
          <ac:chgData name="Rachel Ryding" userId="275bea174496983f" providerId="LiveId" clId="{1FCAB03A-A2FD-4858-B206-ECFD37F963BB}" dt="2020-10-26T01:15:56.278" v="215" actId="26606"/>
          <ac:spMkLst>
            <pc:docMk/>
            <pc:sldMk cId="3967803661" sldId="261"/>
            <ac:spMk id="30" creationId="{A6A1B076-C02A-406F-87A8-561F6E1742B2}"/>
          </ac:spMkLst>
        </pc:spChg>
        <pc:spChg chg="add del">
          <ac:chgData name="Rachel Ryding" userId="275bea174496983f" providerId="LiveId" clId="{1FCAB03A-A2FD-4858-B206-ECFD37F963BB}" dt="2020-10-26T01:15:56.278" v="215" actId="26606"/>
          <ac:spMkLst>
            <pc:docMk/>
            <pc:sldMk cId="3967803661" sldId="261"/>
            <ac:spMk id="31" creationId="{BD38D5A8-529E-4529-9B7F-EDB2809042DA}"/>
          </ac:spMkLst>
        </pc:spChg>
        <pc:spChg chg="add del">
          <ac:chgData name="Rachel Ryding" userId="275bea174496983f" providerId="LiveId" clId="{1FCAB03A-A2FD-4858-B206-ECFD37F963BB}" dt="2020-10-26T01:15:56.278" v="215" actId="26606"/>
          <ac:spMkLst>
            <pc:docMk/>
            <pc:sldMk cId="3967803661" sldId="261"/>
            <ac:spMk id="32" creationId="{E25AA12F-1FA3-49E4-A754-412020EC93EE}"/>
          </ac:spMkLst>
        </pc:spChg>
        <pc:spChg chg="add del">
          <ac:chgData name="Rachel Ryding" userId="275bea174496983f" providerId="LiveId" clId="{1FCAB03A-A2FD-4858-B206-ECFD37F963BB}" dt="2020-10-26T01:16:13.206" v="217" actId="26606"/>
          <ac:spMkLst>
            <pc:docMk/>
            <pc:sldMk cId="3967803661" sldId="261"/>
            <ac:spMk id="37" creationId="{9871FB50-0611-45F2-8BF2-739990C2B921}"/>
          </ac:spMkLst>
        </pc:spChg>
        <pc:spChg chg="add del">
          <ac:chgData name="Rachel Ryding" userId="275bea174496983f" providerId="LiveId" clId="{1FCAB03A-A2FD-4858-B206-ECFD37F963BB}" dt="2020-10-26T01:16:13.206" v="217" actId="26606"/>
          <ac:spMkLst>
            <pc:docMk/>
            <pc:sldMk cId="3967803661" sldId="261"/>
            <ac:spMk id="39" creationId="{7FA9C932-1785-4A1F-B97A-5248EE0DC565}"/>
          </ac:spMkLst>
        </pc:spChg>
        <pc:spChg chg="add del">
          <ac:chgData name="Rachel Ryding" userId="275bea174496983f" providerId="LiveId" clId="{1FCAB03A-A2FD-4858-B206-ECFD37F963BB}" dt="2020-10-26T01:16:13.206" v="217" actId="26606"/>
          <ac:spMkLst>
            <pc:docMk/>
            <pc:sldMk cId="3967803661" sldId="261"/>
            <ac:spMk id="41" creationId="{2E490B7E-8308-49C9-9C90-6752EE13049C}"/>
          </ac:spMkLst>
        </pc:spChg>
        <pc:spChg chg="add del">
          <ac:chgData name="Rachel Ryding" userId="275bea174496983f" providerId="LiveId" clId="{1FCAB03A-A2FD-4858-B206-ECFD37F963BB}" dt="2020-10-26T01:16:13.206" v="217" actId="26606"/>
          <ac:spMkLst>
            <pc:docMk/>
            <pc:sldMk cId="3967803661" sldId="261"/>
            <ac:spMk id="43" creationId="{E26B8CCE-6B07-4893-AAA1-800EDAEF119E}"/>
          </ac:spMkLst>
        </pc:spChg>
        <pc:spChg chg="add del">
          <ac:chgData name="Rachel Ryding" userId="275bea174496983f" providerId="LiveId" clId="{1FCAB03A-A2FD-4858-B206-ECFD37F963BB}" dt="2020-10-26T01:16:13.206" v="217" actId="26606"/>
          <ac:spMkLst>
            <pc:docMk/>
            <pc:sldMk cId="3967803661" sldId="261"/>
            <ac:spMk id="45" creationId="{C7765C21-6EFA-4B34-9F54-9CCD8B9533F0}"/>
          </ac:spMkLst>
        </pc:spChg>
        <pc:spChg chg="add">
          <ac:chgData name="Rachel Ryding" userId="275bea174496983f" providerId="LiveId" clId="{1FCAB03A-A2FD-4858-B206-ECFD37F963BB}" dt="2020-10-26T01:16:13.206" v="217" actId="26606"/>
          <ac:spMkLst>
            <pc:docMk/>
            <pc:sldMk cId="3967803661" sldId="261"/>
            <ac:spMk id="50" creationId="{A4308965-434A-4011-8316-8ABEFFED04CD}"/>
          </ac:spMkLst>
        </pc:spChg>
        <pc:spChg chg="add">
          <ac:chgData name="Rachel Ryding" userId="275bea174496983f" providerId="LiveId" clId="{1FCAB03A-A2FD-4858-B206-ECFD37F963BB}" dt="2020-10-26T01:16:13.206" v="217" actId="26606"/>
          <ac:spMkLst>
            <pc:docMk/>
            <pc:sldMk cId="3967803661" sldId="261"/>
            <ac:spMk id="52" creationId="{1C910B0D-8E24-46E7-93D7-329948C60D98}"/>
          </ac:spMkLst>
        </pc:spChg>
        <pc:spChg chg="add">
          <ac:chgData name="Rachel Ryding" userId="275bea174496983f" providerId="LiveId" clId="{1FCAB03A-A2FD-4858-B206-ECFD37F963BB}" dt="2020-10-26T01:16:13.206" v="217" actId="26606"/>
          <ac:spMkLst>
            <pc:docMk/>
            <pc:sldMk cId="3967803661" sldId="261"/>
            <ac:spMk id="54" creationId="{FF215A71-CFAF-4964-A613-D07F75FC1A61}"/>
          </ac:spMkLst>
        </pc:spChg>
        <pc:picChg chg="mod ord">
          <ac:chgData name="Rachel Ryding" userId="275bea174496983f" providerId="LiveId" clId="{1FCAB03A-A2FD-4858-B206-ECFD37F963BB}" dt="2020-10-26T01:16:13.206" v="217" actId="26606"/>
          <ac:picMkLst>
            <pc:docMk/>
            <pc:sldMk cId="3967803661" sldId="261"/>
            <ac:picMk id="5" creationId="{3348A351-12D5-4B68-81EC-6DF32F46A8F9}"/>
          </ac:picMkLst>
        </pc:picChg>
        <pc:picChg chg="mod ord">
          <ac:chgData name="Rachel Ryding" userId="275bea174496983f" providerId="LiveId" clId="{1FCAB03A-A2FD-4858-B206-ECFD37F963BB}" dt="2020-10-26T01:16:13.206" v="217" actId="26606"/>
          <ac:picMkLst>
            <pc:docMk/>
            <pc:sldMk cId="3967803661" sldId="261"/>
            <ac:picMk id="7" creationId="{6E60911F-E90E-467B-A4EA-A89A17A242D6}"/>
          </ac:picMkLst>
        </pc:picChg>
        <pc:picChg chg="del mod">
          <ac:chgData name="Rachel Ryding" userId="275bea174496983f" providerId="LiveId" clId="{1FCAB03A-A2FD-4858-B206-ECFD37F963BB}" dt="2020-10-26T01:16:02.180" v="216" actId="478"/>
          <ac:picMkLst>
            <pc:docMk/>
            <pc:sldMk cId="3967803661" sldId="261"/>
            <ac:picMk id="9" creationId="{76C9457F-9A00-47BC-ADFC-D0B4AC4F213F}"/>
          </ac:picMkLst>
        </pc:picChg>
      </pc:sldChg>
      <pc:sldChg chg="delSp mod">
        <pc:chgData name="Rachel Ryding" userId="275bea174496983f" providerId="LiveId" clId="{1FCAB03A-A2FD-4858-B206-ECFD37F963BB}" dt="2020-10-26T01:17:35.932" v="227" actId="478"/>
        <pc:sldMkLst>
          <pc:docMk/>
          <pc:sldMk cId="3762850025" sldId="262"/>
        </pc:sldMkLst>
        <pc:picChg chg="del">
          <ac:chgData name="Rachel Ryding" userId="275bea174496983f" providerId="LiveId" clId="{1FCAB03A-A2FD-4858-B206-ECFD37F963BB}" dt="2020-10-26T01:17:35.932" v="227" actId="478"/>
          <ac:picMkLst>
            <pc:docMk/>
            <pc:sldMk cId="3762850025" sldId="262"/>
            <ac:picMk id="9" creationId="{3D54ED4A-BA5F-4A29-92B3-F2AE6BDADD57}"/>
          </ac:picMkLst>
        </pc:picChg>
      </pc:sldChg>
      <pc:sldChg chg="addSp modSp mod">
        <pc:chgData name="Rachel Ryding" userId="275bea174496983f" providerId="LiveId" clId="{1FCAB03A-A2FD-4858-B206-ECFD37F963BB}" dt="2020-11-06T19:34:28.701" v="991" actId="1076"/>
        <pc:sldMkLst>
          <pc:docMk/>
          <pc:sldMk cId="2850430768" sldId="263"/>
        </pc:sldMkLst>
        <pc:picChg chg="add mod">
          <ac:chgData name="Rachel Ryding" userId="275bea174496983f" providerId="LiveId" clId="{1FCAB03A-A2FD-4858-B206-ECFD37F963BB}" dt="2020-11-06T19:34:28.701" v="991" actId="1076"/>
          <ac:picMkLst>
            <pc:docMk/>
            <pc:sldMk cId="2850430768" sldId="263"/>
            <ac:picMk id="3" creationId="{AA5217E1-F95D-4702-92AB-3B64521E585C}"/>
          </ac:picMkLst>
        </pc:picChg>
      </pc:sldChg>
      <pc:sldChg chg="addSp modSp mod setBg">
        <pc:chgData name="Rachel Ryding" userId="275bea174496983f" providerId="LiveId" clId="{1FCAB03A-A2FD-4858-B206-ECFD37F963BB}" dt="2020-10-26T01:17:04.985" v="223" actId="26606"/>
        <pc:sldMkLst>
          <pc:docMk/>
          <pc:sldMk cId="2274557268" sldId="265"/>
        </pc:sldMkLst>
        <pc:spChg chg="add">
          <ac:chgData name="Rachel Ryding" userId="275bea174496983f" providerId="LiveId" clId="{1FCAB03A-A2FD-4858-B206-ECFD37F963BB}" dt="2020-10-26T01:17:04.985" v="223" actId="26606"/>
          <ac:spMkLst>
            <pc:docMk/>
            <pc:sldMk cId="2274557268" sldId="265"/>
            <ac:spMk id="8" creationId="{A4308965-434A-4011-8316-8ABEFFED04CD}"/>
          </ac:spMkLst>
        </pc:spChg>
        <pc:spChg chg="add">
          <ac:chgData name="Rachel Ryding" userId="275bea174496983f" providerId="LiveId" clId="{1FCAB03A-A2FD-4858-B206-ECFD37F963BB}" dt="2020-10-26T01:17:04.985" v="223" actId="26606"/>
          <ac:spMkLst>
            <pc:docMk/>
            <pc:sldMk cId="2274557268" sldId="265"/>
            <ac:spMk id="10" creationId="{1C910B0D-8E24-46E7-93D7-329948C60D98}"/>
          </ac:spMkLst>
        </pc:spChg>
        <pc:spChg chg="add">
          <ac:chgData name="Rachel Ryding" userId="275bea174496983f" providerId="LiveId" clId="{1FCAB03A-A2FD-4858-B206-ECFD37F963BB}" dt="2020-10-26T01:17:04.985" v="223" actId="26606"/>
          <ac:spMkLst>
            <pc:docMk/>
            <pc:sldMk cId="2274557268" sldId="265"/>
            <ac:spMk id="12" creationId="{FF215A71-CFAF-4964-A613-D07F75FC1A61}"/>
          </ac:spMkLst>
        </pc:spChg>
        <pc:picChg chg="mod ord">
          <ac:chgData name="Rachel Ryding" userId="275bea174496983f" providerId="LiveId" clId="{1FCAB03A-A2FD-4858-B206-ECFD37F963BB}" dt="2020-10-26T01:17:04.985" v="223" actId="26606"/>
          <ac:picMkLst>
            <pc:docMk/>
            <pc:sldMk cId="2274557268" sldId="265"/>
            <ac:picMk id="2" creationId="{2F383269-080F-4C33-BF9E-3D2F7FF4C9BC}"/>
          </ac:picMkLst>
        </pc:picChg>
        <pc:picChg chg="mod">
          <ac:chgData name="Rachel Ryding" userId="275bea174496983f" providerId="LiveId" clId="{1FCAB03A-A2FD-4858-B206-ECFD37F963BB}" dt="2020-10-26T01:17:04.985" v="223" actId="26606"/>
          <ac:picMkLst>
            <pc:docMk/>
            <pc:sldMk cId="2274557268" sldId="265"/>
            <ac:picMk id="3" creationId="{E0F50A38-9F8E-4C24-B017-75EA17F14715}"/>
          </ac:picMkLst>
        </pc:picChg>
      </pc:sldChg>
      <pc:sldChg chg="addSp delSp modSp mod setBg">
        <pc:chgData name="Rachel Ryding" userId="275bea174496983f" providerId="LiveId" clId="{1FCAB03A-A2FD-4858-B206-ECFD37F963BB}" dt="2020-10-26T01:16:59.983" v="222" actId="26606"/>
        <pc:sldMkLst>
          <pc:docMk/>
          <pc:sldMk cId="1637692484" sldId="266"/>
        </pc:sldMkLst>
        <pc:spChg chg="add">
          <ac:chgData name="Rachel Ryding" userId="275bea174496983f" providerId="LiveId" clId="{1FCAB03A-A2FD-4858-B206-ECFD37F963BB}" dt="2020-10-26T01:16:59.983" v="222" actId="26606"/>
          <ac:spMkLst>
            <pc:docMk/>
            <pc:sldMk cId="1637692484" sldId="266"/>
            <ac:spMk id="5" creationId="{A4308965-434A-4011-8316-8ABEFFED04CD}"/>
          </ac:spMkLst>
        </pc:spChg>
        <pc:spChg chg="add">
          <ac:chgData name="Rachel Ryding" userId="275bea174496983f" providerId="LiveId" clId="{1FCAB03A-A2FD-4858-B206-ECFD37F963BB}" dt="2020-10-26T01:16:59.983" v="222" actId="26606"/>
          <ac:spMkLst>
            <pc:docMk/>
            <pc:sldMk cId="1637692484" sldId="266"/>
            <ac:spMk id="6" creationId="{1C910B0D-8E24-46E7-93D7-329948C60D98}"/>
          </ac:spMkLst>
        </pc:spChg>
        <pc:spChg chg="add">
          <ac:chgData name="Rachel Ryding" userId="275bea174496983f" providerId="LiveId" clId="{1FCAB03A-A2FD-4858-B206-ECFD37F963BB}" dt="2020-10-26T01:16:59.983" v="222" actId="26606"/>
          <ac:spMkLst>
            <pc:docMk/>
            <pc:sldMk cId="1637692484" sldId="266"/>
            <ac:spMk id="7" creationId="{FF215A71-CFAF-4964-A613-D07F75FC1A61}"/>
          </ac:spMkLst>
        </pc:spChg>
        <pc:spChg chg="add del">
          <ac:chgData name="Rachel Ryding" userId="275bea174496983f" providerId="LiveId" clId="{1FCAB03A-A2FD-4858-B206-ECFD37F963BB}" dt="2020-10-26T01:16:41.339" v="221" actId="26606"/>
          <ac:spMkLst>
            <pc:docMk/>
            <pc:sldMk cId="1637692484" sldId="266"/>
            <ac:spMk id="8" creationId="{7AC41CBF-AAFF-447A-9AED-39BF13F11977}"/>
          </ac:spMkLst>
        </pc:spChg>
        <pc:spChg chg="add del">
          <ac:chgData name="Rachel Ryding" userId="275bea174496983f" providerId="LiveId" clId="{1FCAB03A-A2FD-4858-B206-ECFD37F963BB}" dt="2020-10-26T01:16:41.339" v="221" actId="26606"/>
          <ac:spMkLst>
            <pc:docMk/>
            <pc:sldMk cId="1637692484" sldId="266"/>
            <ac:spMk id="10" creationId="{1D8FAD84-D457-4DEE-9ED8-3F8A38A520BC}"/>
          </ac:spMkLst>
        </pc:spChg>
        <pc:spChg chg="add del">
          <ac:chgData name="Rachel Ryding" userId="275bea174496983f" providerId="LiveId" clId="{1FCAB03A-A2FD-4858-B206-ECFD37F963BB}" dt="2020-10-26T01:16:41.339" v="221" actId="26606"/>
          <ac:spMkLst>
            <pc:docMk/>
            <pc:sldMk cId="1637692484" sldId="266"/>
            <ac:spMk id="12" creationId="{06C108D5-E57F-4F6E-80DF-2166F510249E}"/>
          </ac:spMkLst>
        </pc:spChg>
        <pc:picChg chg="mod ord">
          <ac:chgData name="Rachel Ryding" userId="275bea174496983f" providerId="LiveId" clId="{1FCAB03A-A2FD-4858-B206-ECFD37F963BB}" dt="2020-10-26T01:16:59.983" v="222" actId="26606"/>
          <ac:picMkLst>
            <pc:docMk/>
            <pc:sldMk cId="1637692484" sldId="266"/>
            <ac:picMk id="2" creationId="{FD2EBB79-F23B-47E8-807A-DEFCE2486DE4}"/>
          </ac:picMkLst>
        </pc:picChg>
        <pc:picChg chg="mod">
          <ac:chgData name="Rachel Ryding" userId="275bea174496983f" providerId="LiveId" clId="{1FCAB03A-A2FD-4858-B206-ECFD37F963BB}" dt="2020-10-26T01:16:59.983" v="222" actId="26606"/>
          <ac:picMkLst>
            <pc:docMk/>
            <pc:sldMk cId="1637692484" sldId="266"/>
            <ac:picMk id="3" creationId="{326B8FB0-EA51-4C05-A7B0-A2B664078FDE}"/>
          </ac:picMkLst>
        </pc:picChg>
      </pc:sldChg>
      <pc:sldChg chg="addSp modSp mod">
        <pc:chgData name="Rachel Ryding" userId="275bea174496983f" providerId="LiveId" clId="{1FCAB03A-A2FD-4858-B206-ECFD37F963BB}" dt="2020-11-06T19:34:36.293" v="993" actId="1076"/>
        <pc:sldMkLst>
          <pc:docMk/>
          <pc:sldMk cId="1354704911" sldId="269"/>
        </pc:sldMkLst>
        <pc:picChg chg="add mod">
          <ac:chgData name="Rachel Ryding" userId="275bea174496983f" providerId="LiveId" clId="{1FCAB03A-A2FD-4858-B206-ECFD37F963BB}" dt="2020-11-06T19:34:36.293" v="993" actId="1076"/>
          <ac:picMkLst>
            <pc:docMk/>
            <pc:sldMk cId="1354704911" sldId="269"/>
            <ac:picMk id="3" creationId="{A814F15F-95F8-489E-A919-59850807E4EB}"/>
          </ac:picMkLst>
        </pc:picChg>
      </pc:sldChg>
      <pc:sldChg chg="addSp modSp mod">
        <pc:chgData name="Rachel Ryding" userId="275bea174496983f" providerId="LiveId" clId="{1FCAB03A-A2FD-4858-B206-ECFD37F963BB}" dt="2020-11-06T19:44:08.066" v="1111" actId="1076"/>
        <pc:sldMkLst>
          <pc:docMk/>
          <pc:sldMk cId="2415675750" sldId="270"/>
        </pc:sldMkLst>
        <pc:picChg chg="add mod">
          <ac:chgData name="Rachel Ryding" userId="275bea174496983f" providerId="LiveId" clId="{1FCAB03A-A2FD-4858-B206-ECFD37F963BB}" dt="2020-11-06T19:44:08.066" v="1111" actId="1076"/>
          <ac:picMkLst>
            <pc:docMk/>
            <pc:sldMk cId="2415675750" sldId="270"/>
            <ac:picMk id="4" creationId="{6BB9450D-C641-44C0-9E6B-CA55EE591A4A}"/>
          </ac:picMkLst>
        </pc:picChg>
      </pc:sldChg>
      <pc:sldChg chg="addSp modSp add del mod setBg">
        <pc:chgData name="Rachel Ryding" userId="275bea174496983f" providerId="LiveId" clId="{1FCAB03A-A2FD-4858-B206-ECFD37F963BB}" dt="2020-11-06T19:37:22.700" v="996" actId="47"/>
        <pc:sldMkLst>
          <pc:docMk/>
          <pc:sldMk cId="2008768946" sldId="271"/>
        </pc:sldMkLst>
        <pc:spChg chg="add">
          <ac:chgData name="Rachel Ryding" userId="275bea174496983f" providerId="LiveId" clId="{1FCAB03A-A2FD-4858-B206-ECFD37F963BB}" dt="2020-10-26T01:17:10.258" v="224" actId="26606"/>
          <ac:spMkLst>
            <pc:docMk/>
            <pc:sldMk cId="2008768946" sldId="271"/>
            <ac:spMk id="8" creationId="{A4308965-434A-4011-8316-8ABEFFED04CD}"/>
          </ac:spMkLst>
        </pc:spChg>
        <pc:spChg chg="add">
          <ac:chgData name="Rachel Ryding" userId="275bea174496983f" providerId="LiveId" clId="{1FCAB03A-A2FD-4858-B206-ECFD37F963BB}" dt="2020-10-26T01:17:10.258" v="224" actId="26606"/>
          <ac:spMkLst>
            <pc:docMk/>
            <pc:sldMk cId="2008768946" sldId="271"/>
            <ac:spMk id="10" creationId="{1C910B0D-8E24-46E7-93D7-329948C60D98}"/>
          </ac:spMkLst>
        </pc:spChg>
        <pc:spChg chg="add">
          <ac:chgData name="Rachel Ryding" userId="275bea174496983f" providerId="LiveId" clId="{1FCAB03A-A2FD-4858-B206-ECFD37F963BB}" dt="2020-10-26T01:17:10.258" v="224" actId="26606"/>
          <ac:spMkLst>
            <pc:docMk/>
            <pc:sldMk cId="2008768946" sldId="271"/>
            <ac:spMk id="12" creationId="{FF215A71-CFAF-4964-A613-D07F75FC1A61}"/>
          </ac:spMkLst>
        </pc:spChg>
        <pc:picChg chg="mod ord">
          <ac:chgData name="Rachel Ryding" userId="275bea174496983f" providerId="LiveId" clId="{1FCAB03A-A2FD-4858-B206-ECFD37F963BB}" dt="2020-10-26T01:17:10.258" v="224" actId="26606"/>
          <ac:picMkLst>
            <pc:docMk/>
            <pc:sldMk cId="2008768946" sldId="271"/>
            <ac:picMk id="2" creationId="{5BC48440-3976-461B-B5BB-3DF53A7EC307}"/>
          </ac:picMkLst>
        </pc:picChg>
        <pc:picChg chg="mod">
          <ac:chgData name="Rachel Ryding" userId="275bea174496983f" providerId="LiveId" clId="{1FCAB03A-A2FD-4858-B206-ECFD37F963BB}" dt="2020-10-26T01:17:10.258" v="224" actId="26606"/>
          <ac:picMkLst>
            <pc:docMk/>
            <pc:sldMk cId="2008768946" sldId="271"/>
            <ac:picMk id="3" creationId="{98E0463C-FE59-4EB8-A8E3-F675461AD4C5}"/>
          </ac:picMkLst>
        </pc:picChg>
      </pc:sldChg>
      <pc:sldChg chg="addSp delSp modSp mod modNotesTx">
        <pc:chgData name="Rachel Ryding" userId="275bea174496983f" providerId="LiveId" clId="{1FCAB03A-A2FD-4858-B206-ECFD37F963BB}" dt="2020-11-06T19:45:11.227" v="1112" actId="20577"/>
        <pc:sldMkLst>
          <pc:docMk/>
          <pc:sldMk cId="3050995142" sldId="272"/>
        </pc:sldMkLst>
        <pc:spChg chg="mod">
          <ac:chgData name="Rachel Ryding" userId="275bea174496983f" providerId="LiveId" clId="{1FCAB03A-A2FD-4858-B206-ECFD37F963BB}" dt="2020-11-06T18:45:37.632" v="778" actId="122"/>
          <ac:spMkLst>
            <pc:docMk/>
            <pc:sldMk cId="3050995142" sldId="272"/>
            <ac:spMk id="2" creationId="{033CB6F6-F1BE-4FE5-B4CC-80F1A1C695F6}"/>
          </ac:spMkLst>
        </pc:spChg>
        <pc:spChg chg="mod">
          <ac:chgData name="Rachel Ryding" userId="275bea174496983f" providerId="LiveId" clId="{1FCAB03A-A2FD-4858-B206-ECFD37F963BB}" dt="2020-11-06T19:20:26.937" v="883" actId="1076"/>
          <ac:spMkLst>
            <pc:docMk/>
            <pc:sldMk cId="3050995142" sldId="272"/>
            <ac:spMk id="4" creationId="{88C6C1F9-43D3-44FC-8F8B-1FE7FBA4E2C7}"/>
          </ac:spMkLst>
        </pc:spChg>
        <pc:spChg chg="add mod">
          <ac:chgData name="Rachel Ryding" userId="275bea174496983f" providerId="LiveId" clId="{1FCAB03A-A2FD-4858-B206-ECFD37F963BB}" dt="2020-11-06T19:19:57.158" v="872" actId="207"/>
          <ac:spMkLst>
            <pc:docMk/>
            <pc:sldMk cId="3050995142" sldId="272"/>
            <ac:spMk id="7" creationId="{B8ABD73E-9C3D-42E6-AB4E-7478194A5238}"/>
          </ac:spMkLst>
        </pc:spChg>
        <pc:picChg chg="add del mod">
          <ac:chgData name="Rachel Ryding" userId="275bea174496983f" providerId="LiveId" clId="{1FCAB03A-A2FD-4858-B206-ECFD37F963BB}" dt="2020-10-26T01:19:33.246" v="236" actId="478"/>
          <ac:picMkLst>
            <pc:docMk/>
            <pc:sldMk cId="3050995142" sldId="272"/>
            <ac:picMk id="6" creationId="{B0E68501-7850-4F3A-974B-DB52A1380C81}"/>
          </ac:picMkLst>
        </pc:picChg>
        <pc:picChg chg="add mod">
          <ac:chgData name="Rachel Ryding" userId="275bea174496983f" providerId="LiveId" clId="{1FCAB03A-A2FD-4858-B206-ECFD37F963BB}" dt="2020-11-06T19:23:39.151" v="888" actId="1076"/>
          <ac:picMkLst>
            <pc:docMk/>
            <pc:sldMk cId="3050995142" sldId="272"/>
            <ac:picMk id="6" creationId="{CEB97A33-4B9F-45CB-A86C-1B0DE25A612D}"/>
          </ac:picMkLst>
        </pc:picChg>
      </pc:sldChg>
      <pc:sldChg chg="modNotesTx">
        <pc:chgData name="Rachel Ryding" userId="275bea174496983f" providerId="LiveId" clId="{1FCAB03A-A2FD-4858-B206-ECFD37F963BB}" dt="2020-11-06T19:39:52.531" v="1109" actId="20577"/>
        <pc:sldMkLst>
          <pc:docMk/>
          <pc:sldMk cId="2699884706" sldId="273"/>
        </pc:sldMkLst>
      </pc:sldChg>
      <pc:sldChg chg="modSp mod">
        <pc:chgData name="Rachel Ryding" userId="275bea174496983f" providerId="LiveId" clId="{1FCAB03A-A2FD-4858-B206-ECFD37F963BB}" dt="2020-10-26T01:05:07.080" v="173" actId="20577"/>
        <pc:sldMkLst>
          <pc:docMk/>
          <pc:sldMk cId="335081191" sldId="276"/>
        </pc:sldMkLst>
        <pc:spChg chg="mod">
          <ac:chgData name="Rachel Ryding" userId="275bea174496983f" providerId="LiveId" clId="{1FCAB03A-A2FD-4858-B206-ECFD37F963BB}" dt="2020-10-26T01:05:07.080" v="173" actId="20577"/>
          <ac:spMkLst>
            <pc:docMk/>
            <pc:sldMk cId="335081191" sldId="276"/>
            <ac:spMk id="2" creationId="{224945E1-5F51-4FB0-B713-94226F58906F}"/>
          </ac:spMkLst>
        </pc:spChg>
      </pc:sldChg>
      <pc:sldChg chg="addSp delSp modSp mod modNotesTx">
        <pc:chgData name="Rachel Ryding" userId="275bea174496983f" providerId="LiveId" clId="{1FCAB03A-A2FD-4858-B206-ECFD37F963BB}" dt="2020-10-26T01:04:52.963" v="169" actId="1076"/>
        <pc:sldMkLst>
          <pc:docMk/>
          <pc:sldMk cId="1453950055" sldId="277"/>
        </pc:sldMkLst>
        <pc:spChg chg="mod">
          <ac:chgData name="Rachel Ryding" userId="275bea174496983f" providerId="LiveId" clId="{1FCAB03A-A2FD-4858-B206-ECFD37F963BB}" dt="2020-10-26T01:04:47.959" v="168" actId="20577"/>
          <ac:spMkLst>
            <pc:docMk/>
            <pc:sldMk cId="1453950055" sldId="277"/>
            <ac:spMk id="2" creationId="{F78275EE-AAB2-43DA-AF6B-A61213B7E3B8}"/>
          </ac:spMkLst>
        </pc:spChg>
        <pc:spChg chg="add mod">
          <ac:chgData name="Rachel Ryding" userId="275bea174496983f" providerId="LiveId" clId="{1FCAB03A-A2FD-4858-B206-ECFD37F963BB}" dt="2020-10-26T01:04:37.694" v="159" actId="1076"/>
          <ac:spMkLst>
            <pc:docMk/>
            <pc:sldMk cId="1453950055" sldId="277"/>
            <ac:spMk id="8" creationId="{C1E5133F-F65C-4B3A-A1F9-75DFC17FD119}"/>
          </ac:spMkLst>
        </pc:spChg>
        <pc:graphicFrameChg chg="mod">
          <ac:chgData name="Rachel Ryding" userId="275bea174496983f" providerId="LiveId" clId="{1FCAB03A-A2FD-4858-B206-ECFD37F963BB}" dt="2020-10-26T01:04:52.963" v="169" actId="1076"/>
          <ac:graphicFrameMkLst>
            <pc:docMk/>
            <pc:sldMk cId="1453950055" sldId="277"/>
            <ac:graphicFrameMk id="5" creationId="{C72450DC-7B1D-4EBD-814D-C6D27B3B741C}"/>
          </ac:graphicFrameMkLst>
        </pc:graphicFrameChg>
        <pc:graphicFrameChg chg="add del mod">
          <ac:chgData name="Rachel Ryding" userId="275bea174496983f" providerId="LiveId" clId="{1FCAB03A-A2FD-4858-B206-ECFD37F963BB}" dt="2020-10-26T01:00:38.318" v="10" actId="478"/>
          <ac:graphicFrameMkLst>
            <pc:docMk/>
            <pc:sldMk cId="1453950055" sldId="277"/>
            <ac:graphicFrameMk id="6" creationId="{CAC89243-4D21-4576-9D30-147CA3BCB304}"/>
          </ac:graphicFrameMkLst>
        </pc:graphicFrameChg>
      </pc:sldChg>
      <pc:sldChg chg="addSp modSp new mod setBg">
        <pc:chgData name="Rachel Ryding" userId="275bea174496983f" providerId="LiveId" clId="{1FCAB03A-A2FD-4858-B206-ECFD37F963BB}" dt="2020-10-26T01:17:13.505" v="225" actId="26606"/>
        <pc:sldMkLst>
          <pc:docMk/>
          <pc:sldMk cId="1604822067" sldId="278"/>
        </pc:sldMkLst>
        <pc:spChg chg="add">
          <ac:chgData name="Rachel Ryding" userId="275bea174496983f" providerId="LiveId" clId="{1FCAB03A-A2FD-4858-B206-ECFD37F963BB}" dt="2020-10-26T01:17:13.505" v="225" actId="26606"/>
          <ac:spMkLst>
            <pc:docMk/>
            <pc:sldMk cId="1604822067" sldId="278"/>
            <ac:spMk id="8" creationId="{A4308965-434A-4011-8316-8ABEFFED04CD}"/>
          </ac:spMkLst>
        </pc:spChg>
        <pc:spChg chg="add">
          <ac:chgData name="Rachel Ryding" userId="275bea174496983f" providerId="LiveId" clId="{1FCAB03A-A2FD-4858-B206-ECFD37F963BB}" dt="2020-10-26T01:17:13.505" v="225" actId="26606"/>
          <ac:spMkLst>
            <pc:docMk/>
            <pc:sldMk cId="1604822067" sldId="278"/>
            <ac:spMk id="10" creationId="{1C910B0D-8E24-46E7-93D7-329948C60D98}"/>
          </ac:spMkLst>
        </pc:spChg>
        <pc:spChg chg="add">
          <ac:chgData name="Rachel Ryding" userId="275bea174496983f" providerId="LiveId" clId="{1FCAB03A-A2FD-4858-B206-ECFD37F963BB}" dt="2020-10-26T01:17:13.505" v="225" actId="26606"/>
          <ac:spMkLst>
            <pc:docMk/>
            <pc:sldMk cId="1604822067" sldId="278"/>
            <ac:spMk id="12" creationId="{FF215A71-CFAF-4964-A613-D07F75FC1A61}"/>
          </ac:spMkLst>
        </pc:spChg>
        <pc:picChg chg="add mod">
          <ac:chgData name="Rachel Ryding" userId="275bea174496983f" providerId="LiveId" clId="{1FCAB03A-A2FD-4858-B206-ECFD37F963BB}" dt="2020-10-26T01:17:13.505" v="225" actId="26606"/>
          <ac:picMkLst>
            <pc:docMk/>
            <pc:sldMk cId="1604822067" sldId="278"/>
            <ac:picMk id="2" creationId="{E155D8F8-AC4D-4074-8BCE-8641ADE2B95F}"/>
          </ac:picMkLst>
        </pc:picChg>
        <pc:picChg chg="add mod">
          <ac:chgData name="Rachel Ryding" userId="275bea174496983f" providerId="LiveId" clId="{1FCAB03A-A2FD-4858-B206-ECFD37F963BB}" dt="2020-10-26T01:17:13.505" v="225" actId="26606"/>
          <ac:picMkLst>
            <pc:docMk/>
            <pc:sldMk cId="1604822067" sldId="278"/>
            <ac:picMk id="3" creationId="{B325FE60-BFBC-4EDF-84EC-3C6E038FC20F}"/>
          </ac:picMkLst>
        </pc:picChg>
      </pc:sldChg>
      <pc:sldChg chg="addSp modSp new mod setBg">
        <pc:chgData name="Rachel Ryding" userId="275bea174496983f" providerId="LiveId" clId="{1FCAB03A-A2FD-4858-B206-ECFD37F963BB}" dt="2020-10-26T01:17:16.860" v="226" actId="26606"/>
        <pc:sldMkLst>
          <pc:docMk/>
          <pc:sldMk cId="1932098809" sldId="279"/>
        </pc:sldMkLst>
        <pc:spChg chg="add">
          <ac:chgData name="Rachel Ryding" userId="275bea174496983f" providerId="LiveId" clId="{1FCAB03A-A2FD-4858-B206-ECFD37F963BB}" dt="2020-10-26T01:17:16.860" v="226" actId="26606"/>
          <ac:spMkLst>
            <pc:docMk/>
            <pc:sldMk cId="1932098809" sldId="279"/>
            <ac:spMk id="8" creationId="{A4308965-434A-4011-8316-8ABEFFED04CD}"/>
          </ac:spMkLst>
        </pc:spChg>
        <pc:spChg chg="add">
          <ac:chgData name="Rachel Ryding" userId="275bea174496983f" providerId="LiveId" clId="{1FCAB03A-A2FD-4858-B206-ECFD37F963BB}" dt="2020-10-26T01:17:16.860" v="226" actId="26606"/>
          <ac:spMkLst>
            <pc:docMk/>
            <pc:sldMk cId="1932098809" sldId="279"/>
            <ac:spMk id="10" creationId="{1C910B0D-8E24-46E7-93D7-329948C60D98}"/>
          </ac:spMkLst>
        </pc:spChg>
        <pc:spChg chg="add">
          <ac:chgData name="Rachel Ryding" userId="275bea174496983f" providerId="LiveId" clId="{1FCAB03A-A2FD-4858-B206-ECFD37F963BB}" dt="2020-10-26T01:17:16.860" v="226" actId="26606"/>
          <ac:spMkLst>
            <pc:docMk/>
            <pc:sldMk cId="1932098809" sldId="279"/>
            <ac:spMk id="12" creationId="{FF215A71-CFAF-4964-A613-D07F75FC1A61}"/>
          </ac:spMkLst>
        </pc:spChg>
        <pc:picChg chg="add mod ord">
          <ac:chgData name="Rachel Ryding" userId="275bea174496983f" providerId="LiveId" clId="{1FCAB03A-A2FD-4858-B206-ECFD37F963BB}" dt="2020-10-26T01:17:16.860" v="226" actId="26606"/>
          <ac:picMkLst>
            <pc:docMk/>
            <pc:sldMk cId="1932098809" sldId="279"/>
            <ac:picMk id="2" creationId="{A53D7E84-BCF0-4760-9903-35609B61C6DC}"/>
          </ac:picMkLst>
        </pc:picChg>
        <pc:picChg chg="add mod">
          <ac:chgData name="Rachel Ryding" userId="275bea174496983f" providerId="LiveId" clId="{1FCAB03A-A2FD-4858-B206-ECFD37F963BB}" dt="2020-10-26T01:17:16.860" v="226" actId="26606"/>
          <ac:picMkLst>
            <pc:docMk/>
            <pc:sldMk cId="1932098809" sldId="279"/>
            <ac:picMk id="3" creationId="{EB69CAE7-0A81-405E-A9F1-7FA7E76DCD3C}"/>
          </ac:picMkLst>
        </pc:picChg>
      </pc:sldChg>
      <pc:sldChg chg="del">
        <pc:chgData name="Rachel Ryding" userId="275bea174496983f" providerId="LiveId" clId="{1FCAB03A-A2FD-4858-B206-ECFD37F963BB}" dt="2020-11-06T14:47:43.090" v="344" actId="47"/>
        <pc:sldMkLst>
          <pc:docMk/>
          <pc:sldMk cId="2984605331" sldId="279"/>
        </pc:sldMkLst>
      </pc:sldChg>
      <pc:sldChg chg="delSp modSp add mod modClrScheme chgLayout modNotesTx">
        <pc:chgData name="Rachel Ryding" userId="275bea174496983f" providerId="LiveId" clId="{1FCAB03A-A2FD-4858-B206-ECFD37F963BB}" dt="2020-11-06T19:32:40.784" v="977" actId="1076"/>
        <pc:sldMkLst>
          <pc:docMk/>
          <pc:sldMk cId="0" sldId="299"/>
        </pc:sldMkLst>
        <pc:spChg chg="del">
          <ac:chgData name="Rachel Ryding" userId="275bea174496983f" providerId="LiveId" clId="{1FCAB03A-A2FD-4858-B206-ECFD37F963BB}" dt="2020-11-06T14:48:33.376" v="346" actId="700"/>
          <ac:spMkLst>
            <pc:docMk/>
            <pc:sldMk cId="0" sldId="299"/>
            <ac:spMk id="473" creationId="{00000000-0000-0000-0000-000000000000}"/>
          </ac:spMkLst>
        </pc:spChg>
        <pc:spChg chg="mod ord">
          <ac:chgData name="Rachel Ryding" userId="275bea174496983f" providerId="LiveId" clId="{1FCAB03A-A2FD-4858-B206-ECFD37F963BB}" dt="2020-11-06T14:48:33.376" v="346" actId="700"/>
          <ac:spMkLst>
            <pc:docMk/>
            <pc:sldMk cId="0" sldId="299"/>
            <ac:spMk id="474" creationId="{00000000-0000-0000-0000-000000000000}"/>
          </ac:spMkLst>
        </pc:spChg>
        <pc:spChg chg="mod">
          <ac:chgData name="Rachel Ryding" userId="275bea174496983f" providerId="LiveId" clId="{1FCAB03A-A2FD-4858-B206-ECFD37F963BB}" dt="2020-11-06T19:32:40.784" v="977" actId="1076"/>
          <ac:spMkLst>
            <pc:docMk/>
            <pc:sldMk cId="0" sldId="299"/>
            <ac:spMk id="480" creationId="{00000000-0000-0000-0000-000000000000}"/>
          </ac:spMkLst>
        </pc:spChg>
      </pc:sldChg>
      <pc:sldChg chg="modSp add mod ord">
        <pc:chgData name="Rachel Ryding" userId="275bea174496983f" providerId="LiveId" clId="{1FCAB03A-A2FD-4858-B206-ECFD37F963BB}" dt="2020-11-06T18:11:21.620" v="461"/>
        <pc:sldMkLst>
          <pc:docMk/>
          <pc:sldMk cId="0" sldId="303"/>
        </pc:sldMkLst>
        <pc:graphicFrameChg chg="mod modGraphic">
          <ac:chgData name="Rachel Ryding" userId="275bea174496983f" providerId="LiveId" clId="{1FCAB03A-A2FD-4858-B206-ECFD37F963BB}" dt="2020-11-06T14:47:37.779" v="343" actId="12385"/>
          <ac:graphicFrameMkLst>
            <pc:docMk/>
            <pc:sldMk cId="0" sldId="303"/>
            <ac:graphicFrameMk id="510" creationId="{00000000-0000-0000-0000-000000000000}"/>
          </ac:graphicFrameMkLst>
        </pc:graphicFrameChg>
      </pc:sldChg>
      <pc:sldChg chg="addSp modSp add mod ord">
        <pc:chgData name="Rachel Ryding" userId="275bea174496983f" providerId="LiveId" clId="{1FCAB03A-A2FD-4858-B206-ECFD37F963BB}" dt="2020-11-06T19:32:28.421" v="976" actId="14100"/>
        <pc:sldMkLst>
          <pc:docMk/>
          <pc:sldMk cId="0" sldId="306"/>
        </pc:sldMkLst>
        <pc:picChg chg="add mod">
          <ac:chgData name="Rachel Ryding" userId="275bea174496983f" providerId="LiveId" clId="{1FCAB03A-A2FD-4858-B206-ECFD37F963BB}" dt="2020-11-06T19:32:28.421" v="976" actId="14100"/>
          <ac:picMkLst>
            <pc:docMk/>
            <pc:sldMk cId="0" sldId="306"/>
            <ac:picMk id="2" creationId="{6FFA6021-CB3A-40FE-BE53-029A503F8852}"/>
          </ac:picMkLst>
        </pc:picChg>
      </pc:sldChg>
      <pc:sldChg chg="addSp delSp modSp new mod setBg">
        <pc:chgData name="Rachel Ryding" userId="275bea174496983f" providerId="LiveId" clId="{1FCAB03A-A2FD-4858-B206-ECFD37F963BB}" dt="2020-11-06T19:33:58.809" v="986" actId="1076"/>
        <pc:sldMkLst>
          <pc:docMk/>
          <pc:sldMk cId="3482462618" sldId="307"/>
        </pc:sldMkLst>
        <pc:spChg chg="mod">
          <ac:chgData name="Rachel Ryding" userId="275bea174496983f" providerId="LiveId" clId="{1FCAB03A-A2FD-4858-B206-ECFD37F963BB}" dt="2020-11-06T18:20:38.241" v="708" actId="20577"/>
          <ac:spMkLst>
            <pc:docMk/>
            <pc:sldMk cId="3482462618" sldId="307"/>
            <ac:spMk id="2" creationId="{98DFDA0F-05C8-4568-B836-663FD62C1F24}"/>
          </ac:spMkLst>
        </pc:spChg>
        <pc:spChg chg="del">
          <ac:chgData name="Rachel Ryding" userId="275bea174496983f" providerId="LiveId" clId="{1FCAB03A-A2FD-4858-B206-ECFD37F963BB}" dt="2020-11-06T18:11:48.713" v="479" actId="26606"/>
          <ac:spMkLst>
            <pc:docMk/>
            <pc:sldMk cId="3482462618" sldId="307"/>
            <ac:spMk id="3" creationId="{6C496E67-B1B4-49ED-A31E-32261224C83B}"/>
          </ac:spMkLst>
        </pc:spChg>
        <pc:spChg chg="add">
          <ac:chgData name="Rachel Ryding" userId="275bea174496983f" providerId="LiveId" clId="{1FCAB03A-A2FD-4858-B206-ECFD37F963BB}" dt="2020-11-06T18:11:48.713" v="479" actId="26606"/>
          <ac:spMkLst>
            <pc:docMk/>
            <pc:sldMk cId="3482462618" sldId="307"/>
            <ac:spMk id="8" creationId="{F7660A3D-94D7-4E5D-AE77-F2DEE49DF4EE}"/>
          </ac:spMkLst>
        </pc:spChg>
        <pc:spChg chg="add">
          <ac:chgData name="Rachel Ryding" userId="275bea174496983f" providerId="LiveId" clId="{1FCAB03A-A2FD-4858-B206-ECFD37F963BB}" dt="2020-11-06T18:11:48.713" v="479" actId="26606"/>
          <ac:spMkLst>
            <pc:docMk/>
            <pc:sldMk cId="3482462618" sldId="307"/>
            <ac:spMk id="10" creationId="{A44EB985-DC5C-4DAC-9D62-8DC7D0F25A8F}"/>
          </ac:spMkLst>
        </pc:spChg>
        <pc:spChg chg="add">
          <ac:chgData name="Rachel Ryding" userId="275bea174496983f" providerId="LiveId" clId="{1FCAB03A-A2FD-4858-B206-ECFD37F963BB}" dt="2020-11-06T18:11:48.713" v="479" actId="26606"/>
          <ac:spMkLst>
            <pc:docMk/>
            <pc:sldMk cId="3482462618" sldId="307"/>
            <ac:spMk id="12" creationId="{3FCB64ED-B050-4F57-8188-F233260082B0}"/>
          </ac:spMkLst>
        </pc:spChg>
        <pc:spChg chg="add">
          <ac:chgData name="Rachel Ryding" userId="275bea174496983f" providerId="LiveId" clId="{1FCAB03A-A2FD-4858-B206-ECFD37F963BB}" dt="2020-11-06T18:11:48.713" v="479" actId="26606"/>
          <ac:spMkLst>
            <pc:docMk/>
            <pc:sldMk cId="3482462618" sldId="307"/>
            <ac:spMk id="14" creationId="{2BF5D0F4-EA4E-47A5-87BE-9ABB1AF66DCF}"/>
          </ac:spMkLst>
        </pc:spChg>
        <pc:spChg chg="add">
          <ac:chgData name="Rachel Ryding" userId="275bea174496983f" providerId="LiveId" clId="{1FCAB03A-A2FD-4858-B206-ECFD37F963BB}" dt="2020-11-06T18:11:48.713" v="479" actId="26606"/>
          <ac:spMkLst>
            <pc:docMk/>
            <pc:sldMk cId="3482462618" sldId="307"/>
            <ac:spMk id="16" creationId="{328C565D-A991-4381-AC37-76A58A4A128F}"/>
          </ac:spMkLst>
        </pc:spChg>
        <pc:spChg chg="add">
          <ac:chgData name="Rachel Ryding" userId="275bea174496983f" providerId="LiveId" clId="{1FCAB03A-A2FD-4858-B206-ECFD37F963BB}" dt="2020-11-06T18:11:48.713" v="479" actId="26606"/>
          <ac:spMkLst>
            <pc:docMk/>
            <pc:sldMk cId="3482462618" sldId="307"/>
            <ac:spMk id="18" creationId="{B7180431-F4DE-415D-BCBB-9316423C37C1}"/>
          </ac:spMkLst>
        </pc:spChg>
        <pc:spChg chg="add">
          <ac:chgData name="Rachel Ryding" userId="275bea174496983f" providerId="LiveId" clId="{1FCAB03A-A2FD-4858-B206-ECFD37F963BB}" dt="2020-11-06T18:11:48.713" v="479" actId="26606"/>
          <ac:spMkLst>
            <pc:docMk/>
            <pc:sldMk cId="3482462618" sldId="307"/>
            <ac:spMk id="20" creationId="{EEABD997-5EF9-4E9B-AFBB-F6DFAAF3ADF0}"/>
          </ac:spMkLst>
        </pc:spChg>
        <pc:spChg chg="add">
          <ac:chgData name="Rachel Ryding" userId="275bea174496983f" providerId="LiveId" clId="{1FCAB03A-A2FD-4858-B206-ECFD37F963BB}" dt="2020-11-06T18:11:48.713" v="479" actId="26606"/>
          <ac:spMkLst>
            <pc:docMk/>
            <pc:sldMk cId="3482462618" sldId="307"/>
            <ac:spMk id="22" creationId="{E9AB5EE6-A047-4B18-B998-D46DF3CC36FE}"/>
          </ac:spMkLst>
        </pc:spChg>
        <pc:picChg chg="add mod">
          <ac:chgData name="Rachel Ryding" userId="275bea174496983f" providerId="LiveId" clId="{1FCAB03A-A2FD-4858-B206-ECFD37F963BB}" dt="2020-11-06T19:33:58.809" v="986" actId="1076"/>
          <ac:picMkLst>
            <pc:docMk/>
            <pc:sldMk cId="3482462618" sldId="307"/>
            <ac:picMk id="4" creationId="{D28BF2A8-7429-4AE5-BECB-5B770D3748FD}"/>
          </ac:picMkLst>
        </pc:picChg>
      </pc:sldChg>
      <pc:sldChg chg="addSp delSp modSp new del mod setBg modClrScheme chgLayout">
        <pc:chgData name="Rachel Ryding" userId="275bea174496983f" providerId="LiveId" clId="{1FCAB03A-A2FD-4858-B206-ECFD37F963BB}" dt="2020-11-06T18:20:48.844" v="709" actId="47"/>
        <pc:sldMkLst>
          <pc:docMk/>
          <pc:sldMk cId="181681248" sldId="308"/>
        </pc:sldMkLst>
        <pc:spChg chg="mod ord">
          <ac:chgData name="Rachel Ryding" userId="275bea174496983f" providerId="LiveId" clId="{1FCAB03A-A2FD-4858-B206-ECFD37F963BB}" dt="2020-11-06T18:18:35.106" v="641" actId="26606"/>
          <ac:spMkLst>
            <pc:docMk/>
            <pc:sldMk cId="181681248" sldId="308"/>
            <ac:spMk id="2" creationId="{A8198413-2000-40D6-A430-CD2406ADCD9F}"/>
          </ac:spMkLst>
        </pc:spChg>
        <pc:spChg chg="mod ord">
          <ac:chgData name="Rachel Ryding" userId="275bea174496983f" providerId="LiveId" clId="{1FCAB03A-A2FD-4858-B206-ECFD37F963BB}" dt="2020-11-06T18:18:35.106" v="641" actId="26606"/>
          <ac:spMkLst>
            <pc:docMk/>
            <pc:sldMk cId="181681248" sldId="308"/>
            <ac:spMk id="3" creationId="{3E4F7C10-88DC-4FA6-B10C-F505F8A653A5}"/>
          </ac:spMkLst>
        </pc:spChg>
        <pc:spChg chg="add del mod ord">
          <ac:chgData name="Rachel Ryding" userId="275bea174496983f" providerId="LiveId" clId="{1FCAB03A-A2FD-4858-B206-ECFD37F963BB}" dt="2020-11-06T18:17:48.085" v="624" actId="478"/>
          <ac:spMkLst>
            <pc:docMk/>
            <pc:sldMk cId="181681248" sldId="308"/>
            <ac:spMk id="5" creationId="{FE52EA6D-B943-440C-A0AC-0232FBCF16BA}"/>
          </ac:spMkLst>
        </pc:spChg>
        <pc:spChg chg="add">
          <ac:chgData name="Rachel Ryding" userId="275bea174496983f" providerId="LiveId" clId="{1FCAB03A-A2FD-4858-B206-ECFD37F963BB}" dt="2020-11-06T18:18:35.106" v="641" actId="26606"/>
          <ac:spMkLst>
            <pc:docMk/>
            <pc:sldMk cId="181681248" sldId="308"/>
            <ac:spMk id="9" creationId="{48E96387-12F1-45E4-9322-ABBF2EE040E9}"/>
          </ac:spMkLst>
        </pc:spChg>
        <pc:spChg chg="add">
          <ac:chgData name="Rachel Ryding" userId="275bea174496983f" providerId="LiveId" clId="{1FCAB03A-A2FD-4858-B206-ECFD37F963BB}" dt="2020-11-06T18:18:35.106" v="641" actId="26606"/>
          <ac:spMkLst>
            <pc:docMk/>
            <pc:sldMk cId="181681248" sldId="308"/>
            <ac:spMk id="11" creationId="{A9F421DD-DE4E-4547-A904-3F80E25E3F35}"/>
          </ac:spMkLst>
        </pc:spChg>
        <pc:spChg chg="add">
          <ac:chgData name="Rachel Ryding" userId="275bea174496983f" providerId="LiveId" clId="{1FCAB03A-A2FD-4858-B206-ECFD37F963BB}" dt="2020-11-06T18:18:35.106" v="641" actId="26606"/>
          <ac:spMkLst>
            <pc:docMk/>
            <pc:sldMk cId="181681248" sldId="308"/>
            <ac:spMk id="13" creationId="{09985DEC-1215-4209-9708-B45CC977402E}"/>
          </ac:spMkLst>
        </pc:spChg>
        <pc:spChg chg="add">
          <ac:chgData name="Rachel Ryding" userId="275bea174496983f" providerId="LiveId" clId="{1FCAB03A-A2FD-4858-B206-ECFD37F963BB}" dt="2020-11-06T18:18:35.106" v="641" actId="26606"/>
          <ac:spMkLst>
            <pc:docMk/>
            <pc:sldMk cId="181681248" sldId="308"/>
            <ac:spMk id="15" creationId="{A926A64B-3BCB-44CC-892E-C791C324B7F0}"/>
          </ac:spMkLst>
        </pc:spChg>
        <pc:spChg chg="add">
          <ac:chgData name="Rachel Ryding" userId="275bea174496983f" providerId="LiveId" clId="{1FCAB03A-A2FD-4858-B206-ECFD37F963BB}" dt="2020-11-06T18:18:35.106" v="641" actId="26606"/>
          <ac:spMkLst>
            <pc:docMk/>
            <pc:sldMk cId="181681248" sldId="308"/>
            <ac:spMk id="17" creationId="{E97FF61E-4BA9-4C8B-AD03-05E9B2A40AA7}"/>
          </ac:spMkLst>
        </pc:spChg>
        <pc:spChg chg="add">
          <ac:chgData name="Rachel Ryding" userId="275bea174496983f" providerId="LiveId" clId="{1FCAB03A-A2FD-4858-B206-ECFD37F963BB}" dt="2020-11-06T18:18:35.106" v="641" actId="26606"/>
          <ac:spMkLst>
            <pc:docMk/>
            <pc:sldMk cId="181681248" sldId="308"/>
            <ac:spMk id="19" creationId="{F166425F-5B9E-47A4-9DDB-F86B87375E30}"/>
          </ac:spMkLst>
        </pc:spChg>
        <pc:picChg chg="add mod">
          <ac:chgData name="Rachel Ryding" userId="275bea174496983f" providerId="LiveId" clId="{1FCAB03A-A2FD-4858-B206-ECFD37F963BB}" dt="2020-11-06T18:18:50.813" v="648" actId="1076"/>
          <ac:picMkLst>
            <pc:docMk/>
            <pc:sldMk cId="181681248" sldId="308"/>
            <ac:picMk id="4" creationId="{3AB7F3F6-5065-4A4A-B798-258FBAAE5182}"/>
          </ac:picMkLst>
        </pc:picChg>
      </pc:sldChg>
      <pc:sldChg chg="addSp delSp modSp new mod setBg">
        <pc:chgData name="Rachel Ryding" userId="275bea174496983f" providerId="LiveId" clId="{1FCAB03A-A2FD-4858-B206-ECFD37F963BB}" dt="2020-11-06T18:19:53.602" v="672" actId="1076"/>
        <pc:sldMkLst>
          <pc:docMk/>
          <pc:sldMk cId="3111030135" sldId="309"/>
        </pc:sldMkLst>
        <pc:spChg chg="mod">
          <ac:chgData name="Rachel Ryding" userId="275bea174496983f" providerId="LiveId" clId="{1FCAB03A-A2FD-4858-B206-ECFD37F963BB}" dt="2020-11-06T18:19:46.393" v="670" actId="26606"/>
          <ac:spMkLst>
            <pc:docMk/>
            <pc:sldMk cId="3111030135" sldId="309"/>
            <ac:spMk id="2" creationId="{EEED8215-CED7-4751-B051-CBC8481D811D}"/>
          </ac:spMkLst>
        </pc:spChg>
        <pc:spChg chg="del">
          <ac:chgData name="Rachel Ryding" userId="275bea174496983f" providerId="LiveId" clId="{1FCAB03A-A2FD-4858-B206-ECFD37F963BB}" dt="2020-11-06T18:19:18.996" v="650"/>
          <ac:spMkLst>
            <pc:docMk/>
            <pc:sldMk cId="3111030135" sldId="309"/>
            <ac:spMk id="3" creationId="{465BB3E1-CB72-4AD4-A62B-2F92D6A80336}"/>
          </ac:spMkLst>
        </pc:spChg>
        <pc:spChg chg="mod">
          <ac:chgData name="Rachel Ryding" userId="275bea174496983f" providerId="LiveId" clId="{1FCAB03A-A2FD-4858-B206-ECFD37F963BB}" dt="2020-11-06T18:19:46.393" v="670" actId="26606"/>
          <ac:spMkLst>
            <pc:docMk/>
            <pc:sldMk cId="3111030135" sldId="309"/>
            <ac:spMk id="4" creationId="{43BF4BBD-D2D4-49B4-A608-3717F7BF8013}"/>
          </ac:spMkLst>
        </pc:spChg>
        <pc:spChg chg="add">
          <ac:chgData name="Rachel Ryding" userId="275bea174496983f" providerId="LiveId" clId="{1FCAB03A-A2FD-4858-B206-ECFD37F963BB}" dt="2020-11-06T18:19:46.393" v="670" actId="26606"/>
          <ac:spMkLst>
            <pc:docMk/>
            <pc:sldMk cId="3111030135" sldId="309"/>
            <ac:spMk id="10" creationId="{48E96387-12F1-45E4-9322-ABBF2EE040E9}"/>
          </ac:spMkLst>
        </pc:spChg>
        <pc:spChg chg="add">
          <ac:chgData name="Rachel Ryding" userId="275bea174496983f" providerId="LiveId" clId="{1FCAB03A-A2FD-4858-B206-ECFD37F963BB}" dt="2020-11-06T18:19:46.393" v="670" actId="26606"/>
          <ac:spMkLst>
            <pc:docMk/>
            <pc:sldMk cId="3111030135" sldId="309"/>
            <ac:spMk id="12" creationId="{A9F421DD-DE4E-4547-A904-3F80E25E3F35}"/>
          </ac:spMkLst>
        </pc:spChg>
        <pc:spChg chg="add">
          <ac:chgData name="Rachel Ryding" userId="275bea174496983f" providerId="LiveId" clId="{1FCAB03A-A2FD-4858-B206-ECFD37F963BB}" dt="2020-11-06T18:19:46.393" v="670" actId="26606"/>
          <ac:spMkLst>
            <pc:docMk/>
            <pc:sldMk cId="3111030135" sldId="309"/>
            <ac:spMk id="14" creationId="{09985DEC-1215-4209-9708-B45CC977402E}"/>
          </ac:spMkLst>
        </pc:spChg>
        <pc:spChg chg="add">
          <ac:chgData name="Rachel Ryding" userId="275bea174496983f" providerId="LiveId" clId="{1FCAB03A-A2FD-4858-B206-ECFD37F963BB}" dt="2020-11-06T18:19:46.393" v="670" actId="26606"/>
          <ac:spMkLst>
            <pc:docMk/>
            <pc:sldMk cId="3111030135" sldId="309"/>
            <ac:spMk id="16" creationId="{A926A64B-3BCB-44CC-892E-C791C324B7F0}"/>
          </ac:spMkLst>
        </pc:spChg>
        <pc:spChg chg="add">
          <ac:chgData name="Rachel Ryding" userId="275bea174496983f" providerId="LiveId" clId="{1FCAB03A-A2FD-4858-B206-ECFD37F963BB}" dt="2020-11-06T18:19:46.393" v="670" actId="26606"/>
          <ac:spMkLst>
            <pc:docMk/>
            <pc:sldMk cId="3111030135" sldId="309"/>
            <ac:spMk id="18" creationId="{8F404549-B4DC-481C-926C-DED3EF1C585B}"/>
          </ac:spMkLst>
        </pc:spChg>
        <pc:spChg chg="add">
          <ac:chgData name="Rachel Ryding" userId="275bea174496983f" providerId="LiveId" clId="{1FCAB03A-A2FD-4858-B206-ECFD37F963BB}" dt="2020-11-06T18:19:46.393" v="670" actId="26606"/>
          <ac:spMkLst>
            <pc:docMk/>
            <pc:sldMk cId="3111030135" sldId="309"/>
            <ac:spMk id="20" creationId="{1E8FD5CD-351E-4B06-8B78-BD5102D00908}"/>
          </ac:spMkLst>
        </pc:spChg>
        <pc:picChg chg="add mod ord">
          <ac:chgData name="Rachel Ryding" userId="275bea174496983f" providerId="LiveId" clId="{1FCAB03A-A2FD-4858-B206-ECFD37F963BB}" dt="2020-11-06T18:19:53.602" v="672" actId="1076"/>
          <ac:picMkLst>
            <pc:docMk/>
            <pc:sldMk cId="3111030135" sldId="309"/>
            <ac:picMk id="5" creationId="{D3CF3842-BEC8-44E2-AB72-239CBE516A59}"/>
          </ac:picMkLst>
        </pc:picChg>
      </pc:sldChg>
    </pc:docChg>
  </pc:docChgLst>
  <pc:docChgLst>
    <pc:chgData name="Rachel Ryding" userId="275bea174496983f" providerId="LiveId" clId="{6B68378A-63D8-4739-BF45-266F001FD019}"/>
    <pc:docChg chg="custSel addSld delSld modSld sldOrd">
      <pc:chgData name="Rachel Ryding" userId="275bea174496983f" providerId="LiveId" clId="{6B68378A-63D8-4739-BF45-266F001FD019}" dt="2020-10-27T14:50:02.941" v="216" actId="20577"/>
      <pc:docMkLst>
        <pc:docMk/>
      </pc:docMkLst>
      <pc:sldChg chg="modNotesTx">
        <pc:chgData name="Rachel Ryding" userId="275bea174496983f" providerId="LiveId" clId="{6B68378A-63D8-4739-BF45-266F001FD019}" dt="2020-10-27T14:23:38.353" v="28" actId="20577"/>
        <pc:sldMkLst>
          <pc:docMk/>
          <pc:sldMk cId="2383814065" sldId="258"/>
        </pc:sldMkLst>
      </pc:sldChg>
      <pc:sldChg chg="addSp delSp">
        <pc:chgData name="Rachel Ryding" userId="275bea174496983f" providerId="LiveId" clId="{6B68378A-63D8-4739-BF45-266F001FD019}" dt="2020-10-27T14:27:16.967" v="31"/>
        <pc:sldMkLst>
          <pc:docMk/>
          <pc:sldMk cId="2274557268" sldId="265"/>
        </pc:sldMkLst>
        <pc:picChg chg="del">
          <ac:chgData name="Rachel Ryding" userId="275bea174496983f" providerId="LiveId" clId="{6B68378A-63D8-4739-BF45-266F001FD019}" dt="2020-10-27T14:27:11.229" v="29" actId="478"/>
          <ac:picMkLst>
            <pc:docMk/>
            <pc:sldMk cId="2274557268" sldId="265"/>
            <ac:picMk id="3" creationId="{E0F50A38-9F8E-4C24-B017-75EA17F14715}"/>
          </ac:picMkLst>
        </pc:picChg>
        <pc:picChg chg="add">
          <ac:chgData name="Rachel Ryding" userId="275bea174496983f" providerId="LiveId" clId="{6B68378A-63D8-4739-BF45-266F001FD019}" dt="2020-10-27T14:27:16.967" v="31"/>
          <ac:picMkLst>
            <pc:docMk/>
            <pc:sldMk cId="2274557268" sldId="265"/>
            <ac:picMk id="7" creationId="{5B90B316-EDEF-40E2-920F-8BBCE6B62879}"/>
          </ac:picMkLst>
        </pc:picChg>
      </pc:sldChg>
      <pc:sldChg chg="delSp del">
        <pc:chgData name="Rachel Ryding" userId="275bea174496983f" providerId="LiveId" clId="{6B68378A-63D8-4739-BF45-266F001FD019}" dt="2020-10-27T14:27:20.414" v="32" actId="2696"/>
        <pc:sldMkLst>
          <pc:docMk/>
          <pc:sldMk cId="1637692484" sldId="266"/>
        </pc:sldMkLst>
        <pc:picChg chg="del">
          <ac:chgData name="Rachel Ryding" userId="275bea174496983f" providerId="LiveId" clId="{6B68378A-63D8-4739-BF45-266F001FD019}" dt="2020-10-27T14:27:14.341" v="30"/>
          <ac:picMkLst>
            <pc:docMk/>
            <pc:sldMk cId="1637692484" sldId="266"/>
            <ac:picMk id="3" creationId="{326B8FB0-EA51-4C05-A7B0-A2B664078FDE}"/>
          </ac:picMkLst>
        </pc:picChg>
      </pc:sldChg>
      <pc:sldChg chg="delSp modNotesTx">
        <pc:chgData name="Rachel Ryding" userId="275bea174496983f" providerId="LiveId" clId="{6B68378A-63D8-4739-BF45-266F001FD019}" dt="2020-10-27T14:34:39.905" v="99" actId="20577"/>
        <pc:sldMkLst>
          <pc:docMk/>
          <pc:sldMk cId="2008768946" sldId="271"/>
        </pc:sldMkLst>
        <pc:picChg chg="del">
          <ac:chgData name="Rachel Ryding" userId="275bea174496983f" providerId="LiveId" clId="{6B68378A-63D8-4739-BF45-266F001FD019}" dt="2020-10-27T14:33:36.154" v="33" actId="478"/>
          <ac:picMkLst>
            <pc:docMk/>
            <pc:sldMk cId="2008768946" sldId="271"/>
            <ac:picMk id="3" creationId="{98E0463C-FE59-4EB8-A8E3-F675461AD4C5}"/>
          </ac:picMkLst>
        </pc:picChg>
      </pc:sldChg>
      <pc:sldChg chg="modNotesTx">
        <pc:chgData name="Rachel Ryding" userId="275bea174496983f" providerId="LiveId" clId="{6B68378A-63D8-4739-BF45-266F001FD019}" dt="2020-10-27T14:50:02.941" v="216" actId="20577"/>
        <pc:sldMkLst>
          <pc:docMk/>
          <pc:sldMk cId="3050995142" sldId="272"/>
        </pc:sldMkLst>
      </pc:sldChg>
      <pc:sldChg chg="modNotesTx">
        <pc:chgData name="Rachel Ryding" userId="275bea174496983f" providerId="LiveId" clId="{6B68378A-63D8-4739-BF45-266F001FD019}" dt="2020-10-27T14:39:41.971" v="113" actId="20577"/>
        <pc:sldMkLst>
          <pc:docMk/>
          <pc:sldMk cId="2466752098" sldId="275"/>
        </pc:sldMkLst>
      </pc:sldChg>
      <pc:sldChg chg="addSp delSp">
        <pc:chgData name="Rachel Ryding" userId="275bea174496983f" providerId="LiveId" clId="{6B68378A-63D8-4739-BF45-266F001FD019}" dt="2020-10-27T14:37:36.266" v="103"/>
        <pc:sldMkLst>
          <pc:docMk/>
          <pc:sldMk cId="1604822067" sldId="278"/>
        </pc:sldMkLst>
        <pc:picChg chg="del">
          <ac:chgData name="Rachel Ryding" userId="275bea174496983f" providerId="LiveId" clId="{6B68378A-63D8-4739-BF45-266F001FD019}" dt="2020-10-27T14:37:26.454" v="100" actId="478"/>
          <ac:picMkLst>
            <pc:docMk/>
            <pc:sldMk cId="1604822067" sldId="278"/>
            <ac:picMk id="3" creationId="{B325FE60-BFBC-4EDF-84EC-3C6E038FC20F}"/>
          </ac:picMkLst>
        </pc:picChg>
        <pc:picChg chg="add">
          <ac:chgData name="Rachel Ryding" userId="275bea174496983f" providerId="LiveId" clId="{6B68378A-63D8-4739-BF45-266F001FD019}" dt="2020-10-27T14:37:36.266" v="103"/>
          <ac:picMkLst>
            <pc:docMk/>
            <pc:sldMk cId="1604822067" sldId="278"/>
            <ac:picMk id="7" creationId="{7B6C4F4D-7A14-4B6C-915E-6FB2E60D8B46}"/>
          </ac:picMkLst>
        </pc:picChg>
      </pc:sldChg>
      <pc:sldChg chg="delSp del">
        <pc:chgData name="Rachel Ryding" userId="275bea174496983f" providerId="LiveId" clId="{6B68378A-63D8-4739-BF45-266F001FD019}" dt="2020-10-27T14:37:38.633" v="104" actId="2696"/>
        <pc:sldMkLst>
          <pc:docMk/>
          <pc:sldMk cId="1932098809" sldId="279"/>
        </pc:sldMkLst>
        <pc:picChg chg="del">
          <ac:chgData name="Rachel Ryding" userId="275bea174496983f" providerId="LiveId" clId="{6B68378A-63D8-4739-BF45-266F001FD019}" dt="2020-10-27T14:37:32.937" v="102"/>
          <ac:picMkLst>
            <pc:docMk/>
            <pc:sldMk cId="1932098809" sldId="279"/>
            <ac:picMk id="2" creationId="{A53D7E84-BCF0-4760-9903-35609B61C6DC}"/>
          </ac:picMkLst>
        </pc:picChg>
        <pc:picChg chg="del">
          <ac:chgData name="Rachel Ryding" userId="275bea174496983f" providerId="LiveId" clId="{6B68378A-63D8-4739-BF45-266F001FD019}" dt="2020-10-27T14:37:29.483" v="101" actId="478"/>
          <ac:picMkLst>
            <pc:docMk/>
            <pc:sldMk cId="1932098809" sldId="279"/>
            <ac:picMk id="3" creationId="{EB69CAE7-0A81-405E-A9F1-7FA7E76DCD3C}"/>
          </ac:picMkLst>
        </pc:picChg>
      </pc:sldChg>
      <pc:sldChg chg="add ord modNotesTx">
        <pc:chgData name="Rachel Ryding" userId="275bea174496983f" providerId="LiveId" clId="{6B68378A-63D8-4739-BF45-266F001FD019}" dt="2020-10-27T14:45:58.345" v="176"/>
        <pc:sldMkLst>
          <pc:docMk/>
          <pc:sldMk cId="2984605331" sldId="279"/>
        </pc:sldMkLst>
      </pc:sldChg>
    </pc:docChg>
  </pc:docChgLst>
  <pc:docChgLst>
    <pc:chgData name="Rachel Ryding" userId="275bea174496983f" providerId="LiveId" clId="{00B12D34-D07A-431F-BF04-2AB10EDC4742}"/>
    <pc:docChg chg="custSel addSld modSld">
      <pc:chgData name="Rachel Ryding" userId="275bea174496983f" providerId="LiveId" clId="{00B12D34-D07A-431F-BF04-2AB10EDC4742}" dt="2021-01-05T20:41:33.344" v="501" actId="20577"/>
      <pc:docMkLst>
        <pc:docMk/>
      </pc:docMkLst>
      <pc:sldChg chg="modTransition">
        <pc:chgData name="Rachel Ryding" userId="275bea174496983f" providerId="LiveId" clId="{00B12D34-D07A-431F-BF04-2AB10EDC4742}" dt="2021-01-05T20:22:04.201" v="312"/>
        <pc:sldMkLst>
          <pc:docMk/>
          <pc:sldMk cId="2383814065" sldId="258"/>
        </pc:sldMkLst>
      </pc:sldChg>
      <pc:sldChg chg="modNotesTx">
        <pc:chgData name="Rachel Ryding" userId="275bea174496983f" providerId="LiveId" clId="{00B12D34-D07A-431F-BF04-2AB10EDC4742}" dt="2021-01-05T20:37:41.149" v="382" actId="20577"/>
        <pc:sldMkLst>
          <pc:docMk/>
          <pc:sldMk cId="3762850025" sldId="262"/>
        </pc:sldMkLst>
      </pc:sldChg>
      <pc:sldChg chg="modTransition">
        <pc:chgData name="Rachel Ryding" userId="275bea174496983f" providerId="LiveId" clId="{00B12D34-D07A-431F-BF04-2AB10EDC4742}" dt="2021-01-05T20:37:56.325" v="383"/>
        <pc:sldMkLst>
          <pc:docMk/>
          <pc:sldMk cId="2163311986" sldId="264"/>
        </pc:sldMkLst>
      </pc:sldChg>
      <pc:sldChg chg="modTransition">
        <pc:chgData name="Rachel Ryding" userId="275bea174496983f" providerId="LiveId" clId="{00B12D34-D07A-431F-BF04-2AB10EDC4742}" dt="2021-01-05T20:37:58.089" v="384"/>
        <pc:sldMkLst>
          <pc:docMk/>
          <pc:sldMk cId="3081198983" sldId="267"/>
        </pc:sldMkLst>
      </pc:sldChg>
      <pc:sldChg chg="modTransition">
        <pc:chgData name="Rachel Ryding" userId="275bea174496983f" providerId="LiveId" clId="{00B12D34-D07A-431F-BF04-2AB10EDC4742}" dt="2021-01-05T20:21:03.831" v="308"/>
        <pc:sldMkLst>
          <pc:docMk/>
          <pc:sldMk cId="2466752098" sldId="275"/>
        </pc:sldMkLst>
      </pc:sldChg>
      <pc:sldChg chg="modTransition">
        <pc:chgData name="Rachel Ryding" userId="275bea174496983f" providerId="LiveId" clId="{00B12D34-D07A-431F-BF04-2AB10EDC4742}" dt="2021-01-05T20:21:18.293" v="309"/>
        <pc:sldMkLst>
          <pc:docMk/>
          <pc:sldMk cId="335081191" sldId="276"/>
        </pc:sldMkLst>
      </pc:sldChg>
      <pc:sldChg chg="addSp modSp add">
        <pc:chgData name="Rachel Ryding" userId="275bea174496983f" providerId="LiveId" clId="{00B12D34-D07A-431F-BF04-2AB10EDC4742}" dt="2021-01-05T20:14:08.967" v="63" actId="20577"/>
        <pc:sldMkLst>
          <pc:docMk/>
          <pc:sldMk cId="3285764680" sldId="310"/>
        </pc:sldMkLst>
        <pc:spChg chg="add mod">
          <ac:chgData name="Rachel Ryding" userId="275bea174496983f" providerId="LiveId" clId="{00B12D34-D07A-431F-BF04-2AB10EDC4742}" dt="2021-01-05T20:14:08.967" v="63" actId="20577"/>
          <ac:spMkLst>
            <pc:docMk/>
            <pc:sldMk cId="3285764680" sldId="310"/>
            <ac:spMk id="2" creationId="{3F2D60DD-1B8E-4A99-BAC1-E3769E506EDD}"/>
          </ac:spMkLst>
        </pc:spChg>
      </pc:sldChg>
      <pc:sldChg chg="addSp modSp add">
        <pc:chgData name="Rachel Ryding" userId="275bea174496983f" providerId="LiveId" clId="{00B12D34-D07A-431F-BF04-2AB10EDC4742}" dt="2021-01-05T20:16:16.808" v="178" actId="20577"/>
        <pc:sldMkLst>
          <pc:docMk/>
          <pc:sldMk cId="2656133867" sldId="311"/>
        </pc:sldMkLst>
        <pc:spChg chg="add mod">
          <ac:chgData name="Rachel Ryding" userId="275bea174496983f" providerId="LiveId" clId="{00B12D34-D07A-431F-BF04-2AB10EDC4742}" dt="2021-01-05T20:16:16.808" v="178" actId="20577"/>
          <ac:spMkLst>
            <pc:docMk/>
            <pc:sldMk cId="2656133867" sldId="311"/>
            <ac:spMk id="2" creationId="{3F6738E5-3CBE-4617-85C3-EFAD5C8C389A}"/>
          </ac:spMkLst>
        </pc:spChg>
      </pc:sldChg>
      <pc:sldChg chg="addSp modSp add">
        <pc:chgData name="Rachel Ryding" userId="275bea174496983f" providerId="LiveId" clId="{00B12D34-D07A-431F-BF04-2AB10EDC4742}" dt="2021-01-05T20:18:22.750" v="205" actId="20577"/>
        <pc:sldMkLst>
          <pc:docMk/>
          <pc:sldMk cId="464107038" sldId="312"/>
        </pc:sldMkLst>
        <pc:spChg chg="add mod">
          <ac:chgData name="Rachel Ryding" userId="275bea174496983f" providerId="LiveId" clId="{00B12D34-D07A-431F-BF04-2AB10EDC4742}" dt="2021-01-05T20:18:22.750" v="205" actId="20577"/>
          <ac:spMkLst>
            <pc:docMk/>
            <pc:sldMk cId="464107038" sldId="312"/>
            <ac:spMk id="2" creationId="{A2F9D7B4-D805-4F82-BF12-2DDD7DBB2D71}"/>
          </ac:spMkLst>
        </pc:spChg>
      </pc:sldChg>
      <pc:sldChg chg="addSp modSp add">
        <pc:chgData name="Rachel Ryding" userId="275bea174496983f" providerId="LiveId" clId="{00B12D34-D07A-431F-BF04-2AB10EDC4742}" dt="2021-01-05T20:19:06.112" v="264" actId="20577"/>
        <pc:sldMkLst>
          <pc:docMk/>
          <pc:sldMk cId="85131593" sldId="313"/>
        </pc:sldMkLst>
        <pc:spChg chg="add mod">
          <ac:chgData name="Rachel Ryding" userId="275bea174496983f" providerId="LiveId" clId="{00B12D34-D07A-431F-BF04-2AB10EDC4742}" dt="2021-01-05T20:19:06.112" v="264" actId="20577"/>
          <ac:spMkLst>
            <pc:docMk/>
            <pc:sldMk cId="85131593" sldId="313"/>
            <ac:spMk id="2" creationId="{BD2B50EE-2FC0-4B84-9D88-3CAFD357870D}"/>
          </ac:spMkLst>
        </pc:spChg>
      </pc:sldChg>
      <pc:sldChg chg="addSp modSp add modNotesTx">
        <pc:chgData name="Rachel Ryding" userId="275bea174496983f" providerId="LiveId" clId="{00B12D34-D07A-431F-BF04-2AB10EDC4742}" dt="2021-01-05T20:41:33.344" v="501" actId="20577"/>
        <pc:sldMkLst>
          <pc:docMk/>
          <pc:sldMk cId="1990773129" sldId="314"/>
        </pc:sldMkLst>
        <pc:spChg chg="add mod">
          <ac:chgData name="Rachel Ryding" userId="275bea174496983f" providerId="LiveId" clId="{00B12D34-D07A-431F-BF04-2AB10EDC4742}" dt="2021-01-05T20:19:30.366" v="307" actId="20577"/>
          <ac:spMkLst>
            <pc:docMk/>
            <pc:sldMk cId="1990773129" sldId="314"/>
            <ac:spMk id="2" creationId="{FC3F1D7B-4CA4-4E15-A84F-E49759C4BDF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Lifetime</c:v>
                </c:pt>
              </c:strCache>
            </c:strRef>
          </c:tx>
          <c:spPr>
            <a:ln w="28575" cap="rnd">
              <a:solidFill>
                <a:schemeClr val="accent1"/>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15</c:v>
                </c:pt>
                <c:pt idx="1">
                  <c:v>19</c:v>
                </c:pt>
                <c:pt idx="2">
                  <c:v>27</c:v>
                </c:pt>
                <c:pt idx="3">
                  <c:v>24</c:v>
                </c:pt>
                <c:pt idx="4">
                  <c:v>28</c:v>
                </c:pt>
                <c:pt idx="5">
                  <c:v>39</c:v>
                </c:pt>
              </c:numCache>
            </c:numRef>
          </c:val>
          <c:smooth val="0"/>
          <c:extLst>
            <c:ext xmlns:c16="http://schemas.microsoft.com/office/drawing/2014/chart" uri="{C3380CC4-5D6E-409C-BE32-E72D297353CC}">
              <c16:uniqueId val="{00000000-9041-4072-8B02-DCE3FB7E1D4F}"/>
            </c:ext>
          </c:extLst>
        </c:ser>
        <c:ser>
          <c:idx val="1"/>
          <c:order val="1"/>
          <c:tx>
            <c:strRef>
              <c:f>Sheet1!$C$1</c:f>
              <c:strCache>
                <c:ptCount val="1"/>
                <c:pt idx="0">
                  <c:v>Past year</c:v>
                </c:pt>
              </c:strCache>
            </c:strRef>
          </c:tx>
          <c:spPr>
            <a:ln w="28575" cap="rnd">
              <a:solidFill>
                <a:schemeClr val="accent2"/>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General</c:formatCode>
                <c:ptCount val="6"/>
                <c:pt idx="0">
                  <c:v>11</c:v>
                </c:pt>
                <c:pt idx="1">
                  <c:v>13</c:v>
                </c:pt>
                <c:pt idx="2">
                  <c:v>19</c:v>
                </c:pt>
                <c:pt idx="3">
                  <c:v>13</c:v>
                </c:pt>
                <c:pt idx="4">
                  <c:v>20</c:v>
                </c:pt>
                <c:pt idx="5">
                  <c:v>31</c:v>
                </c:pt>
              </c:numCache>
            </c:numRef>
          </c:val>
          <c:smooth val="0"/>
          <c:extLst>
            <c:ext xmlns:c16="http://schemas.microsoft.com/office/drawing/2014/chart" uri="{C3380CC4-5D6E-409C-BE32-E72D297353CC}">
              <c16:uniqueId val="{00000001-9041-4072-8B02-DCE3FB7E1D4F}"/>
            </c:ext>
          </c:extLst>
        </c:ser>
        <c:ser>
          <c:idx val="2"/>
          <c:order val="2"/>
          <c:tx>
            <c:strRef>
              <c:f>Sheet1!$D$1</c:f>
              <c:strCache>
                <c:ptCount val="1"/>
                <c:pt idx="0">
                  <c:v>Past month</c:v>
                </c:pt>
              </c:strCache>
            </c:strRef>
          </c:tx>
          <c:spPr>
            <a:ln w="28575" cap="rnd">
              <a:solidFill>
                <a:schemeClr val="accent3"/>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Sheet1!$D$2:$D$7</c:f>
              <c:numCache>
                <c:formatCode>General</c:formatCode>
                <c:ptCount val="6"/>
                <c:pt idx="0">
                  <c:v>4</c:v>
                </c:pt>
                <c:pt idx="1">
                  <c:v>6</c:v>
                </c:pt>
                <c:pt idx="2">
                  <c:v>8</c:v>
                </c:pt>
                <c:pt idx="3">
                  <c:v>5</c:v>
                </c:pt>
                <c:pt idx="4">
                  <c:v>12</c:v>
                </c:pt>
                <c:pt idx="5">
                  <c:v>18</c:v>
                </c:pt>
              </c:numCache>
            </c:numRef>
          </c:val>
          <c:smooth val="0"/>
          <c:extLst>
            <c:ext xmlns:c16="http://schemas.microsoft.com/office/drawing/2014/chart" uri="{C3380CC4-5D6E-409C-BE32-E72D297353CC}">
              <c16:uniqueId val="{00000002-9041-4072-8B02-DCE3FB7E1D4F}"/>
            </c:ext>
          </c:extLst>
        </c:ser>
        <c:dLbls>
          <c:showLegendKey val="0"/>
          <c:showVal val="0"/>
          <c:showCatName val="0"/>
          <c:showSerName val="0"/>
          <c:showPercent val="0"/>
          <c:showBubbleSize val="0"/>
        </c:dLbls>
        <c:smooth val="0"/>
        <c:axId val="73146048"/>
        <c:axId val="2135689520"/>
      </c:lineChart>
      <c:catAx>
        <c:axId val="7314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689520"/>
        <c:crosses val="autoZero"/>
        <c:auto val="1"/>
        <c:lblAlgn val="ctr"/>
        <c:lblOffset val="100"/>
        <c:noMultiLvlLbl val="0"/>
      </c:catAx>
      <c:valAx>
        <c:axId val="2135689520"/>
        <c:scaling>
          <c:orientation val="minMax"/>
          <c:max val="100"/>
        </c:scaling>
        <c:delete val="0"/>
        <c:axPos val="l"/>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146048"/>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National </c:v>
                </c:pt>
              </c:strCache>
            </c:strRef>
          </c:tx>
          <c:spPr>
            <a:ln w="12709">
              <a:solidFill>
                <a:srgbClr val="666699"/>
              </a:solidFill>
              <a:prstDash val="solid"/>
            </a:ln>
          </c:spPr>
          <c:marker>
            <c:symbol val="none"/>
          </c:marker>
          <c:cat>
            <c:strRef>
              <c:f>Sheet1!$A$2:$A$12</c:f>
              <c:strCache>
                <c:ptCount val="11"/>
                <c:pt idx="0">
                  <c:v>1999</c:v>
                </c:pt>
                <c:pt idx="1">
                  <c:v>2001</c:v>
                </c:pt>
                <c:pt idx="2">
                  <c:v>2003</c:v>
                </c:pt>
                <c:pt idx="3">
                  <c:v>2005</c:v>
                </c:pt>
                <c:pt idx="4">
                  <c:v>2007</c:v>
                </c:pt>
                <c:pt idx="5">
                  <c:v>2009</c:v>
                </c:pt>
                <c:pt idx="6">
                  <c:v>2011</c:v>
                </c:pt>
                <c:pt idx="7">
                  <c:v>2013</c:v>
                </c:pt>
                <c:pt idx="8">
                  <c:v>2015</c:v>
                </c:pt>
                <c:pt idx="9">
                  <c:v>2017</c:v>
                </c:pt>
                <c:pt idx="10">
                  <c:v>2019*</c:v>
                </c:pt>
              </c:strCache>
            </c:strRef>
          </c:cat>
          <c:val>
            <c:numRef>
              <c:f>Sheet1!$B$2:$B$12</c:f>
              <c:numCache>
                <c:formatCode>General</c:formatCode>
                <c:ptCount val="11"/>
                <c:pt idx="0">
                  <c:v>32</c:v>
                </c:pt>
                <c:pt idx="1">
                  <c:v>30</c:v>
                </c:pt>
                <c:pt idx="2">
                  <c:v>28</c:v>
                </c:pt>
                <c:pt idx="3">
                  <c:v>26</c:v>
                </c:pt>
                <c:pt idx="4">
                  <c:v>26</c:v>
                </c:pt>
                <c:pt idx="5">
                  <c:v>24</c:v>
                </c:pt>
                <c:pt idx="6">
                  <c:v>22</c:v>
                </c:pt>
                <c:pt idx="7">
                  <c:v>21</c:v>
                </c:pt>
                <c:pt idx="8" formatCode="0">
                  <c:v>18</c:v>
                </c:pt>
                <c:pt idx="9">
                  <c:v>14</c:v>
                </c:pt>
                <c:pt idx="10">
                  <c:v>14</c:v>
                </c:pt>
              </c:numCache>
            </c:numRef>
          </c:val>
          <c:smooth val="0"/>
          <c:extLst>
            <c:ext xmlns:c16="http://schemas.microsoft.com/office/drawing/2014/chart" uri="{C3380CC4-5D6E-409C-BE32-E72D297353CC}">
              <c16:uniqueId val="{00000000-4B95-48E1-BD28-DB8821FB1FCE}"/>
            </c:ext>
          </c:extLst>
        </c:ser>
        <c:ser>
          <c:idx val="1"/>
          <c:order val="1"/>
          <c:tx>
            <c:strRef>
              <c:f>Sheet1!$C$1</c:f>
              <c:strCache>
                <c:ptCount val="1"/>
                <c:pt idx="0">
                  <c:v>Delaware</c:v>
                </c:pt>
              </c:strCache>
            </c:strRef>
          </c:tx>
          <c:spPr>
            <a:ln w="12709">
              <a:solidFill>
                <a:srgbClr val="DD2D32"/>
              </a:solidFill>
              <a:prstDash val="solid"/>
            </a:ln>
          </c:spPr>
          <c:marker>
            <c:symbol val="none"/>
          </c:marker>
          <c:cat>
            <c:strRef>
              <c:f>Sheet1!$A$2:$A$12</c:f>
              <c:strCache>
                <c:ptCount val="11"/>
                <c:pt idx="0">
                  <c:v>1999</c:v>
                </c:pt>
                <c:pt idx="1">
                  <c:v>2001</c:v>
                </c:pt>
                <c:pt idx="2">
                  <c:v>2003</c:v>
                </c:pt>
                <c:pt idx="3">
                  <c:v>2005</c:v>
                </c:pt>
                <c:pt idx="4">
                  <c:v>2007</c:v>
                </c:pt>
                <c:pt idx="5">
                  <c:v>2009</c:v>
                </c:pt>
                <c:pt idx="6">
                  <c:v>2011</c:v>
                </c:pt>
                <c:pt idx="7">
                  <c:v>2013</c:v>
                </c:pt>
                <c:pt idx="8">
                  <c:v>2015</c:v>
                </c:pt>
                <c:pt idx="9">
                  <c:v>2017</c:v>
                </c:pt>
                <c:pt idx="10">
                  <c:v>2019*</c:v>
                </c:pt>
              </c:strCache>
            </c:strRef>
          </c:cat>
          <c:val>
            <c:numRef>
              <c:f>Sheet1!$C$2:$C$12</c:f>
              <c:numCache>
                <c:formatCode>General</c:formatCode>
                <c:ptCount val="11"/>
                <c:pt idx="0">
                  <c:v>27</c:v>
                </c:pt>
                <c:pt idx="1">
                  <c:v>27</c:v>
                </c:pt>
                <c:pt idx="2">
                  <c:v>27</c:v>
                </c:pt>
                <c:pt idx="3">
                  <c:v>24</c:v>
                </c:pt>
                <c:pt idx="4">
                  <c:v>25</c:v>
                </c:pt>
                <c:pt idx="5">
                  <c:v>24</c:v>
                </c:pt>
                <c:pt idx="6">
                  <c:v>23</c:v>
                </c:pt>
                <c:pt idx="7">
                  <c:v>20</c:v>
                </c:pt>
                <c:pt idx="8" formatCode="0">
                  <c:v>16.100000000000001</c:v>
                </c:pt>
                <c:pt idx="9">
                  <c:v>10</c:v>
                </c:pt>
                <c:pt idx="10">
                  <c:v>13</c:v>
                </c:pt>
              </c:numCache>
            </c:numRef>
          </c:val>
          <c:smooth val="0"/>
          <c:extLst>
            <c:ext xmlns:c16="http://schemas.microsoft.com/office/drawing/2014/chart" uri="{C3380CC4-5D6E-409C-BE32-E72D297353CC}">
              <c16:uniqueId val="{00000001-4B95-48E1-BD28-DB8821FB1FCE}"/>
            </c:ext>
          </c:extLst>
        </c:ser>
        <c:dLbls>
          <c:showLegendKey val="0"/>
          <c:showVal val="0"/>
          <c:showCatName val="0"/>
          <c:showSerName val="0"/>
          <c:showPercent val="0"/>
          <c:showBubbleSize val="0"/>
        </c:dLbls>
        <c:smooth val="0"/>
        <c:axId val="1540788608"/>
        <c:axId val="1540790240"/>
      </c:lineChart>
      <c:catAx>
        <c:axId val="1540788608"/>
        <c:scaling>
          <c:orientation val="minMax"/>
        </c:scaling>
        <c:delete val="0"/>
        <c:axPos val="b"/>
        <c:numFmt formatCode="General" sourceLinked="1"/>
        <c:majorTickMark val="none"/>
        <c:minorTickMark val="out"/>
        <c:tickLblPos val="nextTo"/>
        <c:spPr>
          <a:ln w="3177">
            <a:solidFill>
              <a:srgbClr val="808080"/>
            </a:solidFill>
            <a:prstDash val="solid"/>
          </a:ln>
        </c:spPr>
        <c:txPr>
          <a:bodyPr/>
          <a:lstStyle/>
          <a:p>
            <a:pPr>
              <a:defRPr sz="1100" b="1"/>
            </a:pPr>
            <a:endParaRPr lang="en-US"/>
          </a:p>
        </c:txPr>
        <c:crossAx val="1540790240"/>
        <c:crosses val="autoZero"/>
        <c:auto val="1"/>
        <c:lblAlgn val="ctr"/>
        <c:lblOffset val="100"/>
        <c:noMultiLvlLbl val="0"/>
      </c:catAx>
      <c:valAx>
        <c:axId val="1540790240"/>
        <c:scaling>
          <c:orientation val="minMax"/>
          <c:max val="100"/>
          <c:min val="0"/>
        </c:scaling>
        <c:delete val="0"/>
        <c:axPos val="l"/>
        <c:majorGridlines>
          <c:spPr>
            <a:ln w="3177">
              <a:noFill/>
              <a:prstDash val="solid"/>
            </a:ln>
          </c:spPr>
        </c:majorGridlines>
        <c:numFmt formatCode="General" sourceLinked="1"/>
        <c:majorTickMark val="out"/>
        <c:minorTickMark val="out"/>
        <c:tickLblPos val="nextTo"/>
        <c:spPr>
          <a:ln w="3177">
            <a:solidFill>
              <a:srgbClr val="808080"/>
            </a:solidFill>
            <a:prstDash val="solid"/>
          </a:ln>
        </c:spPr>
        <c:txPr>
          <a:bodyPr/>
          <a:lstStyle/>
          <a:p>
            <a:pPr>
              <a:defRPr sz="1000" b="0"/>
            </a:pPr>
            <a:endParaRPr lang="en-US"/>
          </a:p>
        </c:txPr>
        <c:crossAx val="1540788608"/>
        <c:crosses val="autoZero"/>
        <c:crossBetween val="between"/>
        <c:majorUnit val="20"/>
        <c:minorUnit val="10"/>
      </c:valAx>
      <c:spPr>
        <a:solidFill>
          <a:srgbClr val="FFFFFF"/>
        </a:solidFill>
        <a:ln w="25419">
          <a:noFill/>
        </a:ln>
      </c:spPr>
    </c:plotArea>
    <c:legend>
      <c:legendPos val="r"/>
      <c:layout>
        <c:manualLayout>
          <c:xMode val="edge"/>
          <c:yMode val="edge"/>
          <c:x val="0.81008403361344605"/>
          <c:y val="0.63727148568638203"/>
          <c:w val="0.18151260504201699"/>
          <c:h val="0.26838872611853798"/>
        </c:manualLayout>
      </c:layout>
      <c:overlay val="0"/>
      <c:spPr>
        <a:noFill/>
        <a:ln w="25419">
          <a:noFill/>
        </a:ln>
      </c:spPr>
      <c:txPr>
        <a:bodyPr/>
        <a:lstStyle/>
        <a:p>
          <a:pPr>
            <a:defRPr sz="11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rgbClr val="FFFFFF"/>
    </a:solidFill>
    <a:ln w="3177">
      <a:solidFill>
        <a:srgbClr val="808080"/>
      </a:solidFill>
      <a:prstDash val="solid"/>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9047290182364"/>
          <c:y val="2.9050891704587248E-2"/>
          <c:w val="0.84669549455489335"/>
          <c:h val="0.75896248263084765"/>
        </c:manualLayout>
      </c:layout>
      <c:lineChart>
        <c:grouping val="standard"/>
        <c:varyColors val="0"/>
        <c:ser>
          <c:idx val="1"/>
          <c:order val="0"/>
          <c:tx>
            <c:strRef>
              <c:f>Sheet1!$B$1</c:f>
              <c:strCache>
                <c:ptCount val="1"/>
                <c:pt idx="0">
                  <c:v>11th Grade</c:v>
                </c:pt>
              </c:strCache>
            </c:strRef>
          </c:tx>
          <c:spPr>
            <a:ln w="12691">
              <a:solidFill>
                <a:srgbClr val="00B050"/>
              </a:solidFill>
              <a:prstDash val="solid"/>
            </a:ln>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50</c:v>
                </c:pt>
                <c:pt idx="1">
                  <c:v>51</c:v>
                </c:pt>
                <c:pt idx="2">
                  <c:v>47</c:v>
                </c:pt>
                <c:pt idx="3">
                  <c:v>47</c:v>
                </c:pt>
                <c:pt idx="4">
                  <c:v>50</c:v>
                </c:pt>
                <c:pt idx="5">
                  <c:v>53</c:v>
                </c:pt>
                <c:pt idx="6">
                  <c:v>51</c:v>
                </c:pt>
                <c:pt idx="7">
                  <c:v>51</c:v>
                </c:pt>
                <c:pt idx="8">
                  <c:v>49</c:v>
                </c:pt>
                <c:pt idx="9">
                  <c:v>56</c:v>
                </c:pt>
                <c:pt idx="10">
                  <c:v>53</c:v>
                </c:pt>
                <c:pt idx="11">
                  <c:v>51</c:v>
                </c:pt>
                <c:pt idx="12">
                  <c:v>49</c:v>
                </c:pt>
                <c:pt idx="13">
                  <c:v>45</c:v>
                </c:pt>
                <c:pt idx="14">
                  <c:v>38</c:v>
                </c:pt>
                <c:pt idx="15">
                  <c:v>37</c:v>
                </c:pt>
                <c:pt idx="16">
                  <c:v>34</c:v>
                </c:pt>
                <c:pt idx="17">
                  <c:v>34</c:v>
                </c:pt>
                <c:pt idx="18">
                  <c:v>33</c:v>
                </c:pt>
                <c:pt idx="19">
                  <c:v>24</c:v>
                </c:pt>
                <c:pt idx="20">
                  <c:v>23</c:v>
                </c:pt>
              </c:numCache>
            </c:numRef>
          </c:val>
          <c:smooth val="0"/>
          <c:extLst>
            <c:ext xmlns:c16="http://schemas.microsoft.com/office/drawing/2014/chart" uri="{C3380CC4-5D6E-409C-BE32-E72D297353CC}">
              <c16:uniqueId val="{00000000-6345-48FD-9E90-AAB9D22B6E91}"/>
            </c:ext>
          </c:extLst>
        </c:ser>
        <c:ser>
          <c:idx val="2"/>
          <c:order val="1"/>
          <c:tx>
            <c:strRef>
              <c:f>Sheet1!$C$1</c:f>
              <c:strCache>
                <c:ptCount val="1"/>
                <c:pt idx="0">
                  <c:v>8th Grade</c:v>
                </c:pt>
              </c:strCache>
            </c:strRef>
          </c:tx>
          <c:spPr>
            <a:ln w="12691">
              <a:solidFill>
                <a:srgbClr val="FF0000"/>
              </a:solidFill>
              <a:prstDash val="solid"/>
            </a:ln>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Sheet1!$C$2:$C$22</c:f>
              <c:numCache>
                <c:formatCode>0</c:formatCode>
                <c:ptCount val="21"/>
                <c:pt idx="0">
                  <c:v>60</c:v>
                </c:pt>
                <c:pt idx="1">
                  <c:v>60</c:v>
                </c:pt>
                <c:pt idx="2">
                  <c:v>57</c:v>
                </c:pt>
                <c:pt idx="3">
                  <c:v>58</c:v>
                </c:pt>
                <c:pt idx="4">
                  <c:v>62</c:v>
                </c:pt>
                <c:pt idx="5">
                  <c:v>62</c:v>
                </c:pt>
                <c:pt idx="6">
                  <c:v>58</c:v>
                </c:pt>
                <c:pt idx="7">
                  <c:v>60</c:v>
                </c:pt>
                <c:pt idx="8">
                  <c:v>58</c:v>
                </c:pt>
                <c:pt idx="9">
                  <c:v>64</c:v>
                </c:pt>
                <c:pt idx="10">
                  <c:v>62</c:v>
                </c:pt>
                <c:pt idx="11">
                  <c:v>59</c:v>
                </c:pt>
                <c:pt idx="12">
                  <c:v>58</c:v>
                </c:pt>
                <c:pt idx="13">
                  <c:v>58</c:v>
                </c:pt>
                <c:pt idx="14">
                  <c:v>53</c:v>
                </c:pt>
                <c:pt idx="15">
                  <c:v>50</c:v>
                </c:pt>
                <c:pt idx="16">
                  <c:v>52</c:v>
                </c:pt>
                <c:pt idx="17">
                  <c:v>49</c:v>
                </c:pt>
                <c:pt idx="18">
                  <c:v>46</c:v>
                </c:pt>
                <c:pt idx="19">
                  <c:v>36</c:v>
                </c:pt>
                <c:pt idx="20">
                  <c:v>40</c:v>
                </c:pt>
              </c:numCache>
            </c:numRef>
          </c:val>
          <c:smooth val="0"/>
          <c:extLst>
            <c:ext xmlns:c16="http://schemas.microsoft.com/office/drawing/2014/chart" uri="{C3380CC4-5D6E-409C-BE32-E72D297353CC}">
              <c16:uniqueId val="{00000001-6345-48FD-9E90-AAB9D22B6E91}"/>
            </c:ext>
          </c:extLst>
        </c:ser>
        <c:dLbls>
          <c:showLegendKey val="0"/>
          <c:showVal val="0"/>
          <c:showCatName val="0"/>
          <c:showSerName val="0"/>
          <c:showPercent val="0"/>
          <c:showBubbleSize val="0"/>
        </c:dLbls>
        <c:smooth val="0"/>
        <c:axId val="1922577248"/>
        <c:axId val="1922564192"/>
      </c:lineChart>
      <c:catAx>
        <c:axId val="1922577248"/>
        <c:scaling>
          <c:orientation val="minMax"/>
        </c:scaling>
        <c:delete val="0"/>
        <c:axPos val="b"/>
        <c:numFmt formatCode="General" sourceLinked="1"/>
        <c:majorTickMark val="out"/>
        <c:minorTickMark val="none"/>
        <c:tickLblPos val="nextTo"/>
        <c:spPr>
          <a:ln w="3173">
            <a:solidFill>
              <a:srgbClr val="808080"/>
            </a:solidFill>
            <a:prstDash val="solid"/>
          </a:ln>
        </c:spPr>
        <c:txPr>
          <a:bodyPr rot="0" vert="horz"/>
          <a:lstStyle/>
          <a:p>
            <a:pPr>
              <a:defRPr sz="1139" b="0" i="0" u="none" strike="noStrike" baseline="0">
                <a:solidFill>
                  <a:srgbClr val="000000"/>
                </a:solidFill>
                <a:latin typeface="Calibri"/>
                <a:ea typeface="Calibri"/>
                <a:cs typeface="Calibri"/>
              </a:defRPr>
            </a:pPr>
            <a:endParaRPr lang="en-US"/>
          </a:p>
        </c:txPr>
        <c:crossAx val="1922564192"/>
        <c:crosses val="autoZero"/>
        <c:auto val="1"/>
        <c:lblAlgn val="ctr"/>
        <c:lblOffset val="100"/>
        <c:noMultiLvlLbl val="0"/>
      </c:catAx>
      <c:valAx>
        <c:axId val="1922564192"/>
        <c:scaling>
          <c:orientation val="minMax"/>
          <c:max val="100"/>
        </c:scaling>
        <c:delete val="0"/>
        <c:axPos val="l"/>
        <c:numFmt formatCode="0" sourceLinked="1"/>
        <c:majorTickMark val="out"/>
        <c:minorTickMark val="out"/>
        <c:tickLblPos val="nextTo"/>
        <c:spPr>
          <a:ln/>
        </c:spPr>
        <c:txPr>
          <a:bodyPr/>
          <a:lstStyle/>
          <a:p>
            <a:pPr>
              <a:defRPr sz="800"/>
            </a:pPr>
            <a:endParaRPr lang="en-US"/>
          </a:p>
        </c:txPr>
        <c:crossAx val="1922577248"/>
        <c:crosses val="autoZero"/>
        <c:crossBetween val="between"/>
        <c:majorUnit val="20"/>
        <c:minorUnit val="10"/>
      </c:valAx>
      <c:dTable>
        <c:showHorzBorder val="1"/>
        <c:showVertBorder val="1"/>
        <c:showOutline val="1"/>
        <c:showKeys val="1"/>
      </c:dTable>
      <c:spPr>
        <a:noFill/>
        <a:ln w="25400">
          <a:noFill/>
        </a:ln>
      </c:spPr>
    </c:plotArea>
    <c:plotVisOnly val="1"/>
    <c:dispBlanksAs val="gap"/>
    <c:showDLblsOverMax val="0"/>
  </c:chart>
  <c:spPr>
    <a:solidFill>
      <a:srgbClr val="FFFFFF"/>
    </a:solidFill>
    <a:ln w="3173">
      <a:solidFill>
        <a:srgbClr val="808080"/>
      </a:solidFill>
      <a:prstDash val="solid"/>
    </a:ln>
  </c:spPr>
  <c:txPr>
    <a:bodyPr/>
    <a:lstStyle/>
    <a:p>
      <a:pPr>
        <a:defRPr sz="1139" b="0" i="0" u="none" strike="noStrike" baseline="0">
          <a:solidFill>
            <a:srgbClr val="000000"/>
          </a:solidFill>
          <a:latin typeface="Calibri"/>
          <a:ea typeface="Calibri"/>
          <a:cs typeface="Calibri"/>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3175" cap="flat" cmpd="sng" algn="ctr">
          <a:solidFill>
            <a:srgbClr val="808080"/>
          </a:solidFill>
          <a:prstDash val="solid"/>
          <a:round/>
        </a:ln>
        <a:effectLst/>
        <a:sp3d contourW="3175">
          <a:contourClr>
            <a:srgbClr val="808080"/>
          </a:contourClr>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8215898969592246E-2"/>
          <c:y val="6.758845380499609E-2"/>
          <c:w val="0.97178410391008818"/>
          <c:h val="0.58515911317536917"/>
        </c:manualLayout>
      </c:layout>
      <c:bar3DChart>
        <c:barDir val="col"/>
        <c:grouping val="clustered"/>
        <c:varyColors val="0"/>
        <c:ser>
          <c:idx val="0"/>
          <c:order val="0"/>
          <c:tx>
            <c:strRef>
              <c:f>Sheet1!$B$1</c:f>
              <c:strCache>
                <c:ptCount val="1"/>
                <c:pt idx="0">
                  <c:v>Statewide</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Regular Marijuana Use</c:v>
                </c:pt>
                <c:pt idx="1">
                  <c:v>Vaping</c:v>
                </c:pt>
                <c:pt idx="2">
                  <c:v>Binge drinking</c:v>
                </c:pt>
                <c:pt idx="3">
                  <c:v>Rx Misuse</c:v>
                </c:pt>
                <c:pt idx="4">
                  <c:v>Smoking a Pack a Day</c:v>
                </c:pt>
              </c:strCache>
            </c:strRef>
          </c:cat>
          <c:val>
            <c:numRef>
              <c:f>Sheet1!$B$2:$B$6</c:f>
              <c:numCache>
                <c:formatCode>General</c:formatCode>
                <c:ptCount val="5"/>
                <c:pt idx="0">
                  <c:v>23</c:v>
                </c:pt>
                <c:pt idx="1">
                  <c:v>26</c:v>
                </c:pt>
                <c:pt idx="2">
                  <c:v>50</c:v>
                </c:pt>
                <c:pt idx="3">
                  <c:v>65</c:v>
                </c:pt>
                <c:pt idx="4">
                  <c:v>68</c:v>
                </c:pt>
              </c:numCache>
            </c:numRef>
          </c:val>
          <c:extLst>
            <c:ext xmlns:c16="http://schemas.microsoft.com/office/drawing/2014/chart" uri="{C3380CC4-5D6E-409C-BE32-E72D297353CC}">
              <c16:uniqueId val="{00000000-1CDE-484B-81B6-C7575A9C3B72}"/>
            </c:ext>
          </c:extLst>
        </c:ser>
        <c:ser>
          <c:idx val="1"/>
          <c:order val="1"/>
          <c:tx>
            <c:strRef>
              <c:f>Sheet1!$C$1</c:f>
              <c:strCache>
                <c:ptCount val="1"/>
                <c:pt idx="0">
                  <c:v>Male</c:v>
                </c:pt>
              </c:strCache>
            </c:strRef>
          </c:tx>
          <c:spPr>
            <a:solidFill>
              <a:schemeClr val="accent2"/>
            </a:solidFill>
            <a:ln>
              <a:noFill/>
            </a:ln>
            <a:effectLst/>
            <a:sp3d/>
          </c:spPr>
          <c:invertIfNegative val="0"/>
          <c:dLbls>
            <c:dLbl>
              <c:idx val="3"/>
              <c:layout>
                <c:manualLayout>
                  <c:x val="8.54700854700854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DE-484B-81B6-C7575A9C3B7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Regular Marijuana Use</c:v>
                </c:pt>
                <c:pt idx="1">
                  <c:v>Vaping</c:v>
                </c:pt>
                <c:pt idx="2">
                  <c:v>Binge drinking</c:v>
                </c:pt>
                <c:pt idx="3">
                  <c:v>Rx Misuse</c:v>
                </c:pt>
                <c:pt idx="4">
                  <c:v>Smoking a Pack a Day</c:v>
                </c:pt>
              </c:strCache>
            </c:strRef>
          </c:cat>
          <c:val>
            <c:numRef>
              <c:f>Sheet1!$C$2:$C$6</c:f>
              <c:numCache>
                <c:formatCode>General</c:formatCode>
                <c:ptCount val="5"/>
                <c:pt idx="0">
                  <c:v>19</c:v>
                </c:pt>
                <c:pt idx="1">
                  <c:v>21</c:v>
                </c:pt>
                <c:pt idx="2">
                  <c:v>42</c:v>
                </c:pt>
                <c:pt idx="3">
                  <c:v>58</c:v>
                </c:pt>
                <c:pt idx="4">
                  <c:v>62</c:v>
                </c:pt>
              </c:numCache>
            </c:numRef>
          </c:val>
          <c:extLst>
            <c:ext xmlns:c16="http://schemas.microsoft.com/office/drawing/2014/chart" uri="{C3380CC4-5D6E-409C-BE32-E72D297353CC}">
              <c16:uniqueId val="{00000002-1CDE-484B-81B6-C7575A9C3B72}"/>
            </c:ext>
          </c:extLst>
        </c:ser>
        <c:ser>
          <c:idx val="2"/>
          <c:order val="2"/>
          <c:tx>
            <c:strRef>
              <c:f>Sheet1!$D$1</c:f>
              <c:strCache>
                <c:ptCount val="1"/>
                <c:pt idx="0">
                  <c:v>Female</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Regular Marijuana Use</c:v>
                </c:pt>
                <c:pt idx="1">
                  <c:v>Vaping</c:v>
                </c:pt>
                <c:pt idx="2">
                  <c:v>Binge drinking</c:v>
                </c:pt>
                <c:pt idx="3">
                  <c:v>Rx Misuse</c:v>
                </c:pt>
                <c:pt idx="4">
                  <c:v>Smoking a Pack a Day</c:v>
                </c:pt>
              </c:strCache>
            </c:strRef>
          </c:cat>
          <c:val>
            <c:numRef>
              <c:f>Sheet1!$D$2:$D$6</c:f>
              <c:numCache>
                <c:formatCode>General</c:formatCode>
                <c:ptCount val="5"/>
                <c:pt idx="0">
                  <c:v>27</c:v>
                </c:pt>
                <c:pt idx="1">
                  <c:v>31</c:v>
                </c:pt>
                <c:pt idx="2">
                  <c:v>58</c:v>
                </c:pt>
                <c:pt idx="3">
                  <c:v>72</c:v>
                </c:pt>
                <c:pt idx="4">
                  <c:v>74</c:v>
                </c:pt>
              </c:numCache>
            </c:numRef>
          </c:val>
          <c:extLst>
            <c:ext xmlns:c16="http://schemas.microsoft.com/office/drawing/2014/chart" uri="{C3380CC4-5D6E-409C-BE32-E72D297353CC}">
              <c16:uniqueId val="{00000003-1CDE-484B-81B6-C7575A9C3B72}"/>
            </c:ext>
          </c:extLst>
        </c:ser>
        <c:dLbls>
          <c:showLegendKey val="0"/>
          <c:showVal val="1"/>
          <c:showCatName val="0"/>
          <c:showSerName val="0"/>
          <c:showPercent val="0"/>
          <c:showBubbleSize val="0"/>
        </c:dLbls>
        <c:gapWidth val="150"/>
        <c:shape val="box"/>
        <c:axId val="1922579424"/>
        <c:axId val="1922570176"/>
        <c:axId val="0"/>
      </c:bar3DChart>
      <c:catAx>
        <c:axId val="1922579424"/>
        <c:scaling>
          <c:orientation val="minMax"/>
        </c:scaling>
        <c:delete val="0"/>
        <c:axPos val="b"/>
        <c:numFmt formatCode="General" sourceLinked="1"/>
        <c:majorTickMark val="out"/>
        <c:minorTickMark val="none"/>
        <c:tickLblPos val="nextTo"/>
        <c:spPr>
          <a:noFill/>
          <a:ln w="3177" cap="flat" cmpd="sng" algn="ctr">
            <a:solidFill>
              <a:srgbClr val="808080"/>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Times New Roman" panose="02020603050405020304" pitchFamily="18" charset="0"/>
              </a:defRPr>
            </a:pPr>
            <a:endParaRPr lang="en-US"/>
          </a:p>
        </c:txPr>
        <c:crossAx val="1922570176"/>
        <c:crosses val="autoZero"/>
        <c:auto val="1"/>
        <c:lblAlgn val="ctr"/>
        <c:lblOffset val="100"/>
        <c:noMultiLvlLbl val="0"/>
      </c:catAx>
      <c:valAx>
        <c:axId val="1922570176"/>
        <c:scaling>
          <c:orientation val="minMax"/>
          <c:max val="100"/>
        </c:scaling>
        <c:delete val="1"/>
        <c:axPos val="l"/>
        <c:numFmt formatCode="General" sourceLinked="1"/>
        <c:majorTickMark val="out"/>
        <c:minorTickMark val="none"/>
        <c:tickLblPos val="nextTo"/>
        <c:crossAx val="1922579424"/>
        <c:crosses val="autoZero"/>
        <c:crossBetween val="between"/>
      </c:valAx>
      <c:spPr>
        <a:noFill/>
        <a:ln w="25413">
          <a:noFill/>
        </a:ln>
        <a:effectLst/>
      </c:spPr>
    </c:plotArea>
    <c:legend>
      <c:legendPos val="b"/>
      <c:layout>
        <c:manualLayout>
          <c:xMode val="edge"/>
          <c:yMode val="edge"/>
          <c:x val="0.31163520425331454"/>
          <c:y val="0.82483108966217933"/>
          <c:w val="0.32117403593781546"/>
          <c:h val="0.1075805846849789"/>
        </c:manualLayout>
      </c:layout>
      <c:overlay val="0"/>
      <c:spPr>
        <a:noFill/>
        <a:ln w="25413">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Times New Roman" panose="02020603050405020304" pitchFamily="18" charset="0"/>
            </a:defRPr>
          </a:pPr>
          <a:endParaRPr lang="en-US"/>
        </a:p>
      </c:txPr>
    </c:legend>
    <c:plotVisOnly val="1"/>
    <c:dispBlanksAs val="gap"/>
    <c:showDLblsOverMax val="0"/>
  </c:chart>
  <c:spPr>
    <a:solidFill>
      <a:srgbClr val="FFFFFF"/>
    </a:solidFill>
    <a:ln w="3177" cap="flat" cmpd="sng" algn="ctr">
      <a:solidFill>
        <a:srgbClr val="808080"/>
      </a:solidFill>
      <a:prstDash val="solid"/>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570048309178744E-2"/>
          <c:y val="4.5258127594608434E-2"/>
          <c:w val="0.9468599033816425"/>
          <c:h val="0.54522403823028098"/>
        </c:manualLayout>
      </c:layout>
      <c:barChart>
        <c:barDir val="col"/>
        <c:grouping val="clustered"/>
        <c:varyColors val="0"/>
        <c:ser>
          <c:idx val="0"/>
          <c:order val="0"/>
          <c:tx>
            <c:strRef>
              <c:f>Sheet1!$B$1</c:f>
              <c:strCache>
                <c:ptCount val="1"/>
                <c:pt idx="0">
                  <c:v>Stongly Agree/Agree </c:v>
                </c:pt>
              </c:strCache>
            </c:strRef>
          </c:tx>
          <c:spPr>
            <a:solidFill>
              <a:schemeClr val="accent1"/>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Depressed for Two Weeks</c:v>
                </c:pt>
                <c:pt idx="1">
                  <c:v>Self-Harm</c:v>
                </c:pt>
                <c:pt idx="2">
                  <c:v>Consider Suicide </c:v>
                </c:pt>
                <c:pt idx="3">
                  <c:v>Planned Suicide</c:v>
                </c:pt>
                <c:pt idx="4">
                  <c:v>Attempted suicide</c:v>
                </c:pt>
              </c:strCache>
            </c:strRef>
          </c:cat>
          <c:val>
            <c:numRef>
              <c:f>Sheet1!$B$2:$B$6</c:f>
              <c:numCache>
                <c:formatCode>General</c:formatCode>
                <c:ptCount val="5"/>
                <c:pt idx="0">
                  <c:v>27</c:v>
                </c:pt>
                <c:pt idx="1">
                  <c:v>13</c:v>
                </c:pt>
                <c:pt idx="2">
                  <c:v>13</c:v>
                </c:pt>
                <c:pt idx="3">
                  <c:v>10</c:v>
                </c:pt>
                <c:pt idx="4">
                  <c:v>6</c:v>
                </c:pt>
              </c:numCache>
            </c:numRef>
          </c:val>
          <c:extLst>
            <c:ext xmlns:c16="http://schemas.microsoft.com/office/drawing/2014/chart" uri="{C3380CC4-5D6E-409C-BE32-E72D297353CC}">
              <c16:uniqueId val="{00000000-921B-4AF6-AC13-B4AEFC3F5F9B}"/>
            </c:ext>
          </c:extLst>
        </c:ser>
        <c:ser>
          <c:idx val="1"/>
          <c:order val="1"/>
          <c:tx>
            <c:strRef>
              <c:f>Sheet1!$C$1</c:f>
              <c:strCache>
                <c:ptCount val="1"/>
                <c:pt idx="0">
                  <c:v>Unsure</c:v>
                </c:pt>
              </c:strCache>
            </c:strRef>
          </c:tx>
          <c:spPr>
            <a:solidFill>
              <a:schemeClr val="accent2"/>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Depressed for Two Weeks</c:v>
                </c:pt>
                <c:pt idx="1">
                  <c:v>Self-Harm</c:v>
                </c:pt>
                <c:pt idx="2">
                  <c:v>Consider Suicide </c:v>
                </c:pt>
                <c:pt idx="3">
                  <c:v>Planned Suicide</c:v>
                </c:pt>
                <c:pt idx="4">
                  <c:v>Attempted suicide</c:v>
                </c:pt>
              </c:strCache>
            </c:strRef>
          </c:cat>
          <c:val>
            <c:numRef>
              <c:f>Sheet1!$C$2:$C$6</c:f>
              <c:numCache>
                <c:formatCode>General</c:formatCode>
                <c:ptCount val="5"/>
                <c:pt idx="0">
                  <c:v>34</c:v>
                </c:pt>
                <c:pt idx="1">
                  <c:v>27</c:v>
                </c:pt>
                <c:pt idx="2">
                  <c:v>21</c:v>
                </c:pt>
                <c:pt idx="3">
                  <c:v>16</c:v>
                </c:pt>
                <c:pt idx="4">
                  <c:v>12</c:v>
                </c:pt>
              </c:numCache>
            </c:numRef>
          </c:val>
          <c:extLst>
            <c:ext xmlns:c16="http://schemas.microsoft.com/office/drawing/2014/chart" uri="{C3380CC4-5D6E-409C-BE32-E72D297353CC}">
              <c16:uniqueId val="{00000001-921B-4AF6-AC13-B4AEFC3F5F9B}"/>
            </c:ext>
          </c:extLst>
        </c:ser>
        <c:ser>
          <c:idx val="2"/>
          <c:order val="2"/>
          <c:tx>
            <c:strRef>
              <c:f>Sheet1!$D$1</c:f>
              <c:strCache>
                <c:ptCount val="1"/>
                <c:pt idx="0">
                  <c:v>Disagree/Strongly Disagree</c:v>
                </c:pt>
              </c:strCache>
            </c:strRef>
          </c:tx>
          <c:spPr>
            <a:solidFill>
              <a:schemeClr val="accent3"/>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Depressed for Two Weeks</c:v>
                </c:pt>
                <c:pt idx="1">
                  <c:v>Self-Harm</c:v>
                </c:pt>
                <c:pt idx="2">
                  <c:v>Consider Suicide </c:v>
                </c:pt>
                <c:pt idx="3">
                  <c:v>Planned Suicide</c:v>
                </c:pt>
                <c:pt idx="4">
                  <c:v>Attempted suicide</c:v>
                </c:pt>
              </c:strCache>
            </c:strRef>
          </c:cat>
          <c:val>
            <c:numRef>
              <c:f>Sheet1!$D$2:$D$6</c:f>
              <c:numCache>
                <c:formatCode>General</c:formatCode>
                <c:ptCount val="5"/>
                <c:pt idx="0">
                  <c:v>46</c:v>
                </c:pt>
                <c:pt idx="1">
                  <c:v>29</c:v>
                </c:pt>
                <c:pt idx="2">
                  <c:v>30</c:v>
                </c:pt>
                <c:pt idx="3">
                  <c:v>22</c:v>
                </c:pt>
                <c:pt idx="4">
                  <c:v>18</c:v>
                </c:pt>
              </c:numCache>
            </c:numRef>
          </c:val>
          <c:extLst>
            <c:ext xmlns:c16="http://schemas.microsoft.com/office/drawing/2014/chart" uri="{C3380CC4-5D6E-409C-BE32-E72D297353CC}">
              <c16:uniqueId val="{00000002-921B-4AF6-AC13-B4AEFC3F5F9B}"/>
            </c:ext>
          </c:extLst>
        </c:ser>
        <c:dLbls>
          <c:showLegendKey val="0"/>
          <c:showVal val="0"/>
          <c:showCatName val="0"/>
          <c:showSerName val="0"/>
          <c:showPercent val="0"/>
          <c:showBubbleSize val="0"/>
        </c:dLbls>
        <c:gapWidth val="219"/>
        <c:axId val="2059625440"/>
        <c:axId val="2059620000"/>
      </c:barChart>
      <c:catAx>
        <c:axId val="205962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59620000"/>
        <c:crosses val="autoZero"/>
        <c:auto val="1"/>
        <c:lblAlgn val="ctr"/>
        <c:lblOffset val="100"/>
        <c:noMultiLvlLbl val="0"/>
      </c:catAx>
      <c:valAx>
        <c:axId val="2059620000"/>
        <c:scaling>
          <c:orientation val="minMax"/>
          <c:max val="60"/>
        </c:scaling>
        <c:delete val="1"/>
        <c:axPos val="l"/>
        <c:numFmt formatCode="General" sourceLinked="1"/>
        <c:majorTickMark val="out"/>
        <c:minorTickMark val="none"/>
        <c:tickLblPos val="nextTo"/>
        <c:crossAx val="2059625440"/>
        <c:crosses val="autoZero"/>
        <c:crossBetween val="between"/>
      </c:valAx>
      <c:spPr>
        <a:noFill/>
        <a:ln>
          <a:noFill/>
        </a:ln>
        <a:effectLst/>
      </c:spPr>
    </c:plotArea>
    <c:legend>
      <c:legendPos val="b"/>
      <c:layout>
        <c:manualLayout>
          <c:xMode val="edge"/>
          <c:yMode val="edge"/>
          <c:x val="5.2435429266993808E-2"/>
          <c:y val="0.84298606100532258"/>
          <c:w val="0.89996005934040857"/>
          <c:h val="0.1230704880377347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13138023298951"/>
          <c:y val="1.5432142592703414E-2"/>
          <c:w val="0.8022743422818317"/>
          <c:h val="0.89820987654320983"/>
        </c:manualLayout>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One </c:v>
                </c:pt>
                <c:pt idx="1">
                  <c:v>School Adults </c:v>
                </c:pt>
                <c:pt idx="2">
                  <c:v>Neighborhood Adults </c:v>
                </c:pt>
                <c:pt idx="3">
                  <c:v>Friends' Parents </c:v>
                </c:pt>
                <c:pt idx="4">
                  <c:v>Teachers </c:v>
                </c:pt>
                <c:pt idx="5">
                  <c:v>Grandparents </c:v>
                </c:pt>
                <c:pt idx="6">
                  <c:v>Siblings &amp; Other Relatives </c:v>
                </c:pt>
                <c:pt idx="7">
                  <c:v>Friends </c:v>
                </c:pt>
                <c:pt idx="8">
                  <c:v>Parents </c:v>
                </c:pt>
              </c:strCache>
            </c:strRef>
          </c:cat>
          <c:val>
            <c:numRef>
              <c:f>Sheet1!$B$2:$B$10</c:f>
              <c:numCache>
                <c:formatCode>0</c:formatCode>
                <c:ptCount val="9"/>
                <c:pt idx="0">
                  <c:v>7</c:v>
                </c:pt>
                <c:pt idx="1">
                  <c:v>15</c:v>
                </c:pt>
                <c:pt idx="2">
                  <c:v>20</c:v>
                </c:pt>
                <c:pt idx="3">
                  <c:v>18</c:v>
                </c:pt>
                <c:pt idx="4">
                  <c:v>32</c:v>
                </c:pt>
                <c:pt idx="5">
                  <c:v>34</c:v>
                </c:pt>
                <c:pt idx="6">
                  <c:v>45</c:v>
                </c:pt>
                <c:pt idx="7">
                  <c:v>61</c:v>
                </c:pt>
                <c:pt idx="8">
                  <c:v>73</c:v>
                </c:pt>
              </c:numCache>
            </c:numRef>
          </c:val>
          <c:extLst>
            <c:ext xmlns:c16="http://schemas.microsoft.com/office/drawing/2014/chart" uri="{C3380CC4-5D6E-409C-BE32-E72D297353CC}">
              <c16:uniqueId val="{00000000-7769-462F-B054-AAC5B7964E65}"/>
            </c:ext>
          </c:extLst>
        </c:ser>
        <c:dLbls>
          <c:dLblPos val="outEnd"/>
          <c:showLegendKey val="0"/>
          <c:showVal val="1"/>
          <c:showCatName val="0"/>
          <c:showSerName val="0"/>
          <c:showPercent val="0"/>
          <c:showBubbleSize val="0"/>
        </c:dLbls>
        <c:gapWidth val="182"/>
        <c:axId val="2059627072"/>
        <c:axId val="2059615648"/>
      </c:barChart>
      <c:catAx>
        <c:axId val="205962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59615648"/>
        <c:crosses val="autoZero"/>
        <c:auto val="1"/>
        <c:lblAlgn val="ctr"/>
        <c:lblOffset val="100"/>
        <c:noMultiLvlLbl val="0"/>
      </c:catAx>
      <c:valAx>
        <c:axId val="2059615648"/>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20596270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Representation</a:t>
            </a:r>
            <a:r>
              <a:rPr lang="en-US" baseline="0" dirty="0"/>
              <a:t> of Race and Ethnicity among  Students Who Vape Compared to the Overall Student Population </a:t>
            </a:r>
            <a:r>
              <a:rPr lang="en-US" i="1" baseline="0" dirty="0"/>
              <a:t>(in percentages)</a:t>
            </a:r>
            <a:endParaRPr lang="en-US" i="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938976377952757E-2"/>
          <c:y val="0.13723857915031909"/>
          <c:w val="0.93731102362204721"/>
          <c:h val="0.71243829317302887"/>
        </c:manualLayout>
      </c:layout>
      <c:barChart>
        <c:barDir val="col"/>
        <c:grouping val="clustered"/>
        <c:varyColors val="0"/>
        <c:ser>
          <c:idx val="0"/>
          <c:order val="0"/>
          <c:tx>
            <c:strRef>
              <c:f>Sheet1!$B$1</c:f>
              <c:strCache>
                <c:ptCount val="1"/>
                <c:pt idx="0">
                  <c:v>% of past year vape users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Hispanic/Latino/a/x</c:v>
                </c:pt>
              </c:strCache>
            </c:strRef>
          </c:cat>
          <c:val>
            <c:numRef>
              <c:f>Sheet1!$B$2:$B$4</c:f>
              <c:numCache>
                <c:formatCode>General</c:formatCode>
                <c:ptCount val="3"/>
                <c:pt idx="0">
                  <c:v>65</c:v>
                </c:pt>
                <c:pt idx="1">
                  <c:v>11</c:v>
                </c:pt>
                <c:pt idx="2">
                  <c:v>21</c:v>
                </c:pt>
              </c:numCache>
            </c:numRef>
          </c:val>
          <c:extLst>
            <c:ext xmlns:c16="http://schemas.microsoft.com/office/drawing/2014/chart" uri="{C3380CC4-5D6E-409C-BE32-E72D297353CC}">
              <c16:uniqueId val="{00000000-7EBF-43FE-B18E-FCCBF4705F5C}"/>
            </c:ext>
          </c:extLst>
        </c:ser>
        <c:ser>
          <c:idx val="1"/>
          <c:order val="1"/>
          <c:tx>
            <c:strRef>
              <c:f>Sheet1!$C$1</c:f>
              <c:strCache>
                <c:ptCount val="1"/>
                <c:pt idx="0">
                  <c:v>% of surveyed students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Hispanic/Latino/a/x</c:v>
                </c:pt>
              </c:strCache>
            </c:strRef>
          </c:cat>
          <c:val>
            <c:numRef>
              <c:f>Sheet1!$C$2:$C$4</c:f>
              <c:numCache>
                <c:formatCode>General</c:formatCode>
                <c:ptCount val="3"/>
                <c:pt idx="0">
                  <c:v>50</c:v>
                </c:pt>
                <c:pt idx="1">
                  <c:v>22</c:v>
                </c:pt>
                <c:pt idx="2">
                  <c:v>23</c:v>
                </c:pt>
              </c:numCache>
            </c:numRef>
          </c:val>
          <c:extLst>
            <c:ext xmlns:c16="http://schemas.microsoft.com/office/drawing/2014/chart" uri="{C3380CC4-5D6E-409C-BE32-E72D297353CC}">
              <c16:uniqueId val="{00000001-7EBF-43FE-B18E-FCCBF4705F5C}"/>
            </c:ext>
          </c:extLst>
        </c:ser>
        <c:dLbls>
          <c:dLblPos val="outEnd"/>
          <c:showLegendKey val="0"/>
          <c:showVal val="1"/>
          <c:showCatName val="0"/>
          <c:showSerName val="0"/>
          <c:showPercent val="0"/>
          <c:showBubbleSize val="0"/>
        </c:dLbls>
        <c:gapWidth val="219"/>
        <c:overlap val="-27"/>
        <c:axId val="57895727"/>
        <c:axId val="57896559"/>
      </c:barChart>
      <c:catAx>
        <c:axId val="57895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96559"/>
        <c:crosses val="autoZero"/>
        <c:auto val="1"/>
        <c:lblAlgn val="ctr"/>
        <c:lblOffset val="100"/>
        <c:noMultiLvlLbl val="0"/>
      </c:catAx>
      <c:valAx>
        <c:axId val="578965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95727"/>
        <c:crosses val="autoZero"/>
        <c:crossBetween val="between"/>
      </c:valAx>
      <c:spPr>
        <a:noFill/>
        <a:ln>
          <a:noFill/>
        </a:ln>
        <a:effectLst/>
      </c:spPr>
    </c:plotArea>
    <c:legend>
      <c:legendPos val="r"/>
      <c:layout>
        <c:manualLayout>
          <c:xMode val="edge"/>
          <c:yMode val="edge"/>
          <c:x val="0.66082455708661414"/>
          <c:y val="0.21300515421966326"/>
          <c:w val="0.22042544291338587"/>
          <c:h val="8.79737989795746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White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D0-4685-A0B3-511596EAD6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D0-4685-A0B3-511596EAD6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Vaped (past year)</c:v>
                </c:pt>
                <c:pt idx="1">
                  <c:v>No vape</c:v>
                </c:pt>
              </c:strCache>
            </c:strRef>
          </c:cat>
          <c:val>
            <c:numRef>
              <c:f>Sheet1!$B$2:$B$3</c:f>
              <c:numCache>
                <c:formatCode>General</c:formatCode>
                <c:ptCount val="2"/>
                <c:pt idx="0">
                  <c:v>423</c:v>
                </c:pt>
                <c:pt idx="1">
                  <c:v>608</c:v>
                </c:pt>
              </c:numCache>
            </c:numRef>
          </c:val>
          <c:extLst>
            <c:ext xmlns:c16="http://schemas.microsoft.com/office/drawing/2014/chart" uri="{C3380CC4-5D6E-409C-BE32-E72D297353CC}">
              <c16:uniqueId val="{00000000-D1A4-43EA-B362-BC448655BBC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Black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46-421F-A27A-E04620DA3E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372-4CCC-ACED-75D4B13EFC2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Vaped (past year)</c:v>
                </c:pt>
                <c:pt idx="1">
                  <c:v>No vape </c:v>
                </c:pt>
              </c:strCache>
            </c:strRef>
          </c:cat>
          <c:val>
            <c:numRef>
              <c:f>Sheet1!$B$2:$B$3</c:f>
              <c:numCache>
                <c:formatCode>General</c:formatCode>
                <c:ptCount val="2"/>
                <c:pt idx="0">
                  <c:v>73</c:v>
                </c:pt>
                <c:pt idx="1">
                  <c:v>381</c:v>
                </c:pt>
              </c:numCache>
            </c:numRef>
          </c:val>
          <c:extLst>
            <c:ext xmlns:c16="http://schemas.microsoft.com/office/drawing/2014/chart" uri="{C3380CC4-5D6E-409C-BE32-E72D297353CC}">
              <c16:uniqueId val="{00000000-C372-4CCC-ACED-75D4B13EFC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Hispanic/Latino/a/x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19-4C4B-A1B9-CBD36CDAA9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19-4C4B-A1B9-CBD36CDAA9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Vaped (past year)</c:v>
                </c:pt>
                <c:pt idx="1">
                  <c:v>No vape</c:v>
                </c:pt>
              </c:strCache>
            </c:strRef>
          </c:cat>
          <c:val>
            <c:numRef>
              <c:f>Sheet1!$B$2:$B$3</c:f>
              <c:numCache>
                <c:formatCode>General</c:formatCode>
                <c:ptCount val="2"/>
                <c:pt idx="0">
                  <c:v>135</c:v>
                </c:pt>
                <c:pt idx="1">
                  <c:v>344</c:v>
                </c:pt>
              </c:numCache>
            </c:numRef>
          </c:val>
          <c:extLst>
            <c:ext xmlns:c16="http://schemas.microsoft.com/office/drawing/2014/chart" uri="{C3380CC4-5D6E-409C-BE32-E72D297353CC}">
              <c16:uniqueId val="{00000000-8A49-4042-A693-C7EFE8E0F10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Representation</a:t>
            </a:r>
            <a:r>
              <a:rPr lang="en-US" baseline="0" dirty="0"/>
              <a:t> of Race and Ethnicity among Students Who Drink Compared to the Overall Student Population </a:t>
            </a:r>
            <a:r>
              <a:rPr lang="en-US" i="1" baseline="0" dirty="0"/>
              <a:t>(in percentages)</a:t>
            </a:r>
            <a:endParaRPr lang="en-US" i="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938976377952757E-2"/>
          <c:y val="0.13723857915031909"/>
          <c:w val="0.93731102362204721"/>
          <c:h val="0.71243829317302887"/>
        </c:manualLayout>
      </c:layout>
      <c:barChart>
        <c:barDir val="col"/>
        <c:grouping val="clustered"/>
        <c:varyColors val="0"/>
        <c:ser>
          <c:idx val="0"/>
          <c:order val="0"/>
          <c:tx>
            <c:strRef>
              <c:f>Sheet1!$B$1</c:f>
              <c:strCache>
                <c:ptCount val="1"/>
                <c:pt idx="0">
                  <c:v>% of past month alcohol users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Hispanic/Latino/a/x</c:v>
                </c:pt>
              </c:strCache>
            </c:strRef>
          </c:cat>
          <c:val>
            <c:numRef>
              <c:f>Sheet1!$B$2:$B$4</c:f>
              <c:numCache>
                <c:formatCode>General</c:formatCode>
                <c:ptCount val="3"/>
                <c:pt idx="0">
                  <c:v>63</c:v>
                </c:pt>
                <c:pt idx="1">
                  <c:v>14</c:v>
                </c:pt>
                <c:pt idx="2">
                  <c:v>21</c:v>
                </c:pt>
              </c:numCache>
            </c:numRef>
          </c:val>
          <c:extLst>
            <c:ext xmlns:c16="http://schemas.microsoft.com/office/drawing/2014/chart" uri="{C3380CC4-5D6E-409C-BE32-E72D297353CC}">
              <c16:uniqueId val="{00000000-7EBF-43FE-B18E-FCCBF4705F5C}"/>
            </c:ext>
          </c:extLst>
        </c:ser>
        <c:ser>
          <c:idx val="1"/>
          <c:order val="1"/>
          <c:tx>
            <c:strRef>
              <c:f>Sheet1!$C$1</c:f>
              <c:strCache>
                <c:ptCount val="1"/>
                <c:pt idx="0">
                  <c:v>% of surveyed students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Hispanic/Latino/a/x</c:v>
                </c:pt>
              </c:strCache>
            </c:strRef>
          </c:cat>
          <c:val>
            <c:numRef>
              <c:f>Sheet1!$C$2:$C$4</c:f>
              <c:numCache>
                <c:formatCode>General</c:formatCode>
                <c:ptCount val="3"/>
                <c:pt idx="0">
                  <c:v>50</c:v>
                </c:pt>
                <c:pt idx="1">
                  <c:v>22</c:v>
                </c:pt>
                <c:pt idx="2">
                  <c:v>23</c:v>
                </c:pt>
              </c:numCache>
            </c:numRef>
          </c:val>
          <c:extLst>
            <c:ext xmlns:c16="http://schemas.microsoft.com/office/drawing/2014/chart" uri="{C3380CC4-5D6E-409C-BE32-E72D297353CC}">
              <c16:uniqueId val="{00000001-7EBF-43FE-B18E-FCCBF4705F5C}"/>
            </c:ext>
          </c:extLst>
        </c:ser>
        <c:dLbls>
          <c:dLblPos val="outEnd"/>
          <c:showLegendKey val="0"/>
          <c:showVal val="1"/>
          <c:showCatName val="0"/>
          <c:showSerName val="0"/>
          <c:showPercent val="0"/>
          <c:showBubbleSize val="0"/>
        </c:dLbls>
        <c:gapWidth val="219"/>
        <c:overlap val="-27"/>
        <c:axId val="57895727"/>
        <c:axId val="57896559"/>
      </c:barChart>
      <c:catAx>
        <c:axId val="57895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96559"/>
        <c:crosses val="autoZero"/>
        <c:auto val="1"/>
        <c:lblAlgn val="ctr"/>
        <c:lblOffset val="100"/>
        <c:noMultiLvlLbl val="0"/>
      </c:catAx>
      <c:valAx>
        <c:axId val="578965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95727"/>
        <c:crosses val="autoZero"/>
        <c:crossBetween val="between"/>
      </c:valAx>
      <c:spPr>
        <a:noFill/>
        <a:ln>
          <a:noFill/>
        </a:ln>
        <a:effectLst/>
      </c:spPr>
    </c:plotArea>
    <c:legend>
      <c:legendPos val="r"/>
      <c:layout>
        <c:manualLayout>
          <c:xMode val="edge"/>
          <c:yMode val="edge"/>
          <c:x val="0.66082455708661414"/>
          <c:y val="0.21300515421966326"/>
          <c:w val="0.25743356299212594"/>
          <c:h val="8.79737989795746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White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AE-420B-B9C6-818E526389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AE-420B-B9C6-818E5263896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Drink alcohol (past month)</c:v>
                </c:pt>
                <c:pt idx="1">
                  <c:v>Did not drink</c:v>
                </c:pt>
              </c:strCache>
            </c:strRef>
          </c:cat>
          <c:val>
            <c:numRef>
              <c:f>Sheet1!$B$2:$B$3</c:f>
              <c:numCache>
                <c:formatCode>General</c:formatCode>
                <c:ptCount val="2"/>
                <c:pt idx="0">
                  <c:v>303</c:v>
                </c:pt>
                <c:pt idx="1">
                  <c:v>699</c:v>
                </c:pt>
              </c:numCache>
            </c:numRef>
          </c:val>
          <c:extLst>
            <c:ext xmlns:c16="http://schemas.microsoft.com/office/drawing/2014/chart" uri="{C3380CC4-5D6E-409C-BE32-E72D297353CC}">
              <c16:uniqueId val="{00000000-D1A4-43EA-B362-BC448655BBC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Black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17-476F-A359-15453BE327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372-4CCC-ACED-75D4B13EFC2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Drink alcohol (past month)</c:v>
                </c:pt>
                <c:pt idx="1">
                  <c:v>Did not drink </c:v>
                </c:pt>
              </c:strCache>
            </c:strRef>
          </c:cat>
          <c:val>
            <c:numRef>
              <c:f>Sheet1!$B$2:$B$3</c:f>
              <c:numCache>
                <c:formatCode>General</c:formatCode>
                <c:ptCount val="2"/>
                <c:pt idx="0">
                  <c:v>66</c:v>
                </c:pt>
                <c:pt idx="1">
                  <c:v>344</c:v>
                </c:pt>
              </c:numCache>
            </c:numRef>
          </c:val>
          <c:extLst>
            <c:ext xmlns:c16="http://schemas.microsoft.com/office/drawing/2014/chart" uri="{C3380CC4-5D6E-409C-BE32-E72D297353CC}">
              <c16:uniqueId val="{00000000-C372-4CCC-ACED-75D4B13EFC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Hispanic/Latino/a/x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F5-4BFD-98E3-1222380744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F5-4BFD-98E3-1222380744F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Drank alcohol (past month)</c:v>
                </c:pt>
                <c:pt idx="1">
                  <c:v>Did not drink</c:v>
                </c:pt>
              </c:strCache>
            </c:strRef>
          </c:cat>
          <c:val>
            <c:numRef>
              <c:f>Sheet1!$B$2:$B$3</c:f>
              <c:numCache>
                <c:formatCode>General</c:formatCode>
                <c:ptCount val="2"/>
                <c:pt idx="0">
                  <c:v>103</c:v>
                </c:pt>
                <c:pt idx="1">
                  <c:v>362</c:v>
                </c:pt>
              </c:numCache>
            </c:numRef>
          </c:val>
          <c:extLst>
            <c:ext xmlns:c16="http://schemas.microsoft.com/office/drawing/2014/chart" uri="{C3380CC4-5D6E-409C-BE32-E72D297353CC}">
              <c16:uniqueId val="{00000000-8A49-4042-A693-C7EFE8E0F10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43F68-3663-4468-A8CA-781C6FC41B45}" type="datetimeFigureOut">
              <a:rPr lang="en-US" smtClean="0"/>
              <a:t>2/8/21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E03B7-B1FA-4A9A-AB8C-8AE303689308}" type="slidenum">
              <a:rPr lang="en-US" smtClean="0"/>
              <a:t>‹#›</a:t>
            </a:fld>
            <a:endParaRPr lang="en-US" dirty="0"/>
          </a:p>
        </p:txBody>
      </p:sp>
    </p:spTree>
    <p:extLst>
      <p:ext uri="{BB962C8B-B14F-4D97-AF65-F5344CB8AC3E}">
        <p14:creationId xmlns:p14="http://schemas.microsoft.com/office/powerpoint/2010/main" val="396533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subtitle? </a:t>
            </a:r>
          </a:p>
        </p:txBody>
      </p:sp>
      <p:sp>
        <p:nvSpPr>
          <p:cNvPr id="4" name="Slide Number Placeholder 3"/>
          <p:cNvSpPr>
            <a:spLocks noGrp="1"/>
          </p:cNvSpPr>
          <p:nvPr>
            <p:ph type="sldNum" sz="quarter" idx="5"/>
          </p:nvPr>
        </p:nvSpPr>
        <p:spPr/>
        <p:txBody>
          <a:bodyPr/>
          <a:lstStyle/>
          <a:p>
            <a:fld id="{5D2E03B7-B1FA-4A9A-AB8C-8AE303689308}" type="slidenum">
              <a:rPr lang="en-US" smtClean="0"/>
              <a:t>1</a:t>
            </a:fld>
            <a:endParaRPr lang="en-US" dirty="0"/>
          </a:p>
        </p:txBody>
      </p:sp>
    </p:spTree>
    <p:extLst>
      <p:ext uri="{BB962C8B-B14F-4D97-AF65-F5344CB8AC3E}">
        <p14:creationId xmlns:p14="http://schemas.microsoft.com/office/powerpoint/2010/main" val="9967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race and ethnicity of students who vape, we see that white students are overrepresented compared to Black and Hispanic or Latino students. So while about 50% of the students we surveyed in 2019 were white, 65% of the students who vaped were white. By comparison, while 22% of the surveyed students were Black, only 11% of the vaping students were Black.</a:t>
            </a:r>
          </a:p>
          <a:p>
            <a:endParaRPr lang="en-US" dirty="0"/>
          </a:p>
          <a:p>
            <a:r>
              <a:rPr lang="en-US" dirty="0"/>
              <a:t>When you run the percentages the other way and look at vaping by race, we still see that white students are reporting vaping at a higher rate than Black and Latino students. </a:t>
            </a:r>
          </a:p>
        </p:txBody>
      </p:sp>
      <p:sp>
        <p:nvSpPr>
          <p:cNvPr id="4" name="Slide Number Placeholder 3"/>
          <p:cNvSpPr>
            <a:spLocks noGrp="1"/>
          </p:cNvSpPr>
          <p:nvPr>
            <p:ph type="sldNum" sz="quarter" idx="5"/>
          </p:nvPr>
        </p:nvSpPr>
        <p:spPr/>
        <p:txBody>
          <a:bodyPr/>
          <a:lstStyle/>
          <a:p>
            <a:fld id="{5D2E03B7-B1FA-4A9A-AB8C-8AE303689308}" type="slidenum">
              <a:rPr lang="en-US" smtClean="0"/>
              <a:t>13</a:t>
            </a:fld>
            <a:endParaRPr lang="en-US" dirty="0"/>
          </a:p>
        </p:txBody>
      </p:sp>
    </p:spTree>
    <p:extLst>
      <p:ext uri="{BB962C8B-B14F-4D97-AF65-F5344CB8AC3E}">
        <p14:creationId xmlns:p14="http://schemas.microsoft.com/office/powerpoint/2010/main" val="203331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2E03B7-B1FA-4A9A-AB8C-8AE303689308}" type="slidenum">
              <a:rPr lang="en-US" smtClean="0"/>
              <a:t>14</a:t>
            </a:fld>
            <a:endParaRPr lang="en-US" dirty="0"/>
          </a:p>
        </p:txBody>
      </p:sp>
    </p:spTree>
    <p:extLst>
      <p:ext uri="{BB962C8B-B14F-4D97-AF65-F5344CB8AC3E}">
        <p14:creationId xmlns:p14="http://schemas.microsoft.com/office/powerpoint/2010/main" val="406964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Binge drinking</a:t>
            </a:r>
          </a:p>
          <a:p>
            <a:endParaRPr lang="en-US" dirty="0"/>
          </a:p>
        </p:txBody>
      </p:sp>
      <p:sp>
        <p:nvSpPr>
          <p:cNvPr id="4" name="Slide Number Placeholder 3"/>
          <p:cNvSpPr>
            <a:spLocks noGrp="1"/>
          </p:cNvSpPr>
          <p:nvPr>
            <p:ph type="sldNum" sz="quarter" idx="5"/>
          </p:nvPr>
        </p:nvSpPr>
        <p:spPr/>
        <p:txBody>
          <a:bodyPr/>
          <a:lstStyle/>
          <a:p>
            <a:fld id="{5D2E03B7-B1FA-4A9A-AB8C-8AE303689308}" type="slidenum">
              <a:rPr lang="en-US" smtClean="0"/>
              <a:t>15</a:t>
            </a:fld>
            <a:endParaRPr lang="en-US" dirty="0"/>
          </a:p>
        </p:txBody>
      </p:sp>
    </p:spTree>
    <p:extLst>
      <p:ext uri="{BB962C8B-B14F-4D97-AF65-F5344CB8AC3E}">
        <p14:creationId xmlns:p14="http://schemas.microsoft.com/office/powerpoint/2010/main" val="331727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race and ethnicity of students who vape, we see that white students are overrepresented compared to Black and Hispanic or Latino students. So while about 50% of the students we surveyed in 2019 were white, 65% of the students who vaped were white. By comparison, while 22% of the surveyed students were Black, only 11% of the vaping students were Black.</a:t>
            </a:r>
          </a:p>
          <a:p>
            <a:endParaRPr lang="en-US" dirty="0"/>
          </a:p>
          <a:p>
            <a:r>
              <a:rPr lang="en-US" dirty="0"/>
              <a:t>When you run the percentages the other way and look at vaping by race, we still see that white students are reporting vaping at a higher rate than Black and Latino students. </a:t>
            </a:r>
          </a:p>
        </p:txBody>
      </p:sp>
      <p:sp>
        <p:nvSpPr>
          <p:cNvPr id="4" name="Slide Number Placeholder 3"/>
          <p:cNvSpPr>
            <a:spLocks noGrp="1"/>
          </p:cNvSpPr>
          <p:nvPr>
            <p:ph type="sldNum" sz="quarter" idx="5"/>
          </p:nvPr>
        </p:nvSpPr>
        <p:spPr/>
        <p:txBody>
          <a:bodyPr/>
          <a:lstStyle/>
          <a:p>
            <a:fld id="{5D2E03B7-B1FA-4A9A-AB8C-8AE303689308}" type="slidenum">
              <a:rPr lang="en-US" smtClean="0"/>
              <a:t>16</a:t>
            </a:fld>
            <a:endParaRPr lang="en-US" dirty="0"/>
          </a:p>
        </p:txBody>
      </p:sp>
    </p:spTree>
    <p:extLst>
      <p:ext uri="{BB962C8B-B14F-4D97-AF65-F5344CB8AC3E}">
        <p14:creationId xmlns:p14="http://schemas.microsoft.com/office/powerpoint/2010/main" val="2046832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most drugs, the perception of risk has increased over time. Marijuana is the exception, in the last 20 years the percentage of students who believe that using marijuana regularly poses a moderate or great risk to their health has declined substantially (by a third among 8</a:t>
            </a:r>
            <a:r>
              <a:rPr lang="en-US" baseline="30000" dirty="0"/>
              <a:t>th</a:t>
            </a:r>
            <a:r>
              <a:rPr lang="en-US" dirty="0"/>
              <a:t> graders and by more than half among 11</a:t>
            </a:r>
            <a:r>
              <a:rPr lang="en-US" baseline="30000" dirty="0"/>
              <a:t>th</a:t>
            </a:r>
            <a:r>
              <a:rPr lang="en-US" dirty="0"/>
              <a:t> graders). Marijuana is also a drug where there aren’t clear and significant racial patterns to use, about a quarter of high school students report using marijuana in the past month. </a:t>
            </a:r>
          </a:p>
        </p:txBody>
      </p:sp>
      <p:sp>
        <p:nvSpPr>
          <p:cNvPr id="4" name="Slide Number Placeholder 3"/>
          <p:cNvSpPr>
            <a:spLocks noGrp="1"/>
          </p:cNvSpPr>
          <p:nvPr>
            <p:ph type="sldNum" sz="quarter" idx="5"/>
          </p:nvPr>
        </p:nvSpPr>
        <p:spPr/>
        <p:txBody>
          <a:bodyPr/>
          <a:lstStyle/>
          <a:p>
            <a:fld id="{5D2E03B7-B1FA-4A9A-AB8C-8AE303689308}" type="slidenum">
              <a:rPr lang="en-US" smtClean="0"/>
              <a:t>19</a:t>
            </a:fld>
            <a:endParaRPr lang="en-US" dirty="0"/>
          </a:p>
        </p:txBody>
      </p:sp>
    </p:spTree>
    <p:extLst>
      <p:ext uri="{BB962C8B-B14F-4D97-AF65-F5344CB8AC3E}">
        <p14:creationId xmlns:p14="http://schemas.microsoft.com/office/powerpoint/2010/main" val="1572568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https://www.cdhs.udel.edu/projects/domip</a:t>
            </a:r>
          </a:p>
        </p:txBody>
      </p:sp>
      <p:sp>
        <p:nvSpPr>
          <p:cNvPr id="4" name="Slide Number Placeholder 3"/>
          <p:cNvSpPr>
            <a:spLocks noGrp="1"/>
          </p:cNvSpPr>
          <p:nvPr>
            <p:ph type="sldNum" sz="quarter" idx="5"/>
          </p:nvPr>
        </p:nvSpPr>
        <p:spPr/>
        <p:txBody>
          <a:bodyPr/>
          <a:lstStyle/>
          <a:p>
            <a:fld id="{5D2E03B7-B1FA-4A9A-AB8C-8AE303689308}" type="slidenum">
              <a:rPr lang="en-US" smtClean="0"/>
              <a:t>21</a:t>
            </a:fld>
            <a:endParaRPr lang="en-US" dirty="0"/>
          </a:p>
        </p:txBody>
      </p:sp>
    </p:spTree>
    <p:extLst>
      <p:ext uri="{BB962C8B-B14F-4D97-AF65-F5344CB8AC3E}">
        <p14:creationId xmlns:p14="http://schemas.microsoft.com/office/powerpoint/2010/main" val="45037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https://www.cdhs.udel.edu/projects/domip </a:t>
            </a:r>
          </a:p>
        </p:txBody>
      </p:sp>
      <p:sp>
        <p:nvSpPr>
          <p:cNvPr id="4" name="Slide Number Placeholder 3"/>
          <p:cNvSpPr>
            <a:spLocks noGrp="1"/>
          </p:cNvSpPr>
          <p:nvPr>
            <p:ph type="sldNum" sz="quarter" idx="5"/>
          </p:nvPr>
        </p:nvSpPr>
        <p:spPr/>
        <p:txBody>
          <a:bodyPr/>
          <a:lstStyle/>
          <a:p>
            <a:fld id="{5D2E03B7-B1FA-4A9A-AB8C-8AE303689308}" type="slidenum">
              <a:rPr lang="en-US" smtClean="0"/>
              <a:t>22</a:t>
            </a:fld>
            <a:endParaRPr lang="en-US" dirty="0"/>
          </a:p>
        </p:txBody>
      </p:sp>
    </p:spTree>
    <p:extLst>
      <p:ext uri="{BB962C8B-B14F-4D97-AF65-F5344CB8AC3E}">
        <p14:creationId xmlns:p14="http://schemas.microsoft.com/office/powerpoint/2010/main" val="4162277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surveyed 11</a:t>
            </a:r>
            <a:r>
              <a:rPr lang="en-US" baseline="30000" dirty="0"/>
              <a:t>th</a:t>
            </a:r>
            <a:r>
              <a:rPr lang="en-US" dirty="0"/>
              <a:t> graders, 65% reported a perception of ‘great risk’ from using prescription medications without a prescription. That perception of risk was even higher among female students; 72% of female students report a perceived great risk from prescription misuse, compared to roughly 58% of male students. The only drug with a higher perception of risk was cigarette smoking. </a:t>
            </a:r>
          </a:p>
          <a:p>
            <a:endParaRPr lang="en-US" dirty="0"/>
          </a:p>
        </p:txBody>
      </p:sp>
      <p:sp>
        <p:nvSpPr>
          <p:cNvPr id="4" name="Slide Number Placeholder 3"/>
          <p:cNvSpPr>
            <a:spLocks noGrp="1"/>
          </p:cNvSpPr>
          <p:nvPr>
            <p:ph type="sldNum" sz="quarter" idx="5"/>
          </p:nvPr>
        </p:nvSpPr>
        <p:spPr/>
        <p:txBody>
          <a:bodyPr/>
          <a:lstStyle/>
          <a:p>
            <a:fld id="{5D2E03B7-B1FA-4A9A-AB8C-8AE303689308}" type="slidenum">
              <a:rPr lang="en-US" smtClean="0"/>
              <a:t>23</a:t>
            </a:fld>
            <a:endParaRPr lang="en-US" dirty="0"/>
          </a:p>
        </p:txBody>
      </p:sp>
    </p:spTree>
    <p:extLst>
      <p:ext uri="{BB962C8B-B14F-4D97-AF65-F5344CB8AC3E}">
        <p14:creationId xmlns:p14="http://schemas.microsoft.com/office/powerpoint/2010/main" val="2439296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know is protective against substance use risk? Plug upcoming gap report on positive childhood experiences.</a:t>
            </a:r>
          </a:p>
        </p:txBody>
      </p:sp>
      <p:sp>
        <p:nvSpPr>
          <p:cNvPr id="4" name="Slide Number Placeholder 3"/>
          <p:cNvSpPr>
            <a:spLocks noGrp="1"/>
          </p:cNvSpPr>
          <p:nvPr>
            <p:ph type="sldNum" sz="quarter" idx="5"/>
          </p:nvPr>
        </p:nvSpPr>
        <p:spPr/>
        <p:txBody>
          <a:bodyPr/>
          <a:lstStyle/>
          <a:p>
            <a:fld id="{5D2E03B7-B1FA-4A9A-AB8C-8AE303689308}" type="slidenum">
              <a:rPr lang="en-US" smtClean="0"/>
              <a:t>25</a:t>
            </a:fld>
            <a:endParaRPr lang="en-US" dirty="0"/>
          </a:p>
        </p:txBody>
      </p:sp>
    </p:spTree>
    <p:extLst>
      <p:ext uri="{BB962C8B-B14F-4D97-AF65-F5344CB8AC3E}">
        <p14:creationId xmlns:p14="http://schemas.microsoft.com/office/powerpoint/2010/main" val="1001859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2E03B7-B1FA-4A9A-AB8C-8AE303689308}" type="slidenum">
              <a:rPr lang="en-US" smtClean="0"/>
              <a:t>29</a:t>
            </a:fld>
            <a:endParaRPr lang="en-US" dirty="0"/>
          </a:p>
        </p:txBody>
      </p:sp>
    </p:spTree>
    <p:extLst>
      <p:ext uri="{BB962C8B-B14F-4D97-AF65-F5344CB8AC3E}">
        <p14:creationId xmlns:p14="http://schemas.microsoft.com/office/powerpoint/2010/main" val="242805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meetings a year, production of annual state epidemiological report as well as related infographics and data products. Data in this presentation is from our most recent epi report, which was officially published online at the end of October. </a:t>
            </a:r>
          </a:p>
        </p:txBody>
      </p:sp>
      <p:sp>
        <p:nvSpPr>
          <p:cNvPr id="4" name="Slide Number Placeholder 3"/>
          <p:cNvSpPr>
            <a:spLocks noGrp="1"/>
          </p:cNvSpPr>
          <p:nvPr>
            <p:ph type="sldNum" sz="quarter" idx="5"/>
          </p:nvPr>
        </p:nvSpPr>
        <p:spPr/>
        <p:txBody>
          <a:bodyPr/>
          <a:lstStyle/>
          <a:p>
            <a:fld id="{5D2E03B7-B1FA-4A9A-AB8C-8AE303689308}" type="slidenum">
              <a:rPr lang="en-US" smtClean="0"/>
              <a:t>2</a:t>
            </a:fld>
            <a:endParaRPr lang="en-US" dirty="0"/>
          </a:p>
        </p:txBody>
      </p:sp>
    </p:spTree>
    <p:extLst>
      <p:ext uri="{BB962C8B-B14F-4D97-AF65-F5344CB8AC3E}">
        <p14:creationId xmlns:p14="http://schemas.microsoft.com/office/powerpoint/2010/main" val="362354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E03B7-B1FA-4A9A-AB8C-8AE303689308}" type="slidenum">
              <a:rPr lang="en-US" smtClean="0"/>
              <a:t>30</a:t>
            </a:fld>
            <a:endParaRPr lang="en-US" dirty="0"/>
          </a:p>
        </p:txBody>
      </p:sp>
    </p:spTree>
    <p:extLst>
      <p:ext uri="{BB962C8B-B14F-4D97-AF65-F5344CB8AC3E}">
        <p14:creationId xmlns:p14="http://schemas.microsoft.com/office/powerpoint/2010/main" val="247745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26" name="Google Shape;526;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Dana can do a live demo here of where to find things on the website and the kind of resources the SEOW has?</a:t>
            </a:r>
            <a:endParaRPr dirty="0"/>
          </a:p>
        </p:txBody>
      </p:sp>
      <p:sp>
        <p:nvSpPr>
          <p:cNvPr id="471" name="Google Shape;471;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E03B7-B1FA-4A9A-AB8C-8AE303689308}" type="slidenum">
              <a:rPr lang="en-US" smtClean="0"/>
              <a:t>6</a:t>
            </a:fld>
            <a:endParaRPr lang="en-US" dirty="0"/>
          </a:p>
        </p:txBody>
      </p:sp>
    </p:spTree>
    <p:extLst>
      <p:ext uri="{BB962C8B-B14F-4D97-AF65-F5344CB8AC3E}">
        <p14:creationId xmlns:p14="http://schemas.microsoft.com/office/powerpoint/2010/main" val="183429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2E03B7-B1FA-4A9A-AB8C-8AE303689308}" type="slidenum">
              <a:rPr lang="en-US" smtClean="0"/>
              <a:t>7</a:t>
            </a:fld>
            <a:endParaRPr lang="en-US" dirty="0"/>
          </a:p>
        </p:txBody>
      </p:sp>
    </p:spTree>
    <p:extLst>
      <p:ext uri="{BB962C8B-B14F-4D97-AF65-F5344CB8AC3E}">
        <p14:creationId xmlns:p14="http://schemas.microsoft.com/office/powerpoint/2010/main" val="177641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7" name="Google Shape;507;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maps combine two years of data, white spaces are where there were too few students surveyed to provide an estimate, and in some cases we combined responses from two zip codes in order to be reportable. But from these maps we see that there seems to be a higher prevalence of cigarette use and vaping among students in the southern part of the state.</a:t>
            </a:r>
          </a:p>
        </p:txBody>
      </p:sp>
      <p:sp>
        <p:nvSpPr>
          <p:cNvPr id="4" name="Slide Number Placeholder 3"/>
          <p:cNvSpPr>
            <a:spLocks noGrp="1"/>
          </p:cNvSpPr>
          <p:nvPr>
            <p:ph type="sldNum" sz="quarter" idx="5"/>
          </p:nvPr>
        </p:nvSpPr>
        <p:spPr/>
        <p:txBody>
          <a:bodyPr/>
          <a:lstStyle/>
          <a:p>
            <a:fld id="{5D2E03B7-B1FA-4A9A-AB8C-8AE303689308}" type="slidenum">
              <a:rPr lang="en-US" smtClean="0"/>
              <a:t>11</a:t>
            </a:fld>
            <a:endParaRPr lang="en-US" dirty="0"/>
          </a:p>
        </p:txBody>
      </p:sp>
    </p:spTree>
    <p:extLst>
      <p:ext uri="{BB962C8B-B14F-4D97-AF65-F5344CB8AC3E}">
        <p14:creationId xmlns:p14="http://schemas.microsoft.com/office/powerpoint/2010/main" val="266742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hide this and just include stats on what students are vaping. </a:t>
            </a:r>
          </a:p>
        </p:txBody>
      </p:sp>
      <p:sp>
        <p:nvSpPr>
          <p:cNvPr id="4" name="Slide Number Placeholder 3"/>
          <p:cNvSpPr>
            <a:spLocks noGrp="1"/>
          </p:cNvSpPr>
          <p:nvPr>
            <p:ph type="sldNum" sz="quarter" idx="5"/>
          </p:nvPr>
        </p:nvSpPr>
        <p:spPr/>
        <p:txBody>
          <a:bodyPr/>
          <a:lstStyle/>
          <a:p>
            <a:fld id="{5D2E03B7-B1FA-4A9A-AB8C-8AE303689308}" type="slidenum">
              <a:rPr lang="en-US" smtClean="0"/>
              <a:t>12</a:t>
            </a:fld>
            <a:endParaRPr lang="en-US" dirty="0"/>
          </a:p>
        </p:txBody>
      </p:sp>
    </p:spTree>
    <p:extLst>
      <p:ext uri="{BB962C8B-B14F-4D97-AF65-F5344CB8AC3E}">
        <p14:creationId xmlns:p14="http://schemas.microsoft.com/office/powerpoint/2010/main" val="250701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2/8/21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2/8/21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dhs.udel.edu/seow/school-surveys/delaware-school-survey-(dss)"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hyperlink" Target="https://www.cdhs.udel.edu/seow/school-surveys/delaware-school-survey-(ds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hyperlink" Target="https://www.cdhs.udel.edu/seow/school-surveys/delaware-school-survey-(ds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healthyyouth/data/yrbs/results.htm" TargetMode="External"/><Relationship Id="rId2" Type="http://schemas.openxmlformats.org/officeDocument/2006/relationships/chart" Target="../charts/chart10.xml"/><Relationship Id="rId1" Type="http://schemas.openxmlformats.org/officeDocument/2006/relationships/slideLayout" Target="../slideLayouts/slideLayout5.xml"/><Relationship Id="rId4" Type="http://schemas.openxmlformats.org/officeDocument/2006/relationships/hyperlink" Target="https://www.cdhs.udel.edu/seow/school-surveys/youth-risk-behavior-survey-(yrb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hs.udel.edu/seow/school-surveys/delaware-school-survey-(d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dhs.udel.edu/seow/school-surveys/delaware-school-survey-(ds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cdhs.udel.edu/seow/school-surveys/youth-risk-behavior-survey-(yrbs)"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hs.udel.edu/seow/school-surveys/youth-risk-behavior-survey-(yrbs)" TargetMode="Externa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hyperlink" Target="mailto:smnai@udel.edu" TargetMode="External"/><Relationship Id="rId4" Type="http://schemas.openxmlformats.org/officeDocument/2006/relationships/hyperlink" Target="mailto:mjscales@udel.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emergency.cdc.gov/han/2020/han00438.asp?ACSTrackingID=USCDC_511-DM44961&amp;ACSTrackingLabel=HAN%20438%20-%20General%20Public&amp;deliveryName=USCDC_511-DM44961"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cdc.gov/nchs/covid19/pulse/mental-health-care.htm" TargetMode="External"/><Relationship Id="rId5" Type="http://schemas.openxmlformats.org/officeDocument/2006/relationships/hyperlink" Target="https://www.cdc.gov/mmwr/volumes/69/wr/mm6932a1.htm" TargetMode="External"/><Relationship Id="rId4" Type="http://schemas.openxmlformats.org/officeDocument/2006/relationships/hyperlink" Target="https://www.cdc.gov/mmwr/volumes/69/wr/pdfs/mm6945a3-H.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cdhs.udel.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hs.udel.edu/seow/school-surveys/delaware-school-survey-(ds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354DE1-5F08-420B-B124-4C93DF90E978}"/>
              </a:ext>
            </a:extLst>
          </p:cNvPr>
          <p:cNvSpPr>
            <a:spLocks noGrp="1"/>
          </p:cNvSpPr>
          <p:nvPr>
            <p:ph type="ctrTitle"/>
          </p:nvPr>
        </p:nvSpPr>
        <p:spPr>
          <a:xfrm>
            <a:off x="4449960" y="1507414"/>
            <a:ext cx="7295507" cy="3703320"/>
          </a:xfrm>
        </p:spPr>
        <p:txBody>
          <a:bodyPr anchor="ctr">
            <a:normAutofit/>
          </a:bodyPr>
          <a:lstStyle/>
          <a:p>
            <a:r>
              <a:rPr lang="en-US" sz="4800" dirty="0"/>
              <a:t>Youth substance use in Delaware</a:t>
            </a:r>
          </a:p>
        </p:txBody>
      </p:sp>
      <p:sp>
        <p:nvSpPr>
          <p:cNvPr id="3" name="Subtitle 2">
            <a:extLst>
              <a:ext uri="{FF2B5EF4-FFF2-40B4-BE49-F238E27FC236}">
                <a16:creationId xmlns:a16="http://schemas.microsoft.com/office/drawing/2014/main" id="{22A29D73-C510-40C1-BD70-5F0A9248013F}"/>
              </a:ext>
            </a:extLst>
          </p:cNvPr>
          <p:cNvSpPr>
            <a:spLocks noGrp="1"/>
          </p:cNvSpPr>
          <p:nvPr>
            <p:ph type="subTitle" idx="1"/>
          </p:nvPr>
        </p:nvSpPr>
        <p:spPr>
          <a:xfrm>
            <a:off x="444342" y="1507414"/>
            <a:ext cx="3330781" cy="3703320"/>
          </a:xfrm>
          <a:ln w="57150">
            <a:noFill/>
          </a:ln>
        </p:spPr>
        <p:txBody>
          <a:bodyPr anchor="ctr">
            <a:normAutofit/>
          </a:bodyPr>
          <a:lstStyle/>
          <a:p>
            <a:pPr algn="r"/>
            <a:r>
              <a:rPr lang="en-US" sz="2000" dirty="0"/>
              <a:t>Data from the State epidemiological outcomes workgroup</a:t>
            </a:r>
          </a:p>
          <a:p>
            <a:pPr algn="r"/>
            <a:r>
              <a:rPr lang="en-US" sz="2000" dirty="0"/>
              <a:t> and the</a:t>
            </a:r>
          </a:p>
          <a:p>
            <a:pPr algn="r"/>
            <a:r>
              <a:rPr lang="en-US" sz="2000" dirty="0"/>
              <a:t>Center for drug and health studies at the university of Delaware</a:t>
            </a:r>
          </a:p>
          <a:p>
            <a:pPr algn="r"/>
            <a:endParaRPr lang="en-US" sz="2000" dirty="0"/>
          </a:p>
          <a:p>
            <a:pPr algn="r"/>
            <a:r>
              <a:rPr lang="en-US" sz="2000" dirty="0"/>
              <a:t>January 21, 2021</a:t>
            </a:r>
          </a:p>
        </p:txBody>
      </p:sp>
      <p:sp>
        <p:nvSpPr>
          <p:cNvPr id="10" name="Rectangle 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graphical user interface&#10;&#10;Description automatically generated">
            <a:extLst>
              <a:ext uri="{FF2B5EF4-FFF2-40B4-BE49-F238E27FC236}">
                <a16:creationId xmlns:a16="http://schemas.microsoft.com/office/drawing/2014/main" id="{16F12F31-9B3A-4846-960F-EBBC4B325074}"/>
              </a:ext>
            </a:extLst>
          </p:cNvPr>
          <p:cNvPicPr>
            <a:picLocks noChangeAspect="1"/>
          </p:cNvPicPr>
          <p:nvPr/>
        </p:nvPicPr>
        <p:blipFill>
          <a:blip r:embed="rId3"/>
          <a:stretch>
            <a:fillRect/>
          </a:stretch>
        </p:blipFill>
        <p:spPr>
          <a:xfrm>
            <a:off x="9822197" y="4803880"/>
            <a:ext cx="1521750" cy="862559"/>
          </a:xfrm>
          <a:prstGeom prst="rect">
            <a:avLst/>
          </a:prstGeom>
        </p:spPr>
      </p:pic>
      <p:sp>
        <p:nvSpPr>
          <p:cNvPr id="4" name="TextBox 3">
            <a:extLst>
              <a:ext uri="{FF2B5EF4-FFF2-40B4-BE49-F238E27FC236}">
                <a16:creationId xmlns:a16="http://schemas.microsoft.com/office/drawing/2014/main" id="{4FD9D92A-E841-4541-9295-E250590B9B16}"/>
              </a:ext>
            </a:extLst>
          </p:cNvPr>
          <p:cNvSpPr txBox="1"/>
          <p:nvPr/>
        </p:nvSpPr>
        <p:spPr>
          <a:xfrm>
            <a:off x="9033574" y="5878019"/>
            <a:ext cx="2711892" cy="523220"/>
          </a:xfrm>
          <a:prstGeom prst="rect">
            <a:avLst/>
          </a:prstGeom>
          <a:noFill/>
        </p:spPr>
        <p:txBody>
          <a:bodyPr wrap="square" rtlCol="0">
            <a:spAutoFit/>
          </a:bodyPr>
          <a:lstStyle/>
          <a:p>
            <a:r>
              <a:rPr lang="en-US" sz="1400" i="1" dirty="0">
                <a:solidFill>
                  <a:schemeClr val="bg1"/>
                </a:solidFill>
              </a:rPr>
              <a:t>Dana Holz, danaholz@udel.edu</a:t>
            </a:r>
          </a:p>
          <a:p>
            <a:r>
              <a:rPr lang="en-US" sz="1400" i="1" dirty="0">
                <a:solidFill>
                  <a:schemeClr val="bg1"/>
                </a:solidFill>
              </a:rPr>
              <a:t>Rachel Ryding, rryding@udel.edu</a:t>
            </a:r>
          </a:p>
        </p:txBody>
      </p:sp>
    </p:spTree>
    <p:extLst>
      <p:ext uri="{BB962C8B-B14F-4D97-AF65-F5344CB8AC3E}">
        <p14:creationId xmlns:p14="http://schemas.microsoft.com/office/powerpoint/2010/main" val="347231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C9B841-8673-4B52-A0BF-85C4C8C7C47A}"/>
              </a:ext>
            </a:extLst>
          </p:cNvPr>
          <p:cNvSpPr>
            <a:spLocks noGrp="1"/>
          </p:cNvSpPr>
          <p:nvPr>
            <p:ph type="title"/>
          </p:nvPr>
        </p:nvSpPr>
        <p:spPr>
          <a:xfrm>
            <a:off x="4449960" y="1507414"/>
            <a:ext cx="7295507" cy="3703320"/>
          </a:xfrm>
        </p:spPr>
        <p:txBody>
          <a:bodyPr vert="horz" lIns="91440" tIns="45720" rIns="91440" bIns="45720" rtlCol="0" anchor="ctr">
            <a:normAutofit/>
          </a:bodyPr>
          <a:lstStyle/>
          <a:p>
            <a:r>
              <a:rPr lang="en-US" sz="4800" dirty="0">
                <a:solidFill>
                  <a:schemeClr val="accent1"/>
                </a:solidFill>
              </a:rPr>
              <a:t>Cigarettes and vaping</a:t>
            </a:r>
          </a:p>
        </p:txBody>
      </p:sp>
      <p:sp>
        <p:nvSpPr>
          <p:cNvPr id="22" name="Rectangle 21">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picture containing graphical user interface&#10;&#10;Description automatically generated">
            <a:extLst>
              <a:ext uri="{FF2B5EF4-FFF2-40B4-BE49-F238E27FC236}">
                <a16:creationId xmlns:a16="http://schemas.microsoft.com/office/drawing/2014/main" id="{CB47C3A4-B566-4461-899A-959897FDC121}"/>
              </a:ext>
            </a:extLst>
          </p:cNvPr>
          <p:cNvPicPr>
            <a:picLocks noChangeAspect="1"/>
          </p:cNvPicPr>
          <p:nvPr/>
        </p:nvPicPr>
        <p:blipFill>
          <a:blip r:embed="rId2"/>
          <a:stretch>
            <a:fillRect/>
          </a:stretch>
        </p:blipFill>
        <p:spPr>
          <a:xfrm>
            <a:off x="10016986" y="4877044"/>
            <a:ext cx="1521750" cy="862559"/>
          </a:xfrm>
          <a:prstGeom prst="rect">
            <a:avLst/>
          </a:prstGeom>
        </p:spPr>
      </p:pic>
    </p:spTree>
    <p:extLst>
      <p:ext uri="{BB962C8B-B14F-4D97-AF65-F5344CB8AC3E}">
        <p14:creationId xmlns:p14="http://schemas.microsoft.com/office/powerpoint/2010/main" val="235183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1C910B0D-8E24-46E7-93D7-329948C6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5609383"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FF215A71-CFAF-4964-A613-D07F75FC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9035" y="453825"/>
            <a:ext cx="5596432" cy="983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3" descr="A close up of a map&#10;&#10;Description automatically generated">
            <a:extLst>
              <a:ext uri="{FF2B5EF4-FFF2-40B4-BE49-F238E27FC236}">
                <a16:creationId xmlns:a16="http://schemas.microsoft.com/office/drawing/2014/main" id="{3348A351-12D5-4B68-81EC-6DF32F46A8F9}"/>
              </a:ext>
            </a:extLst>
          </p:cNvPr>
          <p:cNvPicPr>
            <a:picLocks noGrp="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099400" y="643467"/>
            <a:ext cx="4303649" cy="5571067"/>
          </a:xfrm>
          <a:prstGeom prst="rect">
            <a:avLst/>
          </a:prstGeom>
        </p:spPr>
      </p:pic>
      <p:pic>
        <p:nvPicPr>
          <p:cNvPr id="7" name="Content Placeholder 6" descr="A close up of a map&#10;&#10;Description automatically generated">
            <a:extLst>
              <a:ext uri="{FF2B5EF4-FFF2-40B4-BE49-F238E27FC236}">
                <a16:creationId xmlns:a16="http://schemas.microsoft.com/office/drawing/2014/main" id="{6E60911F-E90E-467B-A4EA-A89A17A242D6}"/>
              </a:ext>
            </a:extLst>
          </p:cNvPr>
          <p:cNvPicPr>
            <a:picLocks noGrp="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6802391" y="643467"/>
            <a:ext cx="4289720" cy="5571067"/>
          </a:xfrm>
          <a:prstGeom prst="rect">
            <a:avLst/>
          </a:prstGeom>
        </p:spPr>
      </p:pic>
    </p:spTree>
    <p:extLst>
      <p:ext uri="{BB962C8B-B14F-4D97-AF65-F5344CB8AC3E}">
        <p14:creationId xmlns:p14="http://schemas.microsoft.com/office/powerpoint/2010/main" val="396780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8646-0E9B-4694-840F-FD94E25AD3F5}"/>
              </a:ext>
            </a:extLst>
          </p:cNvPr>
          <p:cNvSpPr>
            <a:spLocks noGrp="1"/>
          </p:cNvSpPr>
          <p:nvPr>
            <p:ph type="title"/>
          </p:nvPr>
        </p:nvSpPr>
        <p:spPr/>
        <p:txBody>
          <a:bodyPr/>
          <a:lstStyle/>
          <a:p>
            <a:r>
              <a:rPr lang="en-US" dirty="0"/>
              <a:t>trends in vaping among 11</a:t>
            </a:r>
            <a:r>
              <a:rPr lang="en-US" baseline="30000" dirty="0"/>
              <a:t>th</a:t>
            </a:r>
            <a:r>
              <a:rPr lang="en-US" dirty="0"/>
              <a:t> grade students </a:t>
            </a:r>
            <a:br>
              <a:rPr lang="en-US" dirty="0"/>
            </a:br>
            <a:r>
              <a:rPr lang="en-US" sz="2000" dirty="0"/>
              <a:t>(in percentages)</a:t>
            </a:r>
          </a:p>
        </p:txBody>
      </p:sp>
      <p:graphicFrame>
        <p:nvGraphicFramePr>
          <p:cNvPr id="5" name="Chart 4">
            <a:extLst>
              <a:ext uri="{FF2B5EF4-FFF2-40B4-BE49-F238E27FC236}">
                <a16:creationId xmlns:a16="http://schemas.microsoft.com/office/drawing/2014/main" id="{27B7C805-14AA-48E3-AE62-6FAA506946DC}"/>
              </a:ext>
            </a:extLst>
          </p:cNvPr>
          <p:cNvGraphicFramePr/>
          <p:nvPr>
            <p:extLst>
              <p:ext uri="{D42A27DB-BD31-4B8C-83A1-F6EECF244321}">
                <p14:modId xmlns:p14="http://schemas.microsoft.com/office/powerpoint/2010/main" val="463029912"/>
              </p:ext>
            </p:extLst>
          </p:nvPr>
        </p:nvGraphicFramePr>
        <p:xfrm>
          <a:off x="3399623" y="2180286"/>
          <a:ext cx="8211185" cy="41001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04C8FC0-2503-4C7B-A8B5-800C56595B42}"/>
              </a:ext>
            </a:extLst>
          </p:cNvPr>
          <p:cNvSpPr txBox="1"/>
          <p:nvPr/>
        </p:nvSpPr>
        <p:spPr>
          <a:xfrm>
            <a:off x="2791357" y="6465795"/>
            <a:ext cx="7410235" cy="516936"/>
          </a:xfrm>
          <a:prstGeom prst="rect">
            <a:avLst/>
          </a:prstGeom>
          <a:noFill/>
        </p:spPr>
        <p:txBody>
          <a:bodyPr wrap="square">
            <a:spAutoFit/>
          </a:bodyPr>
          <a:lstStyle/>
          <a:p>
            <a:pPr marL="0" marR="0">
              <a:lnSpc>
                <a:spcPct val="107000"/>
              </a:lnSpc>
              <a:spcBef>
                <a:spcPts val="0"/>
              </a:spcBef>
              <a:spcAft>
                <a:spcPts val="800"/>
              </a:spcAft>
            </a:pPr>
            <a:r>
              <a:rPr lang="en-US" sz="10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(2019).</a:t>
            </a:r>
            <a:r>
              <a:rPr lang="en-US" sz="10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Delaware School Survey: Secondary</a:t>
            </a:r>
            <a:r>
              <a:rPr lang="en-US" sz="10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[Annual Survey]. University of Delaware.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000" u="none" strike="noStrike"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604E7827-91BA-4C4B-B11C-279CAD20BC24}"/>
              </a:ext>
            </a:extLst>
          </p:cNvPr>
          <p:cNvSpPr txBox="1"/>
          <p:nvPr/>
        </p:nvSpPr>
        <p:spPr>
          <a:xfrm>
            <a:off x="698643" y="2527443"/>
            <a:ext cx="2700980" cy="2308324"/>
          </a:xfrm>
          <a:prstGeom prst="rect">
            <a:avLst/>
          </a:prstGeom>
          <a:noFill/>
        </p:spPr>
        <p:txBody>
          <a:bodyPr wrap="square" rtlCol="0">
            <a:spAutoFit/>
          </a:bodyPr>
          <a:lstStyle/>
          <a:p>
            <a:r>
              <a:rPr lang="en-US" dirty="0"/>
              <a:t>We’ve seen a rapid increase in vaping among Delaware students; in the past 5 years, the percent of 11</a:t>
            </a:r>
            <a:r>
              <a:rPr lang="en-US" baseline="30000" dirty="0"/>
              <a:t>th</a:t>
            </a:r>
            <a:r>
              <a:rPr lang="en-US" dirty="0"/>
              <a:t> grade students that report vaping in the past month has </a:t>
            </a:r>
            <a:r>
              <a:rPr lang="en-US" b="1" i="1" dirty="0"/>
              <a:t>more than quadrupled.</a:t>
            </a:r>
          </a:p>
        </p:txBody>
      </p:sp>
    </p:spTree>
    <p:extLst>
      <p:ext uri="{BB962C8B-B14F-4D97-AF65-F5344CB8AC3E}">
        <p14:creationId xmlns:p14="http://schemas.microsoft.com/office/powerpoint/2010/main" val="3762850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139488A-B43B-4C5C-A20A-7442A97A838C}"/>
              </a:ext>
            </a:extLst>
          </p:cNvPr>
          <p:cNvGraphicFramePr/>
          <p:nvPr>
            <p:extLst>
              <p:ext uri="{D42A27DB-BD31-4B8C-83A1-F6EECF244321}">
                <p14:modId xmlns:p14="http://schemas.microsoft.com/office/powerpoint/2010/main" val="1916535428"/>
              </p:ext>
            </p:extLst>
          </p:nvPr>
        </p:nvGraphicFramePr>
        <p:xfrm>
          <a:off x="435763" y="893853"/>
          <a:ext cx="8128000" cy="5701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E96415B-1D19-4742-9445-65753168556E}"/>
              </a:ext>
            </a:extLst>
          </p:cNvPr>
          <p:cNvGraphicFramePr/>
          <p:nvPr>
            <p:extLst>
              <p:ext uri="{D42A27DB-BD31-4B8C-83A1-F6EECF244321}">
                <p14:modId xmlns:p14="http://schemas.microsoft.com/office/powerpoint/2010/main" val="936284272"/>
              </p:ext>
            </p:extLst>
          </p:nvPr>
        </p:nvGraphicFramePr>
        <p:xfrm>
          <a:off x="8611878" y="741852"/>
          <a:ext cx="2937100" cy="18393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E8DA16E8-6B62-4BB7-91C2-09B7E677A230}"/>
              </a:ext>
            </a:extLst>
          </p:cNvPr>
          <p:cNvGraphicFramePr/>
          <p:nvPr>
            <p:extLst>
              <p:ext uri="{D42A27DB-BD31-4B8C-83A1-F6EECF244321}">
                <p14:modId xmlns:p14="http://schemas.microsoft.com/office/powerpoint/2010/main" val="856252482"/>
              </p:ext>
            </p:extLst>
          </p:nvPr>
        </p:nvGraphicFramePr>
        <p:xfrm>
          <a:off x="8030332" y="2437391"/>
          <a:ext cx="4100192" cy="18393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B0461AF7-7667-482F-8134-54C6F8C28632}"/>
              </a:ext>
            </a:extLst>
          </p:cNvPr>
          <p:cNvGraphicFramePr/>
          <p:nvPr>
            <p:extLst>
              <p:ext uri="{D42A27DB-BD31-4B8C-83A1-F6EECF244321}">
                <p14:modId xmlns:p14="http://schemas.microsoft.com/office/powerpoint/2010/main" val="1579788334"/>
              </p:ext>
            </p:extLst>
          </p:nvPr>
        </p:nvGraphicFramePr>
        <p:xfrm>
          <a:off x="8611878" y="4276770"/>
          <a:ext cx="2937100" cy="2126143"/>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id="{C8696C07-0A24-4EEC-B419-2B672BA7FED2}"/>
              </a:ext>
            </a:extLst>
          </p:cNvPr>
          <p:cNvSpPr/>
          <p:nvPr/>
        </p:nvSpPr>
        <p:spPr>
          <a:xfrm>
            <a:off x="285892" y="750013"/>
            <a:ext cx="8277871" cy="55788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72499D5-F14C-446F-AF4F-54C47722A6BE}"/>
              </a:ext>
            </a:extLst>
          </p:cNvPr>
          <p:cNvSpPr txBox="1"/>
          <p:nvPr/>
        </p:nvSpPr>
        <p:spPr>
          <a:xfrm>
            <a:off x="10906907" y="1278274"/>
            <a:ext cx="849330" cy="738664"/>
          </a:xfrm>
          <a:prstGeom prst="rect">
            <a:avLst/>
          </a:prstGeom>
          <a:noFill/>
        </p:spPr>
        <p:txBody>
          <a:bodyPr wrap="square" rtlCol="0">
            <a:spAutoFit/>
          </a:bodyPr>
          <a:lstStyle/>
          <a:p>
            <a:r>
              <a:rPr lang="en-US" sz="1400" dirty="0"/>
              <a:t>41% of white students </a:t>
            </a:r>
          </a:p>
        </p:txBody>
      </p:sp>
      <p:sp>
        <p:nvSpPr>
          <p:cNvPr id="21" name="TextBox 20">
            <a:extLst>
              <a:ext uri="{FF2B5EF4-FFF2-40B4-BE49-F238E27FC236}">
                <a16:creationId xmlns:a16="http://schemas.microsoft.com/office/drawing/2014/main" id="{03E4AFB5-9721-40BB-95E2-F87998F8A209}"/>
              </a:ext>
            </a:extLst>
          </p:cNvPr>
          <p:cNvSpPr txBox="1"/>
          <p:nvPr/>
        </p:nvSpPr>
        <p:spPr>
          <a:xfrm>
            <a:off x="10962996" y="3001684"/>
            <a:ext cx="836115" cy="738664"/>
          </a:xfrm>
          <a:prstGeom prst="rect">
            <a:avLst/>
          </a:prstGeom>
          <a:noFill/>
        </p:spPr>
        <p:txBody>
          <a:bodyPr wrap="square" rtlCol="0">
            <a:spAutoFit/>
          </a:bodyPr>
          <a:lstStyle/>
          <a:p>
            <a:r>
              <a:rPr lang="en-US" sz="1400" dirty="0"/>
              <a:t>16% of Black students</a:t>
            </a:r>
          </a:p>
        </p:txBody>
      </p:sp>
      <p:sp>
        <p:nvSpPr>
          <p:cNvPr id="22" name="TextBox 21">
            <a:extLst>
              <a:ext uri="{FF2B5EF4-FFF2-40B4-BE49-F238E27FC236}">
                <a16:creationId xmlns:a16="http://schemas.microsoft.com/office/drawing/2014/main" id="{A094FC72-2FAF-47F6-82AA-B02CF81B4725}"/>
              </a:ext>
            </a:extLst>
          </p:cNvPr>
          <p:cNvSpPr txBox="1"/>
          <p:nvPr/>
        </p:nvSpPr>
        <p:spPr>
          <a:xfrm>
            <a:off x="10957325" y="4819550"/>
            <a:ext cx="836115" cy="738664"/>
          </a:xfrm>
          <a:prstGeom prst="rect">
            <a:avLst/>
          </a:prstGeom>
          <a:noFill/>
        </p:spPr>
        <p:txBody>
          <a:bodyPr wrap="square" rtlCol="0">
            <a:spAutoFit/>
          </a:bodyPr>
          <a:lstStyle/>
          <a:p>
            <a:r>
              <a:rPr lang="en-US" sz="1400" dirty="0"/>
              <a:t>28% of Latinx students</a:t>
            </a:r>
          </a:p>
        </p:txBody>
      </p:sp>
      <p:sp>
        <p:nvSpPr>
          <p:cNvPr id="24" name="TextBox 23">
            <a:extLst>
              <a:ext uri="{FF2B5EF4-FFF2-40B4-BE49-F238E27FC236}">
                <a16:creationId xmlns:a16="http://schemas.microsoft.com/office/drawing/2014/main" id="{0E38CB81-FA77-432E-9B3F-863BC10F1D1B}"/>
              </a:ext>
            </a:extLst>
          </p:cNvPr>
          <p:cNvSpPr txBox="1"/>
          <p:nvPr/>
        </p:nvSpPr>
        <p:spPr>
          <a:xfrm>
            <a:off x="2276455" y="6483877"/>
            <a:ext cx="7639089" cy="249684"/>
          </a:xfrm>
          <a:prstGeom prst="rect">
            <a:avLst/>
          </a:prstGeom>
          <a:noFill/>
        </p:spPr>
        <p:txBody>
          <a:bodyPr wrap="square">
            <a:spAutoFit/>
          </a:bodyPr>
          <a:lstStyle/>
          <a:p>
            <a:pPr marL="0" marR="0">
              <a:lnSpc>
                <a:spcPct val="107000"/>
              </a:lnSpc>
              <a:spcBef>
                <a:spcPts val="0"/>
              </a:spcBef>
              <a:spcAft>
                <a:spcPts val="800"/>
              </a:spcAft>
            </a:pPr>
            <a:r>
              <a:rPr lang="en-US" sz="10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7"/>
              </a:rPr>
              <a:t>Center for Drug &amp; Health Studies. (2019).</a:t>
            </a:r>
            <a:r>
              <a:rPr lang="en-US" sz="10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7"/>
              </a:rPr>
              <a:t> Delaware School Survey: Secondary</a:t>
            </a:r>
            <a:r>
              <a:rPr lang="en-US" sz="10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7"/>
              </a:rPr>
              <a:t> [Annual Survey]. University of Delaware.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8576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975380-C4A3-4696-84B1-01C8E5D016A0}"/>
              </a:ext>
            </a:extLst>
          </p:cNvPr>
          <p:cNvSpPr>
            <a:spLocks noGrp="1"/>
          </p:cNvSpPr>
          <p:nvPr>
            <p:ph type="ctrTitle"/>
          </p:nvPr>
        </p:nvSpPr>
        <p:spPr>
          <a:xfrm>
            <a:off x="4449960" y="1507414"/>
            <a:ext cx="7295507" cy="3703320"/>
          </a:xfrm>
        </p:spPr>
        <p:txBody>
          <a:bodyPr anchor="ctr">
            <a:normAutofit/>
          </a:bodyPr>
          <a:lstStyle/>
          <a:p>
            <a:r>
              <a:rPr lang="en-US" sz="4800" dirty="0"/>
              <a:t>Alcohol </a:t>
            </a:r>
          </a:p>
        </p:txBody>
      </p:sp>
      <p:sp>
        <p:nvSpPr>
          <p:cNvPr id="10" name="Rectangle 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picture containing graphical user interface&#10;&#10;Description automatically generated">
            <a:extLst>
              <a:ext uri="{FF2B5EF4-FFF2-40B4-BE49-F238E27FC236}">
                <a16:creationId xmlns:a16="http://schemas.microsoft.com/office/drawing/2014/main" id="{AA5217E1-F95D-4702-92AB-3B64521E585C}"/>
              </a:ext>
            </a:extLst>
          </p:cNvPr>
          <p:cNvPicPr>
            <a:picLocks noChangeAspect="1"/>
          </p:cNvPicPr>
          <p:nvPr/>
        </p:nvPicPr>
        <p:blipFill>
          <a:blip r:embed="rId3"/>
          <a:stretch>
            <a:fillRect/>
          </a:stretch>
        </p:blipFill>
        <p:spPr>
          <a:xfrm>
            <a:off x="9977180" y="4889239"/>
            <a:ext cx="1521750" cy="862559"/>
          </a:xfrm>
          <a:prstGeom prst="rect">
            <a:avLst/>
          </a:prstGeom>
        </p:spPr>
      </p:pic>
    </p:spTree>
    <p:extLst>
      <p:ext uri="{BB962C8B-B14F-4D97-AF65-F5344CB8AC3E}">
        <p14:creationId xmlns:p14="http://schemas.microsoft.com/office/powerpoint/2010/main" val="2850430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910B0D-8E24-46E7-93D7-329948C6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5609383"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FF215A71-CFAF-4964-A613-D07F75FC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9035" y="453825"/>
            <a:ext cx="5596432" cy="983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descr="A close up of a map&#10;&#10;Description automatically generated">
            <a:extLst>
              <a:ext uri="{FF2B5EF4-FFF2-40B4-BE49-F238E27FC236}">
                <a16:creationId xmlns:a16="http://schemas.microsoft.com/office/drawing/2014/main" id="{2F383269-080F-4C33-BF9E-3D2F7FF4C9BC}"/>
              </a:ext>
            </a:extLst>
          </p:cNvPr>
          <p:cNvPicPr/>
          <p:nvPr/>
        </p:nvPicPr>
        <p:blipFill>
          <a:blip r:embed="rId3">
            <a:extLst>
              <a:ext uri="{28A0092B-C50C-407E-A947-70E740481C1C}">
                <a14:useLocalDpi xmlns:a14="http://schemas.microsoft.com/office/drawing/2010/main" val="0"/>
              </a:ext>
            </a:extLst>
          </a:blip>
          <a:stretch>
            <a:fillRect/>
          </a:stretch>
        </p:blipFill>
        <p:spPr>
          <a:xfrm>
            <a:off x="6809354" y="643467"/>
            <a:ext cx="4275793" cy="5571067"/>
          </a:xfrm>
          <a:prstGeom prst="rect">
            <a:avLst/>
          </a:prstGeom>
        </p:spPr>
      </p:pic>
      <p:pic>
        <p:nvPicPr>
          <p:cNvPr id="7" name="Picture 6" descr="A close up of a map&#10;&#10;Description automatically generated">
            <a:extLst>
              <a:ext uri="{FF2B5EF4-FFF2-40B4-BE49-F238E27FC236}">
                <a16:creationId xmlns:a16="http://schemas.microsoft.com/office/drawing/2014/main" id="{5B90B316-EDEF-40E2-920F-8BBCE6B62879}"/>
              </a:ext>
            </a:extLst>
          </p:cNvPr>
          <p:cNvPicPr/>
          <p:nvPr/>
        </p:nvPicPr>
        <p:blipFill>
          <a:blip r:embed="rId4">
            <a:extLst>
              <a:ext uri="{28A0092B-C50C-407E-A947-70E740481C1C}">
                <a14:useLocalDpi xmlns:a14="http://schemas.microsoft.com/office/drawing/2010/main" val="0"/>
              </a:ext>
            </a:extLst>
          </a:blip>
          <a:stretch>
            <a:fillRect/>
          </a:stretch>
        </p:blipFill>
        <p:spPr>
          <a:xfrm>
            <a:off x="1099400" y="643467"/>
            <a:ext cx="4303649" cy="5571067"/>
          </a:xfrm>
          <a:prstGeom prst="rect">
            <a:avLst/>
          </a:prstGeom>
        </p:spPr>
      </p:pic>
    </p:spTree>
    <p:extLst>
      <p:ext uri="{BB962C8B-B14F-4D97-AF65-F5344CB8AC3E}">
        <p14:creationId xmlns:p14="http://schemas.microsoft.com/office/powerpoint/2010/main" val="227455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139488A-B43B-4C5C-A20A-7442A97A838C}"/>
              </a:ext>
            </a:extLst>
          </p:cNvPr>
          <p:cNvGraphicFramePr/>
          <p:nvPr>
            <p:extLst>
              <p:ext uri="{D42A27DB-BD31-4B8C-83A1-F6EECF244321}">
                <p14:modId xmlns:p14="http://schemas.microsoft.com/office/powerpoint/2010/main" val="4061857864"/>
              </p:ext>
            </p:extLst>
          </p:nvPr>
        </p:nvGraphicFramePr>
        <p:xfrm>
          <a:off x="435763" y="893853"/>
          <a:ext cx="8128000" cy="5701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E96415B-1D19-4742-9445-65753168556E}"/>
              </a:ext>
            </a:extLst>
          </p:cNvPr>
          <p:cNvGraphicFramePr/>
          <p:nvPr>
            <p:extLst>
              <p:ext uri="{D42A27DB-BD31-4B8C-83A1-F6EECF244321}">
                <p14:modId xmlns:p14="http://schemas.microsoft.com/office/powerpoint/2010/main" val="1554006255"/>
              </p:ext>
            </p:extLst>
          </p:nvPr>
        </p:nvGraphicFramePr>
        <p:xfrm>
          <a:off x="8563763" y="750013"/>
          <a:ext cx="3342345" cy="19832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E8DA16E8-6B62-4BB7-91C2-09B7E677A230}"/>
              </a:ext>
            </a:extLst>
          </p:cNvPr>
          <p:cNvGraphicFramePr/>
          <p:nvPr>
            <p:extLst>
              <p:ext uri="{D42A27DB-BD31-4B8C-83A1-F6EECF244321}">
                <p14:modId xmlns:p14="http://schemas.microsoft.com/office/powerpoint/2010/main" val="1512323755"/>
              </p:ext>
            </p:extLst>
          </p:nvPr>
        </p:nvGraphicFramePr>
        <p:xfrm>
          <a:off x="8102251" y="2450607"/>
          <a:ext cx="4267834" cy="19548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B0461AF7-7667-482F-8134-54C6F8C28632}"/>
              </a:ext>
            </a:extLst>
          </p:cNvPr>
          <p:cNvGraphicFramePr/>
          <p:nvPr>
            <p:extLst>
              <p:ext uri="{D42A27DB-BD31-4B8C-83A1-F6EECF244321}">
                <p14:modId xmlns:p14="http://schemas.microsoft.com/office/powerpoint/2010/main" val="896622802"/>
              </p:ext>
            </p:extLst>
          </p:nvPr>
        </p:nvGraphicFramePr>
        <p:xfrm>
          <a:off x="8620096" y="4124770"/>
          <a:ext cx="3229677" cy="2347951"/>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id="{C8696C07-0A24-4EEC-B419-2B672BA7FED2}"/>
              </a:ext>
            </a:extLst>
          </p:cNvPr>
          <p:cNvSpPr/>
          <p:nvPr/>
        </p:nvSpPr>
        <p:spPr>
          <a:xfrm>
            <a:off x="285892" y="750013"/>
            <a:ext cx="8277871" cy="55788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72499D5-F14C-446F-AF4F-54C47722A6BE}"/>
              </a:ext>
            </a:extLst>
          </p:cNvPr>
          <p:cNvSpPr txBox="1"/>
          <p:nvPr/>
        </p:nvSpPr>
        <p:spPr>
          <a:xfrm>
            <a:off x="10906907" y="1278274"/>
            <a:ext cx="849330" cy="738664"/>
          </a:xfrm>
          <a:prstGeom prst="rect">
            <a:avLst/>
          </a:prstGeom>
          <a:noFill/>
        </p:spPr>
        <p:txBody>
          <a:bodyPr wrap="square" rtlCol="0">
            <a:spAutoFit/>
          </a:bodyPr>
          <a:lstStyle/>
          <a:p>
            <a:r>
              <a:rPr lang="en-US" sz="1400" dirty="0"/>
              <a:t>30% of white students </a:t>
            </a:r>
          </a:p>
        </p:txBody>
      </p:sp>
      <p:sp>
        <p:nvSpPr>
          <p:cNvPr id="21" name="TextBox 20">
            <a:extLst>
              <a:ext uri="{FF2B5EF4-FFF2-40B4-BE49-F238E27FC236}">
                <a16:creationId xmlns:a16="http://schemas.microsoft.com/office/drawing/2014/main" id="{03E4AFB5-9721-40BB-95E2-F87998F8A209}"/>
              </a:ext>
            </a:extLst>
          </p:cNvPr>
          <p:cNvSpPr txBox="1"/>
          <p:nvPr/>
        </p:nvSpPr>
        <p:spPr>
          <a:xfrm>
            <a:off x="10962996" y="3001684"/>
            <a:ext cx="836115" cy="738664"/>
          </a:xfrm>
          <a:prstGeom prst="rect">
            <a:avLst/>
          </a:prstGeom>
          <a:noFill/>
        </p:spPr>
        <p:txBody>
          <a:bodyPr wrap="square" rtlCol="0">
            <a:spAutoFit/>
          </a:bodyPr>
          <a:lstStyle/>
          <a:p>
            <a:r>
              <a:rPr lang="en-US" sz="1400" dirty="0"/>
              <a:t>16% of Black students</a:t>
            </a:r>
          </a:p>
        </p:txBody>
      </p:sp>
      <p:sp>
        <p:nvSpPr>
          <p:cNvPr id="22" name="TextBox 21">
            <a:extLst>
              <a:ext uri="{FF2B5EF4-FFF2-40B4-BE49-F238E27FC236}">
                <a16:creationId xmlns:a16="http://schemas.microsoft.com/office/drawing/2014/main" id="{A094FC72-2FAF-47F6-82AA-B02CF81B4725}"/>
              </a:ext>
            </a:extLst>
          </p:cNvPr>
          <p:cNvSpPr txBox="1"/>
          <p:nvPr/>
        </p:nvSpPr>
        <p:spPr>
          <a:xfrm>
            <a:off x="10957325" y="4819550"/>
            <a:ext cx="836115" cy="738664"/>
          </a:xfrm>
          <a:prstGeom prst="rect">
            <a:avLst/>
          </a:prstGeom>
          <a:noFill/>
        </p:spPr>
        <p:txBody>
          <a:bodyPr wrap="square" rtlCol="0">
            <a:spAutoFit/>
          </a:bodyPr>
          <a:lstStyle/>
          <a:p>
            <a:r>
              <a:rPr lang="en-US" sz="1400" dirty="0"/>
              <a:t>22% of Latinx students</a:t>
            </a:r>
          </a:p>
        </p:txBody>
      </p:sp>
      <p:sp>
        <p:nvSpPr>
          <p:cNvPr id="11" name="TextBox 10">
            <a:extLst>
              <a:ext uri="{FF2B5EF4-FFF2-40B4-BE49-F238E27FC236}">
                <a16:creationId xmlns:a16="http://schemas.microsoft.com/office/drawing/2014/main" id="{3B9CF6A4-C18F-42A2-AEC4-15BE464F3430}"/>
              </a:ext>
            </a:extLst>
          </p:cNvPr>
          <p:cNvSpPr txBox="1"/>
          <p:nvPr/>
        </p:nvSpPr>
        <p:spPr>
          <a:xfrm>
            <a:off x="2519904" y="6512866"/>
            <a:ext cx="6870676" cy="249684"/>
          </a:xfrm>
          <a:prstGeom prst="rect">
            <a:avLst/>
          </a:prstGeom>
          <a:noFill/>
        </p:spPr>
        <p:txBody>
          <a:bodyPr wrap="square">
            <a:spAutoFit/>
          </a:bodyPr>
          <a:lstStyle/>
          <a:p>
            <a:pPr marL="0" marR="0">
              <a:lnSpc>
                <a:spcPct val="107000"/>
              </a:lnSpc>
              <a:spcBef>
                <a:spcPts val="0"/>
              </a:spcBef>
              <a:spcAft>
                <a:spcPts val="800"/>
              </a:spcAft>
            </a:pPr>
            <a:r>
              <a:rPr lang="en-US" sz="10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7"/>
              </a:rPr>
              <a:t>Center for Drug &amp; Health Studies. (2019).</a:t>
            </a:r>
            <a:r>
              <a:rPr lang="en-US" sz="10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7"/>
              </a:rPr>
              <a:t> Delaware School Survey: Secondary</a:t>
            </a:r>
            <a:r>
              <a:rPr lang="en-US" sz="10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7"/>
              </a:rPr>
              <a:t> [Annual Survey]. University of Delaware.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2918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99D7C13F-A74A-458C-BD0A-E94D29F59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EA0D2BB-E66C-43E1-9553-F0782C709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DF0249-B014-4461-8D75-8DFD10C5D914}"/>
              </a:ext>
            </a:extLst>
          </p:cNvPr>
          <p:cNvSpPr>
            <a:spLocks noGrp="1"/>
          </p:cNvSpPr>
          <p:nvPr>
            <p:ph type="title"/>
          </p:nvPr>
        </p:nvSpPr>
        <p:spPr>
          <a:xfrm>
            <a:off x="7261934" y="1419225"/>
            <a:ext cx="4115917" cy="2085869"/>
          </a:xfrm>
        </p:spPr>
        <p:txBody>
          <a:bodyPr vert="horz" lIns="91440" tIns="45720" rIns="91440" bIns="45720" rtlCol="0" anchor="b">
            <a:normAutofit fontScale="90000"/>
          </a:bodyPr>
          <a:lstStyle/>
          <a:p>
            <a:pPr>
              <a:lnSpc>
                <a:spcPct val="90000"/>
              </a:lnSpc>
            </a:pPr>
            <a:r>
              <a:rPr lang="en-US" sz="3600" dirty="0">
                <a:solidFill>
                  <a:srgbClr val="FFFFFF"/>
                </a:solidFill>
              </a:rPr>
              <a:t>Declines in high school binge drinking at state and national level</a:t>
            </a:r>
          </a:p>
        </p:txBody>
      </p:sp>
      <p:graphicFrame>
        <p:nvGraphicFramePr>
          <p:cNvPr id="7" name="Chart 6">
            <a:extLst>
              <a:ext uri="{FF2B5EF4-FFF2-40B4-BE49-F238E27FC236}">
                <a16:creationId xmlns:a16="http://schemas.microsoft.com/office/drawing/2014/main" id="{51ACF957-BA0F-41B2-8B90-EB226AFC237C}"/>
              </a:ext>
            </a:extLst>
          </p:cNvPr>
          <p:cNvGraphicFramePr>
            <a:graphicFrameLocks/>
          </p:cNvGraphicFramePr>
          <p:nvPr>
            <p:extLst>
              <p:ext uri="{D42A27DB-BD31-4B8C-83A1-F6EECF244321}">
                <p14:modId xmlns:p14="http://schemas.microsoft.com/office/powerpoint/2010/main" val="3640955232"/>
              </p:ext>
            </p:extLst>
          </p:nvPr>
        </p:nvGraphicFramePr>
        <p:xfrm>
          <a:off x="931166" y="723899"/>
          <a:ext cx="5164834" cy="29953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3DE515D2-3D9A-432F-BDDE-5E1BF1441873}"/>
              </a:ext>
            </a:extLst>
          </p:cNvPr>
          <p:cNvGraphicFramePr>
            <a:graphicFrameLocks noGrp="1"/>
          </p:cNvGraphicFramePr>
          <p:nvPr>
            <p:extLst>
              <p:ext uri="{D42A27DB-BD31-4B8C-83A1-F6EECF244321}">
                <p14:modId xmlns:p14="http://schemas.microsoft.com/office/powerpoint/2010/main" val="3759245185"/>
              </p:ext>
            </p:extLst>
          </p:nvPr>
        </p:nvGraphicFramePr>
        <p:xfrm>
          <a:off x="913133" y="3890010"/>
          <a:ext cx="5164834" cy="2348484"/>
        </p:xfrm>
        <a:graphic>
          <a:graphicData uri="http://schemas.openxmlformats.org/drawingml/2006/table">
            <a:tbl>
              <a:tblPr firstRow="1" firstCol="1" bandRow="1">
                <a:tableStyleId>{5C22544A-7EE6-4342-B048-85BDC9FD1C3A}</a:tableStyleId>
              </a:tblPr>
              <a:tblGrid>
                <a:gridCol w="944081">
                  <a:extLst>
                    <a:ext uri="{9D8B030D-6E8A-4147-A177-3AD203B41FA5}">
                      <a16:colId xmlns:a16="http://schemas.microsoft.com/office/drawing/2014/main" val="3640115710"/>
                    </a:ext>
                  </a:extLst>
                </a:gridCol>
                <a:gridCol w="2130100">
                  <a:extLst>
                    <a:ext uri="{9D8B030D-6E8A-4147-A177-3AD203B41FA5}">
                      <a16:colId xmlns:a16="http://schemas.microsoft.com/office/drawing/2014/main" val="1229095527"/>
                    </a:ext>
                  </a:extLst>
                </a:gridCol>
                <a:gridCol w="2090653">
                  <a:extLst>
                    <a:ext uri="{9D8B030D-6E8A-4147-A177-3AD203B41FA5}">
                      <a16:colId xmlns:a16="http://schemas.microsoft.com/office/drawing/2014/main" val="3909816988"/>
                    </a:ext>
                  </a:extLst>
                </a:gridCol>
              </a:tblGrid>
              <a:tr h="195580">
                <a:tc>
                  <a:txBody>
                    <a:bodyPr/>
                    <a:lstStyle/>
                    <a:p>
                      <a:pPr marL="0" marR="0" algn="just">
                        <a:lnSpc>
                          <a:spcPct val="107000"/>
                        </a:lnSpc>
                        <a:spcBef>
                          <a:spcPts val="0"/>
                        </a:spcBef>
                        <a:spcAft>
                          <a:spcPts val="0"/>
                        </a:spcAft>
                      </a:pPr>
                      <a:r>
                        <a:rPr lang="en-US" sz="1200" dirty="0">
                          <a:effectLst/>
                        </a:rPr>
                        <a:t>Year</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National</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Delaware</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95090932"/>
                  </a:ext>
                </a:extLst>
              </a:tr>
              <a:tr h="189865">
                <a:tc>
                  <a:txBody>
                    <a:bodyPr/>
                    <a:lstStyle/>
                    <a:p>
                      <a:pPr marL="0" marR="0" algn="just">
                        <a:lnSpc>
                          <a:spcPct val="107000"/>
                        </a:lnSpc>
                        <a:spcBef>
                          <a:spcPts val="0"/>
                        </a:spcBef>
                        <a:spcAft>
                          <a:spcPts val="0"/>
                        </a:spcAft>
                      </a:pPr>
                      <a:r>
                        <a:rPr lang="en-US" sz="1200" dirty="0">
                          <a:effectLst/>
                        </a:rPr>
                        <a:t>1999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32</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27</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225739573"/>
                  </a:ext>
                </a:extLst>
              </a:tr>
              <a:tr h="195580">
                <a:tc>
                  <a:txBody>
                    <a:bodyPr/>
                    <a:lstStyle/>
                    <a:p>
                      <a:pPr marL="0" marR="0" algn="just">
                        <a:lnSpc>
                          <a:spcPct val="107000"/>
                        </a:lnSpc>
                        <a:spcBef>
                          <a:spcPts val="0"/>
                        </a:spcBef>
                        <a:spcAft>
                          <a:spcPts val="0"/>
                        </a:spcAft>
                      </a:pPr>
                      <a:r>
                        <a:rPr lang="en-US" sz="1200" dirty="0">
                          <a:effectLst/>
                        </a:rPr>
                        <a:t>2001</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30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27</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34447021"/>
                  </a:ext>
                </a:extLst>
              </a:tr>
              <a:tr h="189865">
                <a:tc>
                  <a:txBody>
                    <a:bodyPr/>
                    <a:lstStyle/>
                    <a:p>
                      <a:pPr marL="0" marR="0" algn="just">
                        <a:lnSpc>
                          <a:spcPct val="107000"/>
                        </a:lnSpc>
                        <a:spcBef>
                          <a:spcPts val="0"/>
                        </a:spcBef>
                        <a:spcAft>
                          <a:spcPts val="0"/>
                        </a:spcAft>
                      </a:pPr>
                      <a:r>
                        <a:rPr lang="en-US" sz="1200" dirty="0">
                          <a:effectLst/>
                        </a:rPr>
                        <a:t>2003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27</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636568978"/>
                  </a:ext>
                </a:extLst>
              </a:tr>
              <a:tr h="195580">
                <a:tc>
                  <a:txBody>
                    <a:bodyPr/>
                    <a:lstStyle/>
                    <a:p>
                      <a:pPr marL="0" marR="0" algn="just">
                        <a:lnSpc>
                          <a:spcPct val="107000"/>
                        </a:lnSpc>
                        <a:spcBef>
                          <a:spcPts val="0"/>
                        </a:spcBef>
                        <a:spcAft>
                          <a:spcPts val="0"/>
                        </a:spcAft>
                      </a:pPr>
                      <a:r>
                        <a:rPr lang="en-US" sz="1200" dirty="0">
                          <a:effectLst/>
                        </a:rPr>
                        <a:t>2005</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26</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138447190"/>
                  </a:ext>
                </a:extLst>
              </a:tr>
              <a:tr h="189865">
                <a:tc>
                  <a:txBody>
                    <a:bodyPr/>
                    <a:lstStyle/>
                    <a:p>
                      <a:pPr marL="0" marR="0" algn="just">
                        <a:lnSpc>
                          <a:spcPct val="107000"/>
                        </a:lnSpc>
                        <a:spcBef>
                          <a:spcPts val="0"/>
                        </a:spcBef>
                        <a:spcAft>
                          <a:spcPts val="0"/>
                        </a:spcAft>
                      </a:pPr>
                      <a:r>
                        <a:rPr lang="en-US" sz="1200" dirty="0">
                          <a:effectLst/>
                        </a:rPr>
                        <a:t>2007</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26</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25</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4139188185"/>
                  </a:ext>
                </a:extLst>
              </a:tr>
              <a:tr h="195580">
                <a:tc>
                  <a:txBody>
                    <a:bodyPr/>
                    <a:lstStyle/>
                    <a:p>
                      <a:pPr marL="0" marR="0" algn="just">
                        <a:lnSpc>
                          <a:spcPct val="107000"/>
                        </a:lnSpc>
                        <a:spcBef>
                          <a:spcPts val="0"/>
                        </a:spcBef>
                        <a:spcAft>
                          <a:spcPts val="0"/>
                        </a:spcAft>
                      </a:pPr>
                      <a:r>
                        <a:rPr lang="en-US" sz="1200" dirty="0">
                          <a:effectLst/>
                        </a:rPr>
                        <a:t>2009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612383697"/>
                  </a:ext>
                </a:extLst>
              </a:tr>
              <a:tr h="195580">
                <a:tc>
                  <a:txBody>
                    <a:bodyPr/>
                    <a:lstStyle/>
                    <a:p>
                      <a:pPr marL="0" marR="0" algn="just">
                        <a:lnSpc>
                          <a:spcPct val="107000"/>
                        </a:lnSpc>
                        <a:spcBef>
                          <a:spcPts val="0"/>
                        </a:spcBef>
                        <a:spcAft>
                          <a:spcPts val="0"/>
                        </a:spcAft>
                      </a:pPr>
                      <a:r>
                        <a:rPr lang="en-US" sz="1200" dirty="0">
                          <a:effectLst/>
                        </a:rPr>
                        <a:t>2011</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875178355"/>
                  </a:ext>
                </a:extLst>
              </a:tr>
              <a:tr h="195580">
                <a:tc>
                  <a:txBody>
                    <a:bodyPr/>
                    <a:lstStyle/>
                    <a:p>
                      <a:pPr marL="0" marR="0" algn="just">
                        <a:lnSpc>
                          <a:spcPct val="107000"/>
                        </a:lnSpc>
                        <a:spcBef>
                          <a:spcPts val="0"/>
                        </a:spcBef>
                        <a:spcAft>
                          <a:spcPts val="0"/>
                        </a:spcAft>
                      </a:pPr>
                      <a:r>
                        <a:rPr lang="en-US" sz="1200" dirty="0">
                          <a:effectLst/>
                        </a:rPr>
                        <a:t>2013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21</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20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318224947"/>
                  </a:ext>
                </a:extLst>
              </a:tr>
              <a:tr h="195580">
                <a:tc>
                  <a:txBody>
                    <a:bodyPr/>
                    <a:lstStyle/>
                    <a:p>
                      <a:pPr marL="0" marR="0" algn="just">
                        <a:lnSpc>
                          <a:spcPct val="107000"/>
                        </a:lnSpc>
                        <a:spcBef>
                          <a:spcPts val="0"/>
                        </a:spcBef>
                        <a:spcAft>
                          <a:spcPts val="0"/>
                        </a:spcAft>
                      </a:pPr>
                      <a:r>
                        <a:rPr lang="en-US" sz="1200" dirty="0">
                          <a:effectLst/>
                        </a:rPr>
                        <a:t>2015</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16</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4245016300"/>
                  </a:ext>
                </a:extLst>
              </a:tr>
              <a:tr h="195580">
                <a:tc>
                  <a:txBody>
                    <a:bodyPr/>
                    <a:lstStyle/>
                    <a:p>
                      <a:pPr marL="0" marR="0" algn="just">
                        <a:lnSpc>
                          <a:spcPct val="107000"/>
                        </a:lnSpc>
                        <a:spcBef>
                          <a:spcPts val="0"/>
                        </a:spcBef>
                        <a:spcAft>
                          <a:spcPts val="0"/>
                        </a:spcAft>
                      </a:pPr>
                      <a:r>
                        <a:rPr lang="en-US" sz="1200" dirty="0">
                          <a:effectLst/>
                        </a:rPr>
                        <a:t>2017</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3717710416"/>
                  </a:ext>
                </a:extLst>
              </a:tr>
              <a:tr h="195580">
                <a:tc>
                  <a:txBody>
                    <a:bodyPr/>
                    <a:lstStyle/>
                    <a:p>
                      <a:pPr marL="0" marR="0" algn="just">
                        <a:lnSpc>
                          <a:spcPct val="107000"/>
                        </a:lnSpc>
                        <a:spcBef>
                          <a:spcPts val="0"/>
                        </a:spcBef>
                        <a:spcAft>
                          <a:spcPts val="0"/>
                        </a:spcAft>
                      </a:pPr>
                      <a:r>
                        <a:rPr lang="en-US" sz="1200" dirty="0">
                          <a:effectLst/>
                        </a:rPr>
                        <a:t>2019*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14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851303098"/>
                  </a:ext>
                </a:extLst>
              </a:tr>
            </a:tbl>
          </a:graphicData>
        </a:graphic>
      </p:graphicFrame>
      <p:sp>
        <p:nvSpPr>
          <p:cNvPr id="10" name="TextBox 9">
            <a:extLst>
              <a:ext uri="{FF2B5EF4-FFF2-40B4-BE49-F238E27FC236}">
                <a16:creationId xmlns:a16="http://schemas.microsoft.com/office/drawing/2014/main" id="{7722B747-66F4-487F-B0F5-7E37870F74FC}"/>
              </a:ext>
            </a:extLst>
          </p:cNvPr>
          <p:cNvSpPr txBox="1"/>
          <p:nvPr/>
        </p:nvSpPr>
        <p:spPr>
          <a:xfrm>
            <a:off x="7261934" y="3590818"/>
            <a:ext cx="2558265" cy="461665"/>
          </a:xfrm>
          <a:prstGeom prst="rect">
            <a:avLst/>
          </a:prstGeom>
          <a:noFill/>
        </p:spPr>
        <p:txBody>
          <a:bodyPr wrap="square" rtlCol="0">
            <a:spAutoFit/>
          </a:bodyPr>
          <a:lstStyle/>
          <a:p>
            <a:r>
              <a:rPr lang="en-US" sz="2400" dirty="0">
                <a:solidFill>
                  <a:schemeClr val="bg1"/>
                </a:solidFill>
              </a:rPr>
              <a:t>(in percentages)</a:t>
            </a:r>
          </a:p>
        </p:txBody>
      </p:sp>
      <p:sp>
        <p:nvSpPr>
          <p:cNvPr id="19" name="TextBox 18">
            <a:extLst>
              <a:ext uri="{FF2B5EF4-FFF2-40B4-BE49-F238E27FC236}">
                <a16:creationId xmlns:a16="http://schemas.microsoft.com/office/drawing/2014/main" id="{0D3A3B03-688F-4DD4-BA69-1C8A19201C46}"/>
              </a:ext>
            </a:extLst>
          </p:cNvPr>
          <p:cNvSpPr txBox="1"/>
          <p:nvPr/>
        </p:nvSpPr>
        <p:spPr>
          <a:xfrm>
            <a:off x="65871" y="6390564"/>
            <a:ext cx="8351917" cy="461665"/>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Centers for Disease Control and Prevention. (2019). National Youth Risk Behavior Survey: High School.</a:t>
            </a:r>
            <a:endPar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endParaRPr>
          </a:p>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Center for Drug &amp; Health Studies. (2019).</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 Youth Risk Behavior Survey: High School </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4"/>
              </a:rPr>
              <a:t>[Biennial Survey]. University of Delaware</a:t>
            </a:r>
            <a:r>
              <a:rPr lang="en-US" sz="1200" u="sng" dirty="0">
                <a:solidFill>
                  <a:srgbClr val="0000FF"/>
                </a:solidFill>
                <a:latin typeface="Calibri" panose="020F0502020204030204" pitchFamily="34" charset="0"/>
                <a:ea typeface="SimSun" panose="02010600030101010101" pitchFamily="2" charset="-122"/>
                <a:cs typeface="Calibri" panose="020F0502020204030204" pitchFamily="34" charset="0"/>
              </a:rPr>
              <a:t>.</a:t>
            </a:r>
            <a:endParaRPr lang="en-US" sz="1200" dirty="0"/>
          </a:p>
        </p:txBody>
      </p:sp>
    </p:spTree>
    <p:extLst>
      <p:ext uri="{BB962C8B-B14F-4D97-AF65-F5344CB8AC3E}">
        <p14:creationId xmlns:p14="http://schemas.microsoft.com/office/powerpoint/2010/main" val="340158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E4DB4F-3BE3-45DA-BFF6-35920120B0E6}"/>
              </a:ext>
            </a:extLst>
          </p:cNvPr>
          <p:cNvSpPr>
            <a:spLocks noGrp="1"/>
          </p:cNvSpPr>
          <p:nvPr>
            <p:ph type="ctrTitle"/>
          </p:nvPr>
        </p:nvSpPr>
        <p:spPr>
          <a:xfrm>
            <a:off x="4449960" y="1507414"/>
            <a:ext cx="7295507" cy="3703320"/>
          </a:xfrm>
        </p:spPr>
        <p:txBody>
          <a:bodyPr anchor="ctr">
            <a:normAutofit/>
          </a:bodyPr>
          <a:lstStyle/>
          <a:p>
            <a:r>
              <a:rPr lang="en-US" sz="4800" dirty="0"/>
              <a:t>marijuana</a:t>
            </a:r>
          </a:p>
        </p:txBody>
      </p:sp>
      <p:sp>
        <p:nvSpPr>
          <p:cNvPr id="10" name="Rectangle 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picture containing graphical user interface&#10;&#10;Description automatically generated">
            <a:extLst>
              <a:ext uri="{FF2B5EF4-FFF2-40B4-BE49-F238E27FC236}">
                <a16:creationId xmlns:a16="http://schemas.microsoft.com/office/drawing/2014/main" id="{A814F15F-95F8-489E-A919-59850807E4EB}"/>
              </a:ext>
            </a:extLst>
          </p:cNvPr>
          <p:cNvPicPr>
            <a:picLocks noChangeAspect="1"/>
          </p:cNvPicPr>
          <p:nvPr/>
        </p:nvPicPr>
        <p:blipFill>
          <a:blip r:embed="rId2"/>
          <a:stretch>
            <a:fillRect/>
          </a:stretch>
        </p:blipFill>
        <p:spPr>
          <a:xfrm>
            <a:off x="10089311" y="4877044"/>
            <a:ext cx="1521750" cy="862559"/>
          </a:xfrm>
          <a:prstGeom prst="rect">
            <a:avLst/>
          </a:prstGeom>
        </p:spPr>
      </p:pic>
    </p:spTree>
    <p:extLst>
      <p:ext uri="{BB962C8B-B14F-4D97-AF65-F5344CB8AC3E}">
        <p14:creationId xmlns:p14="http://schemas.microsoft.com/office/powerpoint/2010/main" val="1354704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05F896B-DBE9-4526-805C-78DD61035F0E}"/>
              </a:ext>
            </a:extLst>
          </p:cNvPr>
          <p:cNvGraphicFramePr>
            <a:graphicFrameLocks/>
          </p:cNvGraphicFramePr>
          <p:nvPr>
            <p:extLst>
              <p:ext uri="{D42A27DB-BD31-4B8C-83A1-F6EECF244321}">
                <p14:modId xmlns:p14="http://schemas.microsoft.com/office/powerpoint/2010/main" val="3859562863"/>
              </p:ext>
            </p:extLst>
          </p:nvPr>
        </p:nvGraphicFramePr>
        <p:xfrm>
          <a:off x="873304" y="2127774"/>
          <a:ext cx="9950522" cy="41600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E8D88446-588A-47CE-B133-9DDDFBED0FFB}"/>
              </a:ext>
            </a:extLst>
          </p:cNvPr>
          <p:cNvSpPr>
            <a:spLocks noGrp="1"/>
          </p:cNvSpPr>
          <p:nvPr>
            <p:ph type="title"/>
          </p:nvPr>
        </p:nvSpPr>
        <p:spPr/>
        <p:txBody>
          <a:bodyPr>
            <a:normAutofit/>
          </a:bodyPr>
          <a:lstStyle/>
          <a:p>
            <a:r>
              <a:rPr lang="en-US" sz="2400" dirty="0"/>
              <a:t>Perceptions of risk associated with regular marijuana use</a:t>
            </a:r>
            <a:br>
              <a:rPr lang="en-US" sz="2400" dirty="0"/>
            </a:br>
            <a:r>
              <a:rPr lang="en-US" sz="1800" dirty="0"/>
              <a:t>(in percentages)</a:t>
            </a:r>
          </a:p>
        </p:txBody>
      </p:sp>
      <p:sp>
        <p:nvSpPr>
          <p:cNvPr id="6" name="TextBox 5">
            <a:extLst>
              <a:ext uri="{FF2B5EF4-FFF2-40B4-BE49-F238E27FC236}">
                <a16:creationId xmlns:a16="http://schemas.microsoft.com/office/drawing/2014/main" id="{C43FD832-C221-49F6-AB9E-E2BCC9440009}"/>
              </a:ext>
            </a:extLst>
          </p:cNvPr>
          <p:cNvSpPr txBox="1"/>
          <p:nvPr/>
        </p:nvSpPr>
        <p:spPr>
          <a:xfrm>
            <a:off x="1910061" y="6559595"/>
            <a:ext cx="7877007" cy="280013"/>
          </a:xfrm>
          <a:prstGeom prst="rect">
            <a:avLst/>
          </a:prstGeom>
          <a:noFill/>
        </p:spPr>
        <p:txBody>
          <a:bodyPr wrap="square">
            <a:spAutoFit/>
          </a:bodyPr>
          <a:lstStyle/>
          <a:p>
            <a:pPr marL="0" marR="0" algn="just">
              <a:lnSpc>
                <a:spcPct val="107000"/>
              </a:lnSpc>
              <a:spcBef>
                <a:spcPts val="0"/>
              </a:spcBef>
              <a:spcAft>
                <a:spcPts val="0"/>
              </a:spcAft>
            </a:pPr>
            <a:r>
              <a:rPr lang="en-US" sz="1200" u="sng" dirty="0">
                <a:solidFill>
                  <a:srgbClr val="000000"/>
                </a:solidFill>
                <a:effectLst/>
                <a:latin typeface="Calibri" panose="020F0502020204030204" pitchFamily="34" charset="0"/>
                <a:ea typeface="Calibri" panose="020F0502020204030204" pitchFamily="34" charset="0"/>
                <a:hlinkClick r:id="rId4"/>
              </a:rPr>
              <a:t>Center for Drug &amp; Health Studies. (2019). </a:t>
            </a:r>
            <a:r>
              <a:rPr lang="en-US" sz="1200" i="1" u="sng" dirty="0">
                <a:solidFill>
                  <a:srgbClr val="000000"/>
                </a:solidFill>
                <a:effectLst/>
                <a:latin typeface="Calibri" panose="020F0502020204030204" pitchFamily="34" charset="0"/>
                <a:ea typeface="Calibri" panose="020F0502020204030204" pitchFamily="34" charset="0"/>
                <a:hlinkClick r:id="rId4"/>
              </a:rPr>
              <a:t>Delaware School Survey: Secondary </a:t>
            </a:r>
            <a:r>
              <a:rPr lang="en-US" sz="1200" u="sng" dirty="0">
                <a:solidFill>
                  <a:srgbClr val="000000"/>
                </a:solidFill>
                <a:effectLst/>
                <a:latin typeface="Calibri" panose="020F0502020204030204" pitchFamily="34" charset="0"/>
                <a:ea typeface="Calibri" panose="020F0502020204030204" pitchFamily="34" charset="0"/>
                <a:hlinkClick r:id="rId4"/>
              </a:rPr>
              <a:t>[Annual Survey]. University of Delaware. </a:t>
            </a:r>
            <a:endParaRPr lang="en-US" sz="12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86971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B37571-C814-4B2F-A06C-27199C6D9422}"/>
              </a:ext>
            </a:extLst>
          </p:cNvPr>
          <p:cNvSpPr>
            <a:spLocks noGrp="1"/>
          </p:cNvSpPr>
          <p:nvPr>
            <p:ph type="title"/>
          </p:nvPr>
        </p:nvSpPr>
        <p:spPr>
          <a:xfrm>
            <a:off x="643468" y="1033389"/>
            <a:ext cx="4826256" cy="4825409"/>
          </a:xfrm>
        </p:spPr>
        <p:txBody>
          <a:bodyPr anchor="ctr">
            <a:normAutofit/>
          </a:bodyPr>
          <a:lstStyle/>
          <a:p>
            <a:r>
              <a:rPr lang="en-US" sz="4000" dirty="0">
                <a:solidFill>
                  <a:srgbClr val="FFFFFF"/>
                </a:solidFill>
              </a:rPr>
              <a:t>What is the state epidemiological outcomes workgroup (SEOW)?</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6A407AE-A826-4C6E-A5B8-B43939EDA904}"/>
              </a:ext>
            </a:extLst>
          </p:cNvPr>
          <p:cNvSpPr>
            <a:spLocks noGrp="1"/>
          </p:cNvSpPr>
          <p:nvPr>
            <p:ph idx="1"/>
          </p:nvPr>
        </p:nvSpPr>
        <p:spPr>
          <a:xfrm>
            <a:off x="6755769" y="979789"/>
            <a:ext cx="4855037" cy="4825409"/>
          </a:xfrm>
          <a:ln w="57150">
            <a:noFill/>
          </a:ln>
        </p:spPr>
        <p:txBody>
          <a:bodyPr anchor="ctr">
            <a:normAutofit/>
          </a:bodyPr>
          <a:lstStyle/>
          <a:p>
            <a:pPr marL="0" indent="0" algn="l" fontAlgn="base">
              <a:buNone/>
            </a:pPr>
            <a:r>
              <a:rPr lang="en-US" sz="2000" b="0" i="0" dirty="0">
                <a:solidFill>
                  <a:srgbClr val="464646"/>
                </a:solidFill>
                <a:effectLst/>
                <a:latin typeface="Secondary"/>
              </a:rPr>
              <a:t>Four goals:</a:t>
            </a:r>
          </a:p>
          <a:p>
            <a:pPr algn="l" fontAlgn="base">
              <a:buFont typeface="+mj-lt"/>
              <a:buAutoNum type="arabicPeriod"/>
            </a:pPr>
            <a:r>
              <a:rPr lang="en-US" sz="2000" b="0" i="0" dirty="0">
                <a:solidFill>
                  <a:srgbClr val="464646"/>
                </a:solidFill>
                <a:effectLst/>
                <a:latin typeface="Secondary"/>
              </a:rPr>
              <a:t>To build monitoring and surveillance systems to identify, analyze, and profile data from state and local sources;</a:t>
            </a:r>
          </a:p>
          <a:p>
            <a:pPr algn="l" fontAlgn="base">
              <a:buFont typeface="+mj-lt"/>
              <a:buAutoNum type="arabicPeriod"/>
            </a:pPr>
            <a:r>
              <a:rPr lang="en-US" sz="2000" b="0" i="0" dirty="0">
                <a:solidFill>
                  <a:srgbClr val="464646"/>
                </a:solidFill>
                <a:effectLst/>
                <a:latin typeface="Secondary"/>
              </a:rPr>
              <a:t>To identify, share, and analyze data;</a:t>
            </a:r>
          </a:p>
          <a:p>
            <a:pPr algn="l" fontAlgn="base">
              <a:buFont typeface="+mj-lt"/>
              <a:buAutoNum type="arabicPeriod"/>
            </a:pPr>
            <a:r>
              <a:rPr lang="en-US" sz="2000" b="0" i="0" dirty="0">
                <a:solidFill>
                  <a:srgbClr val="464646"/>
                </a:solidFill>
                <a:effectLst/>
                <a:latin typeface="Secondary"/>
              </a:rPr>
              <a:t>To create data-guided products that inform prevention planning and policies;</a:t>
            </a:r>
          </a:p>
          <a:p>
            <a:pPr algn="l" fontAlgn="base">
              <a:buFont typeface="+mj-lt"/>
              <a:buAutoNum type="arabicPeriod"/>
            </a:pPr>
            <a:r>
              <a:rPr lang="en-US" sz="2000" b="0" i="0" dirty="0">
                <a:solidFill>
                  <a:srgbClr val="464646"/>
                </a:solidFill>
                <a:effectLst/>
                <a:latin typeface="Secondary"/>
              </a:rPr>
              <a:t>To train agencies and communities in understanding, using, and presenting data effectively.</a:t>
            </a:r>
          </a:p>
          <a:p>
            <a:pPr marL="0" indent="0">
              <a:buNone/>
            </a:pPr>
            <a:endParaRPr lang="en-US" sz="2000" dirty="0">
              <a:solidFill>
                <a:schemeClr val="accent2">
                  <a:lumMod val="50000"/>
                </a:schemeClr>
              </a:solidFill>
            </a:endParaRPr>
          </a:p>
        </p:txBody>
      </p:sp>
      <p:sp>
        <p:nvSpPr>
          <p:cNvPr id="9" name="TextBox 8">
            <a:extLst>
              <a:ext uri="{FF2B5EF4-FFF2-40B4-BE49-F238E27FC236}">
                <a16:creationId xmlns:a16="http://schemas.microsoft.com/office/drawing/2014/main" id="{3A58D1A2-DE7B-416E-A908-C0EFD09ACFE7}"/>
              </a:ext>
            </a:extLst>
          </p:cNvPr>
          <p:cNvSpPr txBox="1"/>
          <p:nvPr/>
        </p:nvSpPr>
        <p:spPr>
          <a:xfrm>
            <a:off x="7036237" y="6212466"/>
            <a:ext cx="4574569" cy="369332"/>
          </a:xfrm>
          <a:prstGeom prst="rect">
            <a:avLst/>
          </a:prstGeom>
          <a:noFill/>
        </p:spPr>
        <p:txBody>
          <a:bodyPr wrap="square">
            <a:spAutoFit/>
          </a:bodyPr>
          <a:lstStyle/>
          <a:p>
            <a:r>
              <a:rPr lang="en-US" dirty="0"/>
              <a:t>https://www.cdhs.udel.edu/seow/what-is-seow</a:t>
            </a:r>
          </a:p>
        </p:txBody>
      </p:sp>
      <p:pic>
        <p:nvPicPr>
          <p:cNvPr id="4" name="Picture 3" descr="A picture containing graphical user interface&#10;&#10;Description automatically generated">
            <a:extLst>
              <a:ext uri="{FF2B5EF4-FFF2-40B4-BE49-F238E27FC236}">
                <a16:creationId xmlns:a16="http://schemas.microsoft.com/office/drawing/2014/main" id="{4F67DEAE-0537-4211-903C-E7A982F2C87E}"/>
              </a:ext>
            </a:extLst>
          </p:cNvPr>
          <p:cNvPicPr>
            <a:picLocks noChangeAspect="1"/>
          </p:cNvPicPr>
          <p:nvPr/>
        </p:nvPicPr>
        <p:blipFill>
          <a:blip r:embed="rId3"/>
          <a:stretch>
            <a:fillRect/>
          </a:stretch>
        </p:blipFill>
        <p:spPr>
          <a:xfrm>
            <a:off x="176134" y="5888385"/>
            <a:ext cx="1521750" cy="862559"/>
          </a:xfrm>
          <a:prstGeom prst="rect">
            <a:avLst/>
          </a:prstGeom>
        </p:spPr>
      </p:pic>
    </p:spTree>
    <p:extLst>
      <p:ext uri="{BB962C8B-B14F-4D97-AF65-F5344CB8AC3E}">
        <p14:creationId xmlns:p14="http://schemas.microsoft.com/office/powerpoint/2010/main" val="65014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C3797C-C852-48B6-A61C-3547DF1D15AD}"/>
              </a:ext>
            </a:extLst>
          </p:cNvPr>
          <p:cNvSpPr>
            <a:spLocks noGrp="1"/>
          </p:cNvSpPr>
          <p:nvPr>
            <p:ph type="ctrTitle"/>
          </p:nvPr>
        </p:nvSpPr>
        <p:spPr>
          <a:xfrm>
            <a:off x="4449960" y="1507414"/>
            <a:ext cx="7295507" cy="3703320"/>
          </a:xfrm>
        </p:spPr>
        <p:txBody>
          <a:bodyPr anchor="ctr">
            <a:normAutofit/>
          </a:bodyPr>
          <a:lstStyle/>
          <a:p>
            <a:r>
              <a:rPr lang="en-US" sz="4800" dirty="0"/>
              <a:t>Opioids and prescription misuse</a:t>
            </a:r>
          </a:p>
        </p:txBody>
      </p:sp>
      <p:sp>
        <p:nvSpPr>
          <p:cNvPr id="10" name="Rectangle 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6BB9450D-C641-44C0-9E6B-CA55EE591A4A}"/>
              </a:ext>
            </a:extLst>
          </p:cNvPr>
          <p:cNvPicPr>
            <a:picLocks noChangeAspect="1"/>
          </p:cNvPicPr>
          <p:nvPr/>
        </p:nvPicPr>
        <p:blipFill>
          <a:blip r:embed="rId2"/>
          <a:stretch>
            <a:fillRect/>
          </a:stretch>
        </p:blipFill>
        <p:spPr>
          <a:xfrm>
            <a:off x="10085738" y="4874467"/>
            <a:ext cx="1524132" cy="865707"/>
          </a:xfrm>
          <a:prstGeom prst="rect">
            <a:avLst/>
          </a:prstGeom>
        </p:spPr>
      </p:pic>
    </p:spTree>
    <p:extLst>
      <p:ext uri="{BB962C8B-B14F-4D97-AF65-F5344CB8AC3E}">
        <p14:creationId xmlns:p14="http://schemas.microsoft.com/office/powerpoint/2010/main" val="2415675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910B0D-8E24-46E7-93D7-329948C6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5609383"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FF215A71-CFAF-4964-A613-D07F75FC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9035" y="453825"/>
            <a:ext cx="5596432" cy="983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descr="A map with text&#10;&#10;Description automatically generated">
            <a:extLst>
              <a:ext uri="{FF2B5EF4-FFF2-40B4-BE49-F238E27FC236}">
                <a16:creationId xmlns:a16="http://schemas.microsoft.com/office/drawing/2014/main" id="{E155D8F8-AC4D-4074-8BCE-8641ADE2B95F}"/>
              </a:ext>
            </a:extLst>
          </p:cNvPr>
          <p:cNvPicPr/>
          <p:nvPr/>
        </p:nvPicPr>
        <p:blipFill>
          <a:blip r:embed="rId3">
            <a:extLst>
              <a:ext uri="{28A0092B-C50C-407E-A947-70E740481C1C}">
                <a14:useLocalDpi xmlns:a14="http://schemas.microsoft.com/office/drawing/2010/main" val="0"/>
              </a:ext>
            </a:extLst>
          </a:blip>
          <a:stretch>
            <a:fillRect/>
          </a:stretch>
        </p:blipFill>
        <p:spPr>
          <a:xfrm>
            <a:off x="1099400" y="643467"/>
            <a:ext cx="4303649" cy="5571067"/>
          </a:xfrm>
          <a:prstGeom prst="rect">
            <a:avLst/>
          </a:prstGeom>
        </p:spPr>
      </p:pic>
      <p:pic>
        <p:nvPicPr>
          <p:cNvPr id="7" name="Picture 6" descr="A close up of a map&#10;&#10;Description automatically generated">
            <a:extLst>
              <a:ext uri="{FF2B5EF4-FFF2-40B4-BE49-F238E27FC236}">
                <a16:creationId xmlns:a16="http://schemas.microsoft.com/office/drawing/2014/main" id="{7B6C4F4D-7A14-4B6C-915E-6FB2E60D8B46}"/>
              </a:ext>
            </a:extLst>
          </p:cNvPr>
          <p:cNvPicPr/>
          <p:nvPr/>
        </p:nvPicPr>
        <p:blipFill>
          <a:blip r:embed="rId4">
            <a:extLst>
              <a:ext uri="{28A0092B-C50C-407E-A947-70E740481C1C}">
                <a14:useLocalDpi xmlns:a14="http://schemas.microsoft.com/office/drawing/2010/main" val="0"/>
              </a:ext>
            </a:extLst>
          </a:blip>
          <a:stretch>
            <a:fillRect/>
          </a:stretch>
        </p:blipFill>
        <p:spPr>
          <a:xfrm>
            <a:off x="6802391" y="643467"/>
            <a:ext cx="4289720" cy="5571067"/>
          </a:xfrm>
          <a:prstGeom prst="rect">
            <a:avLst/>
          </a:prstGeom>
        </p:spPr>
      </p:pic>
    </p:spTree>
    <p:extLst>
      <p:ext uri="{BB962C8B-B14F-4D97-AF65-F5344CB8AC3E}">
        <p14:creationId xmlns:p14="http://schemas.microsoft.com/office/powerpoint/2010/main" val="1604822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910B0D-8E24-46E7-93D7-329948C6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5609383"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F215A71-CFAF-4964-A613-D07F75FC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9035" y="453825"/>
            <a:ext cx="5596432" cy="983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FC4A321D-1BF6-4ED2-8345-FD0EBE6C1B22}"/>
              </a:ext>
            </a:extLst>
          </p:cNvPr>
          <p:cNvPicPr>
            <a:picLocks noChangeAspect="1"/>
          </p:cNvPicPr>
          <p:nvPr/>
        </p:nvPicPr>
        <p:blipFill>
          <a:blip r:embed="rId3"/>
          <a:stretch>
            <a:fillRect/>
          </a:stretch>
        </p:blipFill>
        <p:spPr>
          <a:xfrm>
            <a:off x="1315279" y="643467"/>
            <a:ext cx="3871891" cy="5571067"/>
          </a:xfrm>
          <a:prstGeom prst="rect">
            <a:avLst/>
          </a:prstGeom>
        </p:spPr>
      </p:pic>
      <p:pic>
        <p:nvPicPr>
          <p:cNvPr id="6" name="Picture 5">
            <a:extLst>
              <a:ext uri="{FF2B5EF4-FFF2-40B4-BE49-F238E27FC236}">
                <a16:creationId xmlns:a16="http://schemas.microsoft.com/office/drawing/2014/main" id="{C4FC3FC6-71F1-486E-B0BB-8E1884E8DEE7}"/>
              </a:ext>
            </a:extLst>
          </p:cNvPr>
          <p:cNvPicPr>
            <a:picLocks noChangeAspect="1"/>
          </p:cNvPicPr>
          <p:nvPr/>
        </p:nvPicPr>
        <p:blipFill>
          <a:blip r:embed="rId4"/>
          <a:stretch>
            <a:fillRect/>
          </a:stretch>
        </p:blipFill>
        <p:spPr>
          <a:xfrm>
            <a:off x="7080944" y="643467"/>
            <a:ext cx="3732614" cy="5571067"/>
          </a:xfrm>
          <a:prstGeom prst="rect">
            <a:avLst/>
          </a:prstGeom>
        </p:spPr>
      </p:pic>
    </p:spTree>
    <p:extLst>
      <p:ext uri="{BB962C8B-B14F-4D97-AF65-F5344CB8AC3E}">
        <p14:creationId xmlns:p14="http://schemas.microsoft.com/office/powerpoint/2010/main" val="464107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75EE-AAB2-43DA-AF6B-A61213B7E3B8}"/>
              </a:ext>
            </a:extLst>
          </p:cNvPr>
          <p:cNvSpPr>
            <a:spLocks noGrp="1"/>
          </p:cNvSpPr>
          <p:nvPr>
            <p:ph type="title"/>
          </p:nvPr>
        </p:nvSpPr>
        <p:spPr/>
        <p:txBody>
          <a:bodyPr>
            <a:normAutofit fontScale="90000"/>
          </a:bodyPr>
          <a:lstStyle/>
          <a:p>
            <a:r>
              <a:rPr lang="en-US" dirty="0"/>
              <a:t>Relatively High perceptions of great risk from rx misuse</a:t>
            </a:r>
            <a:br>
              <a:rPr lang="en-US" dirty="0"/>
            </a:br>
            <a:r>
              <a:rPr lang="en-US" dirty="0"/>
              <a:t>among 11</a:t>
            </a:r>
            <a:r>
              <a:rPr lang="en-US" baseline="30000" dirty="0"/>
              <a:t>th</a:t>
            </a:r>
            <a:r>
              <a:rPr lang="en-US" dirty="0"/>
              <a:t> grade students </a:t>
            </a:r>
            <a:br>
              <a:rPr lang="en-US" dirty="0"/>
            </a:br>
            <a:r>
              <a:rPr lang="en-US" sz="2000" dirty="0"/>
              <a:t>(in percentages)</a:t>
            </a:r>
            <a:endParaRPr lang="en-US" dirty="0"/>
          </a:p>
        </p:txBody>
      </p:sp>
      <p:graphicFrame>
        <p:nvGraphicFramePr>
          <p:cNvPr id="5" name="Chart 4">
            <a:extLst>
              <a:ext uri="{FF2B5EF4-FFF2-40B4-BE49-F238E27FC236}">
                <a16:creationId xmlns:a16="http://schemas.microsoft.com/office/drawing/2014/main" id="{C72450DC-7B1D-4EBD-814D-C6D27B3B741C}"/>
              </a:ext>
            </a:extLst>
          </p:cNvPr>
          <p:cNvGraphicFramePr>
            <a:graphicFrameLocks/>
          </p:cNvGraphicFramePr>
          <p:nvPr>
            <p:extLst>
              <p:ext uri="{D42A27DB-BD31-4B8C-83A1-F6EECF244321}">
                <p14:modId xmlns:p14="http://schemas.microsoft.com/office/powerpoint/2010/main" val="1640643717"/>
              </p:ext>
            </p:extLst>
          </p:nvPr>
        </p:nvGraphicFramePr>
        <p:xfrm>
          <a:off x="1467491" y="2085653"/>
          <a:ext cx="9257015" cy="36678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1E5133F-F65C-4B3A-A1F9-75DFC17FD119}"/>
              </a:ext>
            </a:extLst>
          </p:cNvPr>
          <p:cNvSpPr txBox="1"/>
          <p:nvPr/>
        </p:nvSpPr>
        <p:spPr>
          <a:xfrm>
            <a:off x="2310697" y="6406407"/>
            <a:ext cx="7570605"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Center for Drug &amp; Health Studies. (2019). </a:t>
            </a:r>
            <a:r>
              <a:rPr lang="en-US" sz="1200" i="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Delaware School Survey: Secondary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[Annual Survey]. University of Delaware. </a:t>
            </a:r>
            <a:endParaRPr lang="en-US" sz="1200" dirty="0"/>
          </a:p>
        </p:txBody>
      </p:sp>
    </p:spTree>
    <p:extLst>
      <p:ext uri="{BB962C8B-B14F-4D97-AF65-F5344CB8AC3E}">
        <p14:creationId xmlns:p14="http://schemas.microsoft.com/office/powerpoint/2010/main" val="1453950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CC3797C-C852-48B6-A61C-3547DF1D15AD}"/>
              </a:ext>
            </a:extLst>
          </p:cNvPr>
          <p:cNvSpPr>
            <a:spLocks noGrp="1"/>
          </p:cNvSpPr>
          <p:nvPr>
            <p:ph type="ctrTitle"/>
          </p:nvPr>
        </p:nvSpPr>
        <p:spPr>
          <a:xfrm>
            <a:off x="4449960" y="1507414"/>
            <a:ext cx="7295507" cy="3703320"/>
          </a:xfrm>
        </p:spPr>
        <p:txBody>
          <a:bodyPr anchor="ctr">
            <a:normAutofit/>
          </a:bodyPr>
          <a:lstStyle/>
          <a:p>
            <a:r>
              <a:rPr lang="en-US" sz="4800" dirty="0"/>
              <a:t>risk and </a:t>
            </a:r>
            <a:br>
              <a:rPr lang="en-US" sz="4800" dirty="0"/>
            </a:br>
            <a:r>
              <a:rPr lang="en-US" sz="4800" dirty="0"/>
              <a:t>protective factors</a:t>
            </a:r>
          </a:p>
        </p:txBody>
      </p:sp>
      <p:sp>
        <p:nvSpPr>
          <p:cNvPr id="10" name="Rectangle 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6BB9450D-C641-44C0-9E6B-CA55EE591A4A}"/>
              </a:ext>
            </a:extLst>
          </p:cNvPr>
          <p:cNvPicPr>
            <a:picLocks noChangeAspect="1"/>
          </p:cNvPicPr>
          <p:nvPr/>
        </p:nvPicPr>
        <p:blipFill>
          <a:blip r:embed="rId2"/>
          <a:stretch>
            <a:fillRect/>
          </a:stretch>
        </p:blipFill>
        <p:spPr>
          <a:xfrm>
            <a:off x="10085738" y="4874467"/>
            <a:ext cx="1524132" cy="865707"/>
          </a:xfrm>
          <a:prstGeom prst="rect">
            <a:avLst/>
          </a:prstGeom>
        </p:spPr>
      </p:pic>
    </p:spTree>
    <p:extLst>
      <p:ext uri="{BB962C8B-B14F-4D97-AF65-F5344CB8AC3E}">
        <p14:creationId xmlns:p14="http://schemas.microsoft.com/office/powerpoint/2010/main" val="410926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7A1EB241-0852-428A-8A50-67737CA9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4">
            <a:extLst>
              <a:ext uri="{FF2B5EF4-FFF2-40B4-BE49-F238E27FC236}">
                <a16:creationId xmlns:a16="http://schemas.microsoft.com/office/drawing/2014/main" id="{7A23EDC2-E1E5-4C5D-9C74-714516AF5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6">
            <a:extLst>
              <a:ext uri="{FF2B5EF4-FFF2-40B4-BE49-F238E27FC236}">
                <a16:creationId xmlns:a16="http://schemas.microsoft.com/office/drawing/2014/main" id="{B2781548-0E4F-4401-A909-82EDF50D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8">
            <a:extLst>
              <a:ext uri="{FF2B5EF4-FFF2-40B4-BE49-F238E27FC236}">
                <a16:creationId xmlns:a16="http://schemas.microsoft.com/office/drawing/2014/main" id="{33030110-5A0B-4476-9070-A890E1987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F54C6F33-A136-4B37-B604-CEC31739D892}"/>
              </a:ext>
            </a:extLst>
          </p:cNvPr>
          <p:cNvSpPr txBox="1"/>
          <p:nvPr/>
        </p:nvSpPr>
        <p:spPr>
          <a:xfrm>
            <a:off x="581191" y="4610099"/>
            <a:ext cx="10993549" cy="10668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100" cap="all" dirty="0">
                <a:solidFill>
                  <a:schemeClr val="bg1"/>
                </a:solidFill>
                <a:latin typeface="+mj-lt"/>
                <a:ea typeface="+mj-ea"/>
                <a:cs typeface="+mj-cs"/>
              </a:rPr>
              <a:t>Adverse Childhood Experiences and Substance Use</a:t>
            </a:r>
          </a:p>
          <a:p>
            <a:pPr>
              <a:lnSpc>
                <a:spcPct val="90000"/>
              </a:lnSpc>
              <a:spcBef>
                <a:spcPct val="0"/>
              </a:spcBef>
              <a:spcAft>
                <a:spcPts val="600"/>
              </a:spcAft>
            </a:pPr>
            <a:endParaRPr lang="en-US" sz="3100" cap="all" dirty="0">
              <a:solidFill>
                <a:schemeClr val="bg1"/>
              </a:solidFill>
              <a:latin typeface="+mj-lt"/>
              <a:ea typeface="+mj-ea"/>
              <a:cs typeface="+mj-cs"/>
            </a:endParaRPr>
          </a:p>
        </p:txBody>
      </p:sp>
      <p:sp useBgFill="1">
        <p:nvSpPr>
          <p:cNvPr id="24" name="Rectangle 20">
            <a:extLst>
              <a:ext uri="{FF2B5EF4-FFF2-40B4-BE49-F238E27FC236}">
                <a16:creationId xmlns:a16="http://schemas.microsoft.com/office/drawing/2014/main" id="{0A08DAED-6222-40F8-97FA-1474D91F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54AB103-869E-4845-A3C1-6EED63D6D2D1}"/>
              </a:ext>
            </a:extLst>
          </p:cNvPr>
          <p:cNvPicPr>
            <a:picLocks noChangeAspect="1"/>
          </p:cNvPicPr>
          <p:nvPr/>
        </p:nvPicPr>
        <p:blipFill>
          <a:blip r:embed="rId3"/>
          <a:stretch>
            <a:fillRect/>
          </a:stretch>
        </p:blipFill>
        <p:spPr>
          <a:xfrm>
            <a:off x="143587" y="1124698"/>
            <a:ext cx="4315523" cy="2675624"/>
          </a:xfrm>
          <a:prstGeom prst="rect">
            <a:avLst/>
          </a:prstGeom>
        </p:spPr>
      </p:pic>
      <p:sp>
        <p:nvSpPr>
          <p:cNvPr id="23" name="Rectangle 22">
            <a:extLst>
              <a:ext uri="{FF2B5EF4-FFF2-40B4-BE49-F238E27FC236}">
                <a16:creationId xmlns:a16="http://schemas.microsoft.com/office/drawing/2014/main" id="{B9EA7D0C-D986-4DAE-813C-903CF7A31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2"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1682527-188C-41DB-ABF9-5F05D8B906FE}"/>
              </a:ext>
            </a:extLst>
          </p:cNvPr>
          <p:cNvPicPr>
            <a:picLocks noChangeAspect="1"/>
          </p:cNvPicPr>
          <p:nvPr/>
        </p:nvPicPr>
        <p:blipFill>
          <a:blip r:embed="rId4"/>
          <a:stretch>
            <a:fillRect/>
          </a:stretch>
        </p:blipFill>
        <p:spPr>
          <a:xfrm>
            <a:off x="5125449" y="974331"/>
            <a:ext cx="5730196" cy="3042214"/>
          </a:xfrm>
          <a:prstGeom prst="rect">
            <a:avLst/>
          </a:prstGeom>
        </p:spPr>
      </p:pic>
      <p:sp>
        <p:nvSpPr>
          <p:cNvPr id="25" name="Rectangle 24">
            <a:extLst>
              <a:ext uri="{FF2B5EF4-FFF2-40B4-BE49-F238E27FC236}">
                <a16:creationId xmlns:a16="http://schemas.microsoft.com/office/drawing/2014/main" id="{C0FEAC2C-4B4A-4DAB-9021-A01837447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8704" y="642071"/>
            <a:ext cx="7475220" cy="370144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D04E7CE-C66B-49FC-8E37-3A08EF9A5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48660" y="4432079"/>
            <a:ext cx="83731" cy="19607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045EC1FD-787E-4010-9563-964CF0CB1AF4}"/>
              </a:ext>
            </a:extLst>
          </p:cNvPr>
          <p:cNvSpPr txBox="1"/>
          <p:nvPr/>
        </p:nvSpPr>
        <p:spPr>
          <a:xfrm>
            <a:off x="1795203" y="6543513"/>
            <a:ext cx="8098604"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5"/>
              </a:rPr>
              <a:t>Center for Drug &amp; Health Studies. (2019).</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5"/>
              </a:rPr>
              <a:t> Youth Risk Behavior Survey: High School </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5"/>
              </a:rPr>
              <a:t>[Biennial Survey]. University of Delaware</a:t>
            </a:r>
            <a:endParaRPr lang="en-US" sz="1200" dirty="0"/>
          </a:p>
        </p:txBody>
      </p:sp>
    </p:spTree>
    <p:extLst>
      <p:ext uri="{BB962C8B-B14F-4D97-AF65-F5344CB8AC3E}">
        <p14:creationId xmlns:p14="http://schemas.microsoft.com/office/powerpoint/2010/main" val="199077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6CCD9D-5792-448D-9691-CCDAD5BB52D0}"/>
              </a:ext>
            </a:extLst>
          </p:cNvPr>
          <p:cNvSpPr txBox="1"/>
          <p:nvPr/>
        </p:nvSpPr>
        <p:spPr>
          <a:xfrm>
            <a:off x="581191" y="723901"/>
            <a:ext cx="10993549" cy="1428750"/>
          </a:xfrm>
          <a:prstGeom prst="rect">
            <a:avLst/>
          </a:prstGeom>
        </p:spPr>
        <p:txBody>
          <a:bodyPr vert="horz" lIns="91440" tIns="45720" rIns="91440" bIns="45720" rtlCol="0" anchor="b">
            <a:normAutofit/>
          </a:bodyPr>
          <a:lstStyle/>
          <a:p>
            <a:pPr>
              <a:spcBef>
                <a:spcPct val="0"/>
              </a:spcBef>
              <a:spcAft>
                <a:spcPts val="600"/>
              </a:spcAft>
            </a:pPr>
            <a:r>
              <a:rPr lang="en-US" sz="3300" cap="all" dirty="0">
                <a:solidFill>
                  <a:schemeClr val="accent1"/>
                </a:solidFill>
                <a:latin typeface="+mj-lt"/>
                <a:ea typeface="+mj-ea"/>
                <a:cs typeface="+mj-cs"/>
              </a:rPr>
              <a:t>Having strong rules and consequences at home and mental health indicators (in percentages)</a:t>
            </a:r>
          </a:p>
        </p:txBody>
      </p:sp>
      <p:graphicFrame>
        <p:nvGraphicFramePr>
          <p:cNvPr id="2" name="Chart 1">
            <a:extLst>
              <a:ext uri="{FF2B5EF4-FFF2-40B4-BE49-F238E27FC236}">
                <a16:creationId xmlns:a16="http://schemas.microsoft.com/office/drawing/2014/main" id="{029F3577-BB9C-4ECE-9E81-22E7364C7E0F}"/>
              </a:ext>
            </a:extLst>
          </p:cNvPr>
          <p:cNvGraphicFramePr/>
          <p:nvPr>
            <p:extLst>
              <p:ext uri="{D42A27DB-BD31-4B8C-83A1-F6EECF244321}">
                <p14:modId xmlns:p14="http://schemas.microsoft.com/office/powerpoint/2010/main" val="3901446991"/>
              </p:ext>
            </p:extLst>
          </p:nvPr>
        </p:nvGraphicFramePr>
        <p:xfrm>
          <a:off x="658277" y="2531363"/>
          <a:ext cx="10916463" cy="360273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6D80ABBF-6FC4-4DD9-AA39-73E9E5F1B8E7}"/>
              </a:ext>
            </a:extLst>
          </p:cNvPr>
          <p:cNvSpPr txBox="1"/>
          <p:nvPr/>
        </p:nvSpPr>
        <p:spPr>
          <a:xfrm>
            <a:off x="2116477" y="6500623"/>
            <a:ext cx="8465905"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(2019).</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Youth Risk Behavior Survey: High School </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[Biennial Survey]. University of Delaware</a:t>
            </a:r>
            <a:endParaRPr lang="en-US" sz="1200" dirty="0"/>
          </a:p>
        </p:txBody>
      </p:sp>
    </p:spTree>
    <p:extLst>
      <p:ext uri="{BB962C8B-B14F-4D97-AF65-F5344CB8AC3E}">
        <p14:creationId xmlns:p14="http://schemas.microsoft.com/office/powerpoint/2010/main" val="1261167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4847DAC-345E-461C-BFC7-11DE62EA9BCA}"/>
              </a:ext>
            </a:extLst>
          </p:cNvPr>
          <p:cNvSpPr txBox="1"/>
          <p:nvPr/>
        </p:nvSpPr>
        <p:spPr>
          <a:xfrm>
            <a:off x="581189" y="615560"/>
            <a:ext cx="10993549" cy="1428750"/>
          </a:xfrm>
          <a:prstGeom prst="rect">
            <a:avLst/>
          </a:prstGeom>
        </p:spPr>
        <p:txBody>
          <a:bodyPr vert="horz" lIns="91440" tIns="45720" rIns="91440" bIns="45720" rtlCol="0" anchor="b">
            <a:normAutofit/>
          </a:bodyPr>
          <a:lstStyle/>
          <a:p>
            <a:pPr>
              <a:spcBef>
                <a:spcPct val="0"/>
              </a:spcBef>
              <a:spcAft>
                <a:spcPts val="600"/>
              </a:spcAft>
            </a:pPr>
            <a:r>
              <a:rPr lang="en-US" sz="3300" cap="all" dirty="0">
                <a:solidFill>
                  <a:schemeClr val="accent1"/>
                </a:solidFill>
                <a:latin typeface="+mj-lt"/>
                <a:ea typeface="+mj-ea"/>
                <a:cs typeface="+mj-cs"/>
              </a:rPr>
              <a:t>Sources of Support and Encouragement Among High School Students  (in percentages)</a:t>
            </a:r>
          </a:p>
        </p:txBody>
      </p:sp>
      <p:graphicFrame>
        <p:nvGraphicFramePr>
          <p:cNvPr id="2" name="Chart 1">
            <a:extLst>
              <a:ext uri="{FF2B5EF4-FFF2-40B4-BE49-F238E27FC236}">
                <a16:creationId xmlns:a16="http://schemas.microsoft.com/office/drawing/2014/main" id="{6E389E2E-6D39-40B2-B1A7-B42786CB1710}"/>
              </a:ext>
            </a:extLst>
          </p:cNvPr>
          <p:cNvGraphicFramePr/>
          <p:nvPr>
            <p:extLst>
              <p:ext uri="{D42A27DB-BD31-4B8C-83A1-F6EECF244321}">
                <p14:modId xmlns:p14="http://schemas.microsoft.com/office/powerpoint/2010/main" val="3851449031"/>
              </p:ext>
            </p:extLst>
          </p:nvPr>
        </p:nvGraphicFramePr>
        <p:xfrm>
          <a:off x="482600" y="2216013"/>
          <a:ext cx="11364632" cy="394365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0A0A685C-2B79-4226-9426-2C1B635E0D75}"/>
              </a:ext>
            </a:extLst>
          </p:cNvPr>
          <p:cNvSpPr txBox="1"/>
          <p:nvPr/>
        </p:nvSpPr>
        <p:spPr>
          <a:xfrm>
            <a:off x="1936195" y="6442502"/>
            <a:ext cx="8283539" cy="276999"/>
          </a:xfrm>
          <a:prstGeom prst="rect">
            <a:avLst/>
          </a:prstGeom>
          <a:noFill/>
        </p:spPr>
        <p:txBody>
          <a:bodyPr wrap="square">
            <a:spAutoFit/>
          </a:bodyPr>
          <a:lstStyle/>
          <a:p>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(2019).</a:t>
            </a:r>
            <a:r>
              <a:rPr lang="en-US" sz="12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 Youth Risk Behavior Survey: High School </a:t>
            </a:r>
            <a:r>
              <a:rPr lang="en-US" sz="12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[Biennial Survey]. University of Delaware</a:t>
            </a:r>
            <a:endParaRPr lang="en-US" sz="1200" dirty="0"/>
          </a:p>
        </p:txBody>
      </p:sp>
    </p:spTree>
    <p:extLst>
      <p:ext uri="{BB962C8B-B14F-4D97-AF65-F5344CB8AC3E}">
        <p14:creationId xmlns:p14="http://schemas.microsoft.com/office/powerpoint/2010/main" val="306329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14">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6" name="Rectangle 16">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
            <a:extLst>
              <a:ext uri="{FF2B5EF4-FFF2-40B4-BE49-F238E27FC236}">
                <a16:creationId xmlns:a16="http://schemas.microsoft.com/office/drawing/2014/main" id="{46DA8A2E-3406-4FCC-932D-3CEA93F8463A}"/>
              </a:ext>
            </a:extLst>
          </p:cNvPr>
          <p:cNvPicPr>
            <a:picLocks noChangeAspect="1"/>
          </p:cNvPicPr>
          <p:nvPr/>
        </p:nvPicPr>
        <p:blipFill rotWithShape="1">
          <a:blip r:embed="rId2"/>
          <a:srcRect t="15730"/>
          <a:stretch/>
        </p:blipFill>
        <p:spPr>
          <a:xfrm>
            <a:off x="20" y="10"/>
            <a:ext cx="12191980" cy="6857990"/>
          </a:xfrm>
          <a:prstGeom prst="rect">
            <a:avLst/>
          </a:prstGeom>
        </p:spPr>
      </p:pic>
      <p:grpSp>
        <p:nvGrpSpPr>
          <p:cNvPr id="48" name="Group 18">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49" name="Rectangle 19">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50" name="Rectangle 20">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BCD89BF9-8FC2-4426-9845-14D5D49F81D9}"/>
              </a:ext>
            </a:extLst>
          </p:cNvPr>
          <p:cNvSpPr txBox="1"/>
          <p:nvPr/>
        </p:nvSpPr>
        <p:spPr>
          <a:xfrm>
            <a:off x="584200" y="1006956"/>
            <a:ext cx="3412067" cy="1372177"/>
          </a:xfrm>
          <a:prstGeom prst="rect">
            <a:avLst/>
          </a:prstGeom>
        </p:spPr>
        <p:txBody>
          <a:bodyPr vert="horz" lIns="91440" tIns="45720" rIns="91440" bIns="45720" rtlCol="0" anchor="ctr">
            <a:normAutofit/>
          </a:bodyPr>
          <a:lstStyle/>
          <a:p>
            <a:pPr>
              <a:spcBef>
                <a:spcPct val="0"/>
              </a:spcBef>
              <a:spcAft>
                <a:spcPts val="600"/>
              </a:spcAft>
            </a:pPr>
            <a:r>
              <a:rPr lang="en-US" sz="2800" cap="all" dirty="0">
                <a:solidFill>
                  <a:schemeClr val="bg1"/>
                </a:solidFill>
                <a:latin typeface="+mj-lt"/>
                <a:ea typeface="+mj-ea"/>
                <a:cs typeface="+mj-cs"/>
              </a:rPr>
              <a:t>Upcoming reports and events:</a:t>
            </a:r>
          </a:p>
        </p:txBody>
      </p:sp>
      <p:sp>
        <p:nvSpPr>
          <p:cNvPr id="51" name="TextBox 2">
            <a:extLst>
              <a:ext uri="{FF2B5EF4-FFF2-40B4-BE49-F238E27FC236}">
                <a16:creationId xmlns:a16="http://schemas.microsoft.com/office/drawing/2014/main" id="{6A22DBFB-EC93-45FD-9399-B6BFBE468E2C}"/>
              </a:ext>
            </a:extLst>
          </p:cNvPr>
          <p:cNvSpPr txBox="1"/>
          <p:nvPr/>
        </p:nvSpPr>
        <p:spPr>
          <a:xfrm>
            <a:off x="581193" y="2438399"/>
            <a:ext cx="3415074" cy="3564467"/>
          </a:xfrm>
          <a:prstGeom prst="rect">
            <a:avLst/>
          </a:prstGeom>
        </p:spPr>
        <p:txBody>
          <a:bodyPr vert="horz" lIns="91440" tIns="45720" rIns="91440" bIns="45720" rtlCol="0" anchor="ctr">
            <a:normAutofit/>
          </a:bodyPr>
          <a:lstStyle/>
          <a:p>
            <a:pPr marL="342900" indent="-342900">
              <a:spcBef>
                <a:spcPct val="20000"/>
              </a:spcBef>
              <a:spcAft>
                <a:spcPts val="600"/>
              </a:spcAft>
              <a:buClr>
                <a:schemeClr val="accent2"/>
              </a:buClr>
              <a:buSzPct val="92000"/>
              <a:buFont typeface="Wingdings 2" panose="05020102010507070707" pitchFamily="18" charset="2"/>
              <a:buChar char=""/>
            </a:pPr>
            <a:r>
              <a:rPr lang="en-US" dirty="0">
                <a:solidFill>
                  <a:schemeClr val="bg1"/>
                </a:solidFill>
              </a:rPr>
              <a:t>Winter SEOW meeting (January 28)</a:t>
            </a:r>
          </a:p>
          <a:p>
            <a:pPr marL="342900" indent="-342900">
              <a:spcBef>
                <a:spcPct val="20000"/>
              </a:spcBef>
              <a:spcAft>
                <a:spcPts val="600"/>
              </a:spcAft>
              <a:buClr>
                <a:schemeClr val="accent2"/>
              </a:buClr>
              <a:buSzPct val="92000"/>
              <a:buFont typeface="Wingdings 2" panose="05020102010507070707" pitchFamily="18" charset="2"/>
              <a:buChar char=""/>
            </a:pPr>
            <a:r>
              <a:rPr lang="en-US" dirty="0">
                <a:solidFill>
                  <a:schemeClr val="bg1"/>
                </a:solidFill>
              </a:rPr>
              <a:t>Special gap report on Positive Childhood Experiences and Protective Factors (estimated release at end of the month)</a:t>
            </a:r>
          </a:p>
        </p:txBody>
      </p:sp>
    </p:spTree>
    <p:extLst>
      <p:ext uri="{BB962C8B-B14F-4D97-AF65-F5344CB8AC3E}">
        <p14:creationId xmlns:p14="http://schemas.microsoft.com/office/powerpoint/2010/main" val="4071181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B6F6-F1BE-4FE5-B4CC-80F1A1C695F6}"/>
              </a:ext>
            </a:extLst>
          </p:cNvPr>
          <p:cNvSpPr>
            <a:spLocks noGrp="1"/>
          </p:cNvSpPr>
          <p:nvPr>
            <p:ph type="title"/>
          </p:nvPr>
        </p:nvSpPr>
        <p:spPr>
          <a:xfrm>
            <a:off x="2359126" y="4982142"/>
            <a:ext cx="7473748" cy="566738"/>
          </a:xfrm>
        </p:spPr>
        <p:txBody>
          <a:bodyPr>
            <a:normAutofit fontScale="90000"/>
          </a:bodyPr>
          <a:lstStyle/>
          <a:p>
            <a:pPr algn="ctr"/>
            <a:r>
              <a:rPr lang="en-US" dirty="0"/>
              <a:t>For more information about the Seow or to be added to the listserv, please contact:</a:t>
            </a:r>
          </a:p>
        </p:txBody>
      </p:sp>
      <p:sp>
        <p:nvSpPr>
          <p:cNvPr id="4" name="Text Placeholder 3">
            <a:extLst>
              <a:ext uri="{FF2B5EF4-FFF2-40B4-BE49-F238E27FC236}">
                <a16:creationId xmlns:a16="http://schemas.microsoft.com/office/drawing/2014/main" id="{88C6C1F9-43D3-44FC-8F8B-1FE7FBA4E2C7}"/>
              </a:ext>
            </a:extLst>
          </p:cNvPr>
          <p:cNvSpPr>
            <a:spLocks noGrp="1"/>
          </p:cNvSpPr>
          <p:nvPr>
            <p:ph type="body" sz="half" idx="2"/>
          </p:nvPr>
        </p:nvSpPr>
        <p:spPr>
          <a:xfrm>
            <a:off x="4361765" y="6075246"/>
            <a:ext cx="3139696" cy="598671"/>
          </a:xfrm>
        </p:spPr>
        <p:txBody>
          <a:bodyPr>
            <a:normAutofit/>
          </a:bodyPr>
          <a:lstStyle/>
          <a:p>
            <a:r>
              <a:rPr lang="en-US" sz="2800" dirty="0">
                <a:solidFill>
                  <a:schemeClr val="accent1"/>
                </a:solidFill>
              </a:rPr>
              <a:t>cdhs.udel.edu/seow</a:t>
            </a:r>
          </a:p>
        </p:txBody>
      </p:sp>
      <p:pic>
        <p:nvPicPr>
          <p:cNvPr id="5" name="Picture 4" descr="Text&#10;&#10;Description automatically generated">
            <a:extLst>
              <a:ext uri="{FF2B5EF4-FFF2-40B4-BE49-F238E27FC236}">
                <a16:creationId xmlns:a16="http://schemas.microsoft.com/office/drawing/2014/main" id="{7C0BB5ED-4193-432A-B8F2-7E78498BBEB2}"/>
              </a:ext>
            </a:extLst>
          </p:cNvPr>
          <p:cNvPicPr/>
          <p:nvPr/>
        </p:nvPicPr>
        <p:blipFill>
          <a:blip r:embed="rId3">
            <a:extLst>
              <a:ext uri="{28A0092B-C50C-407E-A947-70E740481C1C}">
                <a14:useLocalDpi xmlns:a14="http://schemas.microsoft.com/office/drawing/2010/main" val="0"/>
              </a:ext>
            </a:extLst>
          </a:blip>
          <a:stretch>
            <a:fillRect/>
          </a:stretch>
        </p:blipFill>
        <p:spPr>
          <a:xfrm>
            <a:off x="3826588" y="615058"/>
            <a:ext cx="4210050" cy="4210050"/>
          </a:xfrm>
          <a:prstGeom prst="rect">
            <a:avLst/>
          </a:prstGeom>
        </p:spPr>
      </p:pic>
      <p:sp>
        <p:nvSpPr>
          <p:cNvPr id="7" name="TextBox 6">
            <a:extLst>
              <a:ext uri="{FF2B5EF4-FFF2-40B4-BE49-F238E27FC236}">
                <a16:creationId xmlns:a16="http://schemas.microsoft.com/office/drawing/2014/main" id="{B8ABD73E-9C3D-42E6-AB4E-7478194A5238}"/>
              </a:ext>
            </a:extLst>
          </p:cNvPr>
          <p:cNvSpPr txBox="1"/>
          <p:nvPr/>
        </p:nvSpPr>
        <p:spPr>
          <a:xfrm>
            <a:off x="1758616" y="5705914"/>
            <a:ext cx="8674768" cy="369332"/>
          </a:xfrm>
          <a:prstGeom prst="rect">
            <a:avLst/>
          </a:prstGeom>
          <a:noFill/>
        </p:spPr>
        <p:txBody>
          <a:bodyPr wrap="square" rtlCol="0">
            <a:spAutoFit/>
          </a:bodyPr>
          <a:lstStyle/>
          <a:p>
            <a:r>
              <a:rPr lang="en-US" b="1" dirty="0">
                <a:solidFill>
                  <a:schemeClr val="accent1"/>
                </a:solidFill>
              </a:rPr>
              <a:t>Meisje Scales, </a:t>
            </a:r>
            <a:r>
              <a:rPr lang="en-US" b="1" dirty="0">
                <a:solidFill>
                  <a:schemeClr val="accent1"/>
                </a:solidFill>
                <a:hlinkClick r:id="rId4">
                  <a:extLst>
                    <a:ext uri="{A12FA001-AC4F-418D-AE19-62706E023703}">
                      <ahyp:hlinkClr xmlns:ahyp="http://schemas.microsoft.com/office/drawing/2018/hyperlinkcolor" val="tx"/>
                    </a:ext>
                  </a:extLst>
                </a:hlinkClick>
              </a:rPr>
              <a:t>mjscales@udel.edu</a:t>
            </a:r>
            <a:r>
              <a:rPr lang="en-US" b="1" dirty="0">
                <a:solidFill>
                  <a:schemeClr val="accent1"/>
                </a:solidFill>
              </a:rPr>
              <a:t> or Sharon Merriman-Nai, </a:t>
            </a:r>
            <a:r>
              <a:rPr lang="en-US" b="1" dirty="0">
                <a:solidFill>
                  <a:schemeClr val="accent1"/>
                </a:solidFill>
                <a:hlinkClick r:id="rId5">
                  <a:extLst>
                    <a:ext uri="{A12FA001-AC4F-418D-AE19-62706E023703}">
                      <ahyp:hlinkClr xmlns:ahyp="http://schemas.microsoft.com/office/drawing/2018/hyperlinkcolor" val="tx"/>
                    </a:ext>
                  </a:extLst>
                </a:hlinkClick>
              </a:rPr>
              <a:t>smnai@udel.edu</a:t>
            </a:r>
            <a:r>
              <a:rPr lang="en-US" b="1" dirty="0">
                <a:solidFill>
                  <a:schemeClr val="accent1"/>
                </a:solidFill>
              </a:rPr>
              <a:t> </a:t>
            </a:r>
          </a:p>
        </p:txBody>
      </p:sp>
      <p:pic>
        <p:nvPicPr>
          <p:cNvPr id="6" name="Picture 5" descr="Logo, company name&#10;&#10;Description automatically generated">
            <a:extLst>
              <a:ext uri="{FF2B5EF4-FFF2-40B4-BE49-F238E27FC236}">
                <a16:creationId xmlns:a16="http://schemas.microsoft.com/office/drawing/2014/main" id="{CEB97A33-4B9F-45CB-A86C-1B0DE25A612D}"/>
              </a:ext>
            </a:extLst>
          </p:cNvPr>
          <p:cNvPicPr>
            <a:picLocks noChangeAspect="1"/>
          </p:cNvPicPr>
          <p:nvPr/>
        </p:nvPicPr>
        <p:blipFill>
          <a:blip r:embed="rId6"/>
          <a:stretch>
            <a:fillRect/>
          </a:stretch>
        </p:blipFill>
        <p:spPr>
          <a:xfrm>
            <a:off x="204363" y="5890580"/>
            <a:ext cx="1554253" cy="880982"/>
          </a:xfrm>
          <a:prstGeom prst="rect">
            <a:avLst/>
          </a:prstGeom>
        </p:spPr>
      </p:pic>
    </p:spTree>
    <p:extLst>
      <p:ext uri="{BB962C8B-B14F-4D97-AF65-F5344CB8AC3E}">
        <p14:creationId xmlns:p14="http://schemas.microsoft.com/office/powerpoint/2010/main" val="305099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0"/>
          <p:cNvSpPr txBox="1">
            <a:spLocks noGrp="1"/>
          </p:cNvSpPr>
          <p:nvPr>
            <p:ph type="title"/>
          </p:nvPr>
        </p:nvSpPr>
        <p:spPr>
          <a:xfrm>
            <a:off x="1066800" y="714228"/>
            <a:ext cx="10058400" cy="13394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Font typeface="Arial Black"/>
              <a:buNone/>
            </a:pPr>
            <a:r>
              <a:rPr lang="en-US" sz="4400" dirty="0"/>
              <a:t>Support the SEOW can provide:</a:t>
            </a:r>
            <a:endParaRPr dirty="0"/>
          </a:p>
        </p:txBody>
      </p:sp>
      <p:grpSp>
        <p:nvGrpSpPr>
          <p:cNvPr id="529" name="Google Shape;529;p50"/>
          <p:cNvGrpSpPr/>
          <p:nvPr/>
        </p:nvGrpSpPr>
        <p:grpSpPr>
          <a:xfrm>
            <a:off x="1204800" y="2590885"/>
            <a:ext cx="9788748" cy="3206853"/>
            <a:chOff x="134825" y="205495"/>
            <a:chExt cx="9788748" cy="3206853"/>
          </a:xfrm>
        </p:grpSpPr>
        <p:sp>
          <p:nvSpPr>
            <p:cNvPr id="530" name="Google Shape;530;p50"/>
            <p:cNvSpPr/>
            <p:nvPr/>
          </p:nvSpPr>
          <p:spPr>
            <a:xfrm>
              <a:off x="134825" y="205495"/>
              <a:ext cx="1295909" cy="1295909"/>
            </a:xfrm>
            <a:prstGeom prst="ellipse">
              <a:avLst/>
            </a:prstGeom>
            <a:solidFill>
              <a:srgbClr val="DB8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1" name="Google Shape;531;p50"/>
            <p:cNvSpPr/>
            <p:nvPr/>
          </p:nvSpPr>
          <p:spPr>
            <a:xfrm>
              <a:off x="406966" y="477636"/>
              <a:ext cx="751627" cy="75162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2" name="Google Shape;532;p50"/>
            <p:cNvSpPr/>
            <p:nvPr/>
          </p:nvSpPr>
          <p:spPr>
            <a:xfrm>
              <a:off x="1708430" y="205495"/>
              <a:ext cx="3054644" cy="12959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3" name="Google Shape;533;p50"/>
            <p:cNvSpPr txBox="1"/>
            <p:nvPr/>
          </p:nvSpPr>
          <p:spPr>
            <a:xfrm>
              <a:off x="1708430" y="205495"/>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dirty="0">
                  <a:solidFill>
                    <a:schemeClr val="dk1"/>
                  </a:solidFill>
                  <a:latin typeface="Arial"/>
                  <a:ea typeface="Arial"/>
                  <a:cs typeface="Arial"/>
                  <a:sym typeface="Arial"/>
                </a:rPr>
                <a:t>Data presentations</a:t>
              </a:r>
              <a:endParaRPr sz="1400" b="0" i="0" u="none" strike="noStrike" cap="none" dirty="0">
                <a:solidFill>
                  <a:srgbClr val="000000"/>
                </a:solidFill>
                <a:latin typeface="Arial"/>
                <a:ea typeface="Arial"/>
                <a:cs typeface="Arial"/>
                <a:sym typeface="Arial"/>
              </a:endParaRPr>
            </a:p>
          </p:txBody>
        </p:sp>
        <p:sp>
          <p:nvSpPr>
            <p:cNvPr id="534" name="Google Shape;534;p50"/>
            <p:cNvSpPr/>
            <p:nvPr/>
          </p:nvSpPr>
          <p:spPr>
            <a:xfrm>
              <a:off x="5295324" y="205495"/>
              <a:ext cx="1295909" cy="1295909"/>
            </a:xfrm>
            <a:prstGeom prst="ellipse">
              <a:avLst/>
            </a:prstGeom>
            <a:solidFill>
              <a:srgbClr val="E3CB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5" name="Google Shape;535;p50"/>
            <p:cNvSpPr/>
            <p:nvPr/>
          </p:nvSpPr>
          <p:spPr>
            <a:xfrm>
              <a:off x="5567465" y="477636"/>
              <a:ext cx="751627" cy="75162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6" name="Google Shape;536;p50"/>
            <p:cNvSpPr/>
            <p:nvPr/>
          </p:nvSpPr>
          <p:spPr>
            <a:xfrm>
              <a:off x="6868929" y="205495"/>
              <a:ext cx="3054644" cy="12959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7" name="Google Shape;537;p50"/>
            <p:cNvSpPr txBox="1"/>
            <p:nvPr/>
          </p:nvSpPr>
          <p:spPr>
            <a:xfrm>
              <a:off x="6868929" y="205495"/>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dirty="0">
                  <a:solidFill>
                    <a:schemeClr val="dk1"/>
                  </a:solidFill>
                  <a:latin typeface="Arial"/>
                  <a:ea typeface="Arial"/>
                  <a:cs typeface="Arial"/>
                  <a:sym typeface="Arial"/>
                </a:rPr>
                <a:t>Data points for media or public awareness campaigns</a:t>
              </a:r>
              <a:endParaRPr sz="1400" b="0" i="0" u="none" strike="noStrike" cap="none" dirty="0">
                <a:solidFill>
                  <a:srgbClr val="000000"/>
                </a:solidFill>
                <a:latin typeface="Arial"/>
                <a:ea typeface="Arial"/>
                <a:cs typeface="Arial"/>
                <a:sym typeface="Arial"/>
              </a:endParaRPr>
            </a:p>
          </p:txBody>
        </p:sp>
        <p:sp>
          <p:nvSpPr>
            <p:cNvPr id="538" name="Google Shape;538;p50"/>
            <p:cNvSpPr/>
            <p:nvPr/>
          </p:nvSpPr>
          <p:spPr>
            <a:xfrm>
              <a:off x="134825" y="2116439"/>
              <a:ext cx="1295909" cy="1295909"/>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9" name="Google Shape;539;p50"/>
            <p:cNvSpPr/>
            <p:nvPr/>
          </p:nvSpPr>
          <p:spPr>
            <a:xfrm>
              <a:off x="406966" y="2388580"/>
              <a:ext cx="751627" cy="75162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0" name="Google Shape;540;p50"/>
            <p:cNvSpPr/>
            <p:nvPr/>
          </p:nvSpPr>
          <p:spPr>
            <a:xfrm>
              <a:off x="1708430" y="2116439"/>
              <a:ext cx="3054644" cy="12959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1" name="Google Shape;541;p50"/>
            <p:cNvSpPr txBox="1"/>
            <p:nvPr/>
          </p:nvSpPr>
          <p:spPr>
            <a:xfrm>
              <a:off x="1708430" y="2116439"/>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dirty="0">
                  <a:solidFill>
                    <a:schemeClr val="dk1"/>
                  </a:solidFill>
                  <a:latin typeface="Arial"/>
                  <a:ea typeface="Arial"/>
                  <a:cs typeface="Arial"/>
                  <a:sym typeface="Arial"/>
                </a:rPr>
                <a:t>Technical assistance on finding and utilizing data for prevention planning and evaluation</a:t>
              </a:r>
              <a:endParaRPr sz="1400" b="0" i="0" u="none" strike="noStrike" cap="none" dirty="0">
                <a:solidFill>
                  <a:srgbClr val="000000"/>
                </a:solidFill>
                <a:latin typeface="Arial"/>
                <a:ea typeface="Arial"/>
                <a:cs typeface="Arial"/>
                <a:sym typeface="Arial"/>
              </a:endParaRPr>
            </a:p>
          </p:txBody>
        </p:sp>
        <p:sp>
          <p:nvSpPr>
            <p:cNvPr id="542" name="Google Shape;542;p50"/>
            <p:cNvSpPr/>
            <p:nvPr/>
          </p:nvSpPr>
          <p:spPr>
            <a:xfrm>
              <a:off x="5295324" y="2116439"/>
              <a:ext cx="1295909" cy="1295909"/>
            </a:xfrm>
            <a:prstGeom prst="ellipse">
              <a:avLst/>
            </a:prstGeom>
            <a:solidFill>
              <a:srgbClr val="927A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3" name="Google Shape;543;p50"/>
            <p:cNvSpPr/>
            <p:nvPr/>
          </p:nvSpPr>
          <p:spPr>
            <a:xfrm>
              <a:off x="5567465" y="2388580"/>
              <a:ext cx="751627" cy="75162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4" name="Google Shape;544;p50"/>
            <p:cNvSpPr/>
            <p:nvPr/>
          </p:nvSpPr>
          <p:spPr>
            <a:xfrm>
              <a:off x="6868929" y="2116439"/>
              <a:ext cx="3054644" cy="12959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5" name="Google Shape;545;p50"/>
            <p:cNvSpPr txBox="1"/>
            <p:nvPr/>
          </p:nvSpPr>
          <p:spPr>
            <a:xfrm>
              <a:off x="6868929" y="2116439"/>
              <a:ext cx="3054644" cy="129590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a:solidFill>
                    <a:schemeClr val="dk1"/>
                  </a:solidFill>
                  <a:latin typeface="Arial"/>
                  <a:ea typeface="Arial"/>
                  <a:cs typeface="Arial"/>
                  <a:sym typeface="Arial"/>
                </a:rPr>
                <a:t>Analyses </a:t>
              </a:r>
              <a:r>
                <a:rPr lang="en-US" sz="2000" b="0" i="0" u="none" strike="noStrike" cap="none" dirty="0">
                  <a:solidFill>
                    <a:schemeClr val="dk1"/>
                  </a:solidFill>
                  <a:latin typeface="Arial"/>
                  <a:ea typeface="Arial"/>
                  <a:cs typeface="Arial"/>
                  <a:sym typeface="Arial"/>
                </a:rPr>
                <a:t>using</a:t>
              </a:r>
              <a:r>
                <a:rPr lang="en-US" sz="1900" b="0" i="0" u="none" strike="noStrike" cap="none" dirty="0">
                  <a:solidFill>
                    <a:schemeClr val="dk1"/>
                  </a:solidFill>
                  <a:latin typeface="Arial"/>
                  <a:ea typeface="Arial"/>
                  <a:cs typeface="Arial"/>
                  <a:sym typeface="Arial"/>
                </a:rPr>
                <a:t> Center for Drug and Health Studies data, as requested. Or connect with data project lead.</a:t>
              </a:r>
              <a:endParaRPr sz="1400" b="0" i="0" u="none" strike="noStrike" cap="none" dirty="0">
                <a:solidFill>
                  <a:srgbClr val="000000"/>
                </a:solidFill>
                <a:latin typeface="Arial"/>
                <a:ea typeface="Arial"/>
                <a:cs typeface="Arial"/>
                <a:sym typeface="Arial"/>
              </a:endParaRPr>
            </a:p>
          </p:txBody>
        </p:sp>
      </p:grpSp>
      <p:pic>
        <p:nvPicPr>
          <p:cNvPr id="2" name="Picture 1" descr="A picture containing graphical user interface&#10;&#10;Description automatically generated">
            <a:extLst>
              <a:ext uri="{FF2B5EF4-FFF2-40B4-BE49-F238E27FC236}">
                <a16:creationId xmlns:a16="http://schemas.microsoft.com/office/drawing/2014/main" id="{6FFA6021-CB3A-40FE-BE53-029A503F8852}"/>
              </a:ext>
            </a:extLst>
          </p:cNvPr>
          <p:cNvPicPr>
            <a:picLocks noChangeAspect="1"/>
          </p:cNvPicPr>
          <p:nvPr/>
        </p:nvPicPr>
        <p:blipFill>
          <a:blip r:embed="rId7"/>
          <a:stretch>
            <a:fillRect/>
          </a:stretch>
        </p:blipFill>
        <p:spPr>
          <a:xfrm>
            <a:off x="135756" y="5998602"/>
            <a:ext cx="1491566" cy="8454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8358" y="1138989"/>
            <a:ext cx="10651958" cy="5355312"/>
          </a:xfrm>
          <a:prstGeom prst="rect">
            <a:avLst/>
          </a:prstGeom>
          <a:noFill/>
        </p:spPr>
        <p:txBody>
          <a:bodyPr wrap="square" rtlCol="0">
            <a:spAutoFit/>
          </a:bodyPr>
          <a:lstStyle/>
          <a:p>
            <a:r>
              <a:rPr lang="en-US" b="1" dirty="0"/>
              <a:t>References</a:t>
            </a:r>
          </a:p>
          <a:p>
            <a:endParaRPr lang="en-US" dirty="0"/>
          </a:p>
          <a:p>
            <a:r>
              <a:rPr lang="en-US" dirty="0">
                <a:solidFill>
                  <a:prstClr val="black"/>
                </a:solidFill>
                <a:latin typeface="Calibri" panose="020F0502020204030204"/>
              </a:rPr>
              <a:t>Centers for Disease Control and Prevention. (2020, Dec. 17). Health Alert Network – CDCHAN-00438. Retrieved January 17, 2021 from </a:t>
            </a:r>
            <a:r>
              <a:rPr lang="en-US" dirty="0">
                <a:hlinkClick r:id="rId3"/>
              </a:rPr>
              <a:t>HAN Archive - 00438 | Health Alert Network (HAN) (cdc.gov)</a:t>
            </a:r>
            <a:endParaRPr lang="en-US" dirty="0">
              <a:solidFill>
                <a:prstClr val="black"/>
              </a:solidFill>
              <a:latin typeface="Calibri" panose="020F0502020204030204"/>
            </a:endParaRPr>
          </a:p>
          <a:p>
            <a:r>
              <a:rPr lang="en-US" dirty="0">
                <a:solidFill>
                  <a:prstClr val="black"/>
                </a:solidFill>
                <a:latin typeface="Calibri" panose="020F0502020204030204"/>
              </a:rPr>
              <a:t> </a:t>
            </a:r>
          </a:p>
          <a:p>
            <a:r>
              <a:rPr lang="en-US" dirty="0">
                <a:solidFill>
                  <a:prstClr val="black"/>
                </a:solidFill>
                <a:latin typeface="Calibri" panose="020F0502020204030204"/>
              </a:rPr>
              <a:t>Czeisler, M., Lane, R.I., Petrosky, E., Wiley, J.F., Christensen, A., Njai, R., Weaver, M.D., Robbins, R., Facer-Childs, E.R., Barger, L.K., Czeisler, C.A., Howard, M.E., Rajaratnam, S. M. W. (2020, Aug. 14) Mental health, substance use, and suicidal ideation during the COVID-19 pandemic – United States, June 24-30, 2020. </a:t>
            </a:r>
            <a:r>
              <a:rPr lang="en-US" i="1" dirty="0">
                <a:solidFill>
                  <a:prstClr val="black"/>
                </a:solidFill>
                <a:latin typeface="Calibri" panose="020F0502020204030204"/>
              </a:rPr>
              <a:t>MMWR Morbidity and Mortality Weekly Report</a:t>
            </a:r>
            <a:r>
              <a:rPr lang="en-US" dirty="0">
                <a:solidFill>
                  <a:prstClr val="black"/>
                </a:solidFill>
                <a:latin typeface="Calibri" panose="020F0502020204030204"/>
              </a:rPr>
              <a:t>, </a:t>
            </a:r>
            <a:r>
              <a:rPr lang="en-US" i="1" dirty="0">
                <a:solidFill>
                  <a:prstClr val="black"/>
                </a:solidFill>
                <a:latin typeface="Calibri" panose="020F0502020204030204"/>
              </a:rPr>
              <a:t>69</a:t>
            </a:r>
            <a:r>
              <a:rPr lang="en-US" dirty="0">
                <a:solidFill>
                  <a:prstClr val="black"/>
                </a:solidFill>
                <a:latin typeface="Calibri" panose="020F0502020204030204"/>
              </a:rPr>
              <a:t>(32), 1049-1057. Retrieved January 17, 2021 from </a:t>
            </a:r>
            <a:r>
              <a:rPr lang="en-US" dirty="0">
                <a:solidFill>
                  <a:prstClr val="black"/>
                </a:solidFill>
                <a:latin typeface="Calibri" panose="020F0502020204030204"/>
                <a:hlinkClick r:id="rId4"/>
              </a:rPr>
              <a:t>https://www.cdc.gov/mmwr/volumes/69/wr/pdfs/mm6945a3-H.pdf</a:t>
            </a:r>
            <a:r>
              <a:rPr lang="en-US" dirty="0">
                <a:solidFill>
                  <a:prstClr val="black"/>
                </a:solidFill>
                <a:latin typeface="Calibri" panose="020F0502020204030204"/>
              </a:rPr>
              <a:t>.</a:t>
            </a:r>
          </a:p>
          <a:p>
            <a:endParaRPr lang="en-US" dirty="0">
              <a:solidFill>
                <a:prstClr val="black"/>
              </a:solidFill>
              <a:latin typeface="Calibri" panose="020F0502020204030204"/>
            </a:endParaRPr>
          </a:p>
          <a:p>
            <a:r>
              <a:rPr lang="en-US" dirty="0">
                <a:solidFill>
                  <a:prstClr val="black"/>
                </a:solidFill>
                <a:latin typeface="Calibri" panose="020F0502020204030204"/>
              </a:rPr>
              <a:t>Leeb, R. T., Bitsko, R. H., Radhakrishnan, L., Martinez, P., Njai, R., &amp; Holland, K. M. (2020, Nov. 13). Mental health-related emergency department visits among children aged &lt;18 years during the COVID-19 pandemic – United States, January 1 – October 17, 2020. </a:t>
            </a:r>
            <a:r>
              <a:rPr lang="en-US" i="1" dirty="0">
                <a:solidFill>
                  <a:prstClr val="black"/>
                </a:solidFill>
                <a:latin typeface="Calibri" panose="020F0502020204030204"/>
              </a:rPr>
              <a:t>MMWR Morbidity and Mortality Weekly Report</a:t>
            </a:r>
            <a:r>
              <a:rPr lang="en-US" dirty="0">
                <a:solidFill>
                  <a:prstClr val="black"/>
                </a:solidFill>
                <a:latin typeface="Calibri" panose="020F0502020204030204"/>
              </a:rPr>
              <a:t>, </a:t>
            </a:r>
            <a:r>
              <a:rPr lang="en-US" i="1" dirty="0">
                <a:solidFill>
                  <a:prstClr val="black"/>
                </a:solidFill>
                <a:latin typeface="Calibri" panose="020F0502020204030204"/>
              </a:rPr>
              <a:t>69</a:t>
            </a:r>
            <a:r>
              <a:rPr lang="en-US" dirty="0">
                <a:solidFill>
                  <a:prstClr val="black"/>
                </a:solidFill>
                <a:latin typeface="Calibri" panose="020F0502020204030204"/>
              </a:rPr>
              <a:t>(45), 1675-1680. Retrieved January 17, 2021 from </a:t>
            </a:r>
            <a:r>
              <a:rPr lang="en-US" dirty="0">
                <a:solidFill>
                  <a:prstClr val="black"/>
                </a:solidFill>
                <a:latin typeface="Calibri" panose="020F0502020204030204"/>
                <a:hlinkClick r:id="rId5"/>
              </a:rPr>
              <a:t>https://www.cdc.gov/mmwr/volumes/69/wr/mm6932a1.htm</a:t>
            </a:r>
            <a:r>
              <a:rPr lang="en-US" dirty="0">
                <a:solidFill>
                  <a:prstClr val="black"/>
                </a:solidFill>
                <a:latin typeface="Calibri" panose="020F0502020204030204"/>
              </a:rPr>
              <a:t>.</a:t>
            </a:r>
          </a:p>
          <a:p>
            <a:br>
              <a:rPr lang="en-US" dirty="0">
                <a:solidFill>
                  <a:prstClr val="black"/>
                </a:solidFill>
                <a:latin typeface="Calibri" panose="020F0502020204030204"/>
              </a:rPr>
            </a:br>
            <a:r>
              <a:rPr lang="en-US" dirty="0">
                <a:solidFill>
                  <a:prstClr val="black"/>
                </a:solidFill>
                <a:latin typeface="Calibri" panose="020F0502020204030204"/>
              </a:rPr>
              <a:t>National Center for Health Statistics. (n.d.). Mental health care in the last 4 weeks [Table]. Retrieved January 17, 2021 from </a:t>
            </a:r>
            <a:r>
              <a:rPr lang="en-US" dirty="0">
                <a:solidFill>
                  <a:prstClr val="black"/>
                </a:solidFill>
                <a:latin typeface="Calibri" panose="020F0502020204030204"/>
                <a:hlinkClick r:id="rId6"/>
              </a:rPr>
              <a:t>https://www.cdc.gov/nchs/covid19/pulse/mental-health-care.htm</a:t>
            </a:r>
            <a:endParaRPr lang="en-US" dirty="0">
              <a:solidFill>
                <a:prstClr val="black"/>
              </a:solidFill>
              <a:latin typeface="Calibri" panose="020F0502020204030204"/>
            </a:endParaRPr>
          </a:p>
          <a:p>
            <a:endParaRPr lang="en-US" dirty="0"/>
          </a:p>
        </p:txBody>
      </p:sp>
    </p:spTree>
    <p:extLst>
      <p:ext uri="{BB962C8B-B14F-4D97-AF65-F5344CB8AC3E}">
        <p14:creationId xmlns:p14="http://schemas.microsoft.com/office/powerpoint/2010/main" val="1582781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EED8215-CED7-4751-B051-CBC8481D811D}"/>
              </a:ext>
            </a:extLst>
          </p:cNvPr>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SEOW data products</a:t>
            </a:r>
          </a:p>
        </p:txBody>
      </p:sp>
      <p:sp>
        <p:nvSpPr>
          <p:cNvPr id="4" name="Content Placeholder 3">
            <a:extLst>
              <a:ext uri="{FF2B5EF4-FFF2-40B4-BE49-F238E27FC236}">
                <a16:creationId xmlns:a16="http://schemas.microsoft.com/office/drawing/2014/main" id="{43BF4BBD-D2D4-49B4-A608-3717F7BF8013}"/>
              </a:ext>
            </a:extLst>
          </p:cNvPr>
          <p:cNvSpPr>
            <a:spLocks noGrp="1"/>
          </p:cNvSpPr>
          <p:nvPr>
            <p:ph sz="half" idx="2"/>
          </p:nvPr>
        </p:nvSpPr>
        <p:spPr>
          <a:xfrm>
            <a:off x="601255" y="1964168"/>
            <a:ext cx="3409782" cy="4036582"/>
          </a:xfrm>
        </p:spPr>
        <p:txBody>
          <a:bodyPr vert="horz" lIns="91440" tIns="45720" rIns="91440" bIns="45720" rtlCol="0" anchor="ctr">
            <a:normAutofit/>
          </a:bodyPr>
          <a:lstStyle/>
          <a:p>
            <a:pPr marL="342900" indent="-342900"/>
            <a:r>
              <a:rPr lang="en-US" dirty="0">
                <a:solidFill>
                  <a:schemeClr val="bg1"/>
                </a:solidFill>
              </a:rPr>
              <a:t>Annual Delaware State Epidemiological Report</a:t>
            </a:r>
          </a:p>
          <a:p>
            <a:pPr marL="342900" indent="-342900"/>
            <a:r>
              <a:rPr lang="en-US" dirty="0">
                <a:solidFill>
                  <a:schemeClr val="bg1"/>
                </a:solidFill>
              </a:rPr>
              <a:t>Infographics</a:t>
            </a:r>
          </a:p>
          <a:p>
            <a:pPr marL="342900" indent="-342900"/>
            <a:r>
              <a:rPr lang="en-US" dirty="0">
                <a:solidFill>
                  <a:schemeClr val="bg1"/>
                </a:solidFill>
              </a:rPr>
              <a:t>Gap reports on special topics</a:t>
            </a:r>
          </a:p>
          <a:p>
            <a:pPr marL="342900" indent="-342900"/>
            <a:r>
              <a:rPr lang="en-US" dirty="0">
                <a:solidFill>
                  <a:schemeClr val="bg1"/>
                </a:solidFill>
              </a:rPr>
              <a:t>Hot spot maps</a:t>
            </a:r>
          </a:p>
          <a:p>
            <a:endParaRPr lang="en-US" dirty="0">
              <a:solidFill>
                <a:schemeClr val="bg1"/>
              </a:solidFill>
            </a:endParaRPr>
          </a:p>
        </p:txBody>
      </p:sp>
      <p:pic>
        <p:nvPicPr>
          <p:cNvPr id="5" name="Content Placeholder 4">
            <a:extLst>
              <a:ext uri="{FF2B5EF4-FFF2-40B4-BE49-F238E27FC236}">
                <a16:creationId xmlns:a16="http://schemas.microsoft.com/office/drawing/2014/main" id="{D3CF3842-BEC8-44E2-AB72-239CBE516A59}"/>
              </a:ext>
            </a:extLst>
          </p:cNvPr>
          <p:cNvPicPr>
            <a:picLocks noGrp="1" noChangeAspect="1"/>
          </p:cNvPicPr>
          <p:nvPr>
            <p:ph sz="half" idx="1"/>
          </p:nvPr>
        </p:nvPicPr>
        <p:blipFill>
          <a:blip r:embed="rId2"/>
          <a:stretch>
            <a:fillRect/>
          </a:stretch>
        </p:blipFill>
        <p:spPr>
          <a:xfrm>
            <a:off x="5974832" y="648950"/>
            <a:ext cx="4796490" cy="6209049"/>
          </a:xfrm>
          <a:prstGeom prst="rect">
            <a:avLst/>
          </a:prstGeom>
        </p:spPr>
      </p:pic>
    </p:spTree>
    <p:extLst>
      <p:ext uri="{BB962C8B-B14F-4D97-AF65-F5344CB8AC3E}">
        <p14:creationId xmlns:p14="http://schemas.microsoft.com/office/powerpoint/2010/main" val="311103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43"/>
          <p:cNvSpPr txBox="1">
            <a:spLocks noGrp="1"/>
          </p:cNvSpPr>
          <p:nvPr>
            <p:ph type="body" idx="4294967295"/>
          </p:nvPr>
        </p:nvSpPr>
        <p:spPr>
          <a:xfrm>
            <a:off x="2133600" y="2120900"/>
            <a:ext cx="10058400" cy="1027113"/>
          </a:xfrm>
          <a:prstGeom prst="rect">
            <a:avLst/>
          </a:prstGeom>
          <a:noFill/>
          <a:ln>
            <a:noFill/>
          </a:ln>
        </p:spPr>
        <p:txBody>
          <a:bodyPr spcFirstLastPara="1" wrap="square" lIns="91425" tIns="45700" rIns="91425" bIns="45700" anchor="t" anchorCtr="0">
            <a:normAutofit/>
          </a:bodyPr>
          <a:lstStyle/>
          <a:p>
            <a:pPr marL="182880" lvl="0" indent="-74928" algn="l" rtl="0">
              <a:lnSpc>
                <a:spcPct val="90000"/>
              </a:lnSpc>
              <a:spcBef>
                <a:spcPts val="0"/>
              </a:spcBef>
              <a:spcAft>
                <a:spcPts val="0"/>
              </a:spcAft>
              <a:buSzPts val="1700"/>
              <a:buNone/>
            </a:pPr>
            <a:endParaRPr dirty="0"/>
          </a:p>
          <a:p>
            <a:pPr marL="182880" lvl="0" indent="-74928" algn="l" rtl="0">
              <a:lnSpc>
                <a:spcPct val="90000"/>
              </a:lnSpc>
              <a:spcBef>
                <a:spcPts val="1200"/>
              </a:spcBef>
              <a:spcAft>
                <a:spcPts val="0"/>
              </a:spcAft>
              <a:buSzPts val="1700"/>
              <a:buNone/>
            </a:pPr>
            <a:endParaRPr dirty="0"/>
          </a:p>
          <a:p>
            <a:pPr marL="182880" lvl="0" indent="-74928" algn="l" rtl="0">
              <a:lnSpc>
                <a:spcPct val="90000"/>
              </a:lnSpc>
              <a:spcBef>
                <a:spcPts val="1200"/>
              </a:spcBef>
              <a:spcAft>
                <a:spcPts val="0"/>
              </a:spcAft>
              <a:buSzPts val="1700"/>
              <a:buNone/>
            </a:pPr>
            <a:endParaRPr dirty="0"/>
          </a:p>
          <a:p>
            <a:pPr marL="182880" lvl="0" indent="-74928" algn="l" rtl="0">
              <a:lnSpc>
                <a:spcPct val="90000"/>
              </a:lnSpc>
              <a:spcBef>
                <a:spcPts val="1200"/>
              </a:spcBef>
              <a:spcAft>
                <a:spcPts val="0"/>
              </a:spcAft>
              <a:buSzPts val="1700"/>
              <a:buNone/>
            </a:pPr>
            <a:endParaRPr dirty="0"/>
          </a:p>
          <a:p>
            <a:pPr marL="182880" lvl="0" indent="-74928" algn="l" rtl="0">
              <a:lnSpc>
                <a:spcPct val="90000"/>
              </a:lnSpc>
              <a:spcBef>
                <a:spcPts val="1200"/>
              </a:spcBef>
              <a:spcAft>
                <a:spcPts val="0"/>
              </a:spcAft>
              <a:buSzPts val="1700"/>
              <a:buNone/>
            </a:pPr>
            <a:endParaRPr dirty="0"/>
          </a:p>
          <a:p>
            <a:pPr marL="0" lvl="0" indent="0" algn="l" rtl="0">
              <a:lnSpc>
                <a:spcPct val="90000"/>
              </a:lnSpc>
              <a:spcBef>
                <a:spcPts val="1200"/>
              </a:spcBef>
              <a:spcAft>
                <a:spcPts val="0"/>
              </a:spcAft>
              <a:buSzPts val="1700"/>
              <a:buNone/>
            </a:pPr>
            <a:endParaRPr dirty="0"/>
          </a:p>
        </p:txBody>
      </p:sp>
      <p:pic>
        <p:nvPicPr>
          <p:cNvPr id="475" name="Google Shape;475;p43"/>
          <p:cNvPicPr preferRelativeResize="0"/>
          <p:nvPr/>
        </p:nvPicPr>
        <p:blipFill rotWithShape="1">
          <a:blip r:embed="rId3">
            <a:alphaModFix/>
          </a:blip>
          <a:srcRect/>
          <a:stretch/>
        </p:blipFill>
        <p:spPr>
          <a:xfrm>
            <a:off x="1069848" y="484632"/>
            <a:ext cx="10039350" cy="2781300"/>
          </a:xfrm>
          <a:prstGeom prst="rect">
            <a:avLst/>
          </a:prstGeom>
          <a:noFill/>
          <a:ln>
            <a:noFill/>
          </a:ln>
        </p:spPr>
      </p:pic>
      <p:sp>
        <p:nvSpPr>
          <p:cNvPr id="476" name="Google Shape;476;p43"/>
          <p:cNvSpPr/>
          <p:nvPr/>
        </p:nvSpPr>
        <p:spPr>
          <a:xfrm>
            <a:off x="7347006" y="3057906"/>
            <a:ext cx="484632" cy="978408"/>
          </a:xfrm>
          <a:prstGeom prst="upArrow">
            <a:avLst>
              <a:gd name="adj1" fmla="val 50000"/>
              <a:gd name="adj2" fmla="val 50000"/>
            </a:avLst>
          </a:prstGeom>
          <a:solidFill>
            <a:schemeClr val="accent1"/>
          </a:solidFill>
          <a:ln w="12700" cap="flat" cmpd="sng">
            <a:solidFill>
              <a:srgbClr val="728B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77" name="Google Shape;477;p43"/>
          <p:cNvSpPr/>
          <p:nvPr/>
        </p:nvSpPr>
        <p:spPr>
          <a:xfrm>
            <a:off x="4341412" y="3057906"/>
            <a:ext cx="484632" cy="978408"/>
          </a:xfrm>
          <a:prstGeom prst="upArrow">
            <a:avLst>
              <a:gd name="adj1" fmla="val 50000"/>
              <a:gd name="adj2" fmla="val 50000"/>
            </a:avLst>
          </a:prstGeom>
          <a:solidFill>
            <a:schemeClr val="accent1"/>
          </a:solidFill>
          <a:ln w="12700" cap="flat" cmpd="sng">
            <a:solidFill>
              <a:srgbClr val="728B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78" name="Google Shape;478;p43"/>
          <p:cNvSpPr txBox="1"/>
          <p:nvPr/>
        </p:nvSpPr>
        <p:spPr>
          <a:xfrm>
            <a:off x="3601941" y="4036314"/>
            <a:ext cx="207529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Delaware Opioid Metric Intelligence Project (DOMIP)</a:t>
            </a:r>
            <a:endParaRPr sz="1800" b="0" i="0" u="none" strike="noStrike" cap="none" dirty="0">
              <a:solidFill>
                <a:schemeClr val="dk1"/>
              </a:solidFill>
              <a:latin typeface="Arial"/>
              <a:ea typeface="Arial"/>
              <a:cs typeface="Arial"/>
              <a:sym typeface="Arial"/>
            </a:endParaRPr>
          </a:p>
        </p:txBody>
      </p:sp>
      <p:sp>
        <p:nvSpPr>
          <p:cNvPr id="479" name="Google Shape;479;p43"/>
          <p:cNvSpPr txBox="1"/>
          <p:nvPr/>
        </p:nvSpPr>
        <p:spPr>
          <a:xfrm>
            <a:off x="6523648" y="4041648"/>
            <a:ext cx="2425147"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State Epidemiological Outcomes Workgroup (SEOW) Annual Report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SEOW heat maps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School Surveys </a:t>
            </a:r>
            <a:endParaRPr sz="1800" b="0" i="0" u="none" strike="noStrike" cap="none" dirty="0">
              <a:solidFill>
                <a:schemeClr val="dk1"/>
              </a:solidFill>
              <a:latin typeface="Arial"/>
              <a:ea typeface="Arial"/>
              <a:cs typeface="Arial"/>
              <a:sym typeface="Arial"/>
            </a:endParaRPr>
          </a:p>
        </p:txBody>
      </p:sp>
      <p:sp>
        <p:nvSpPr>
          <p:cNvPr id="480" name="Google Shape;480;p43"/>
          <p:cNvSpPr txBox="1"/>
          <p:nvPr/>
        </p:nvSpPr>
        <p:spPr>
          <a:xfrm>
            <a:off x="1329657" y="5980640"/>
            <a:ext cx="31805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hlinkClick r:id="rId4"/>
              </a:rPr>
              <a:t>https://www.cdhs.udel.edu</a:t>
            </a:r>
            <a:r>
              <a:rPr lang="en-US" sz="18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CB1352C-2202-46F0-83FD-04A5F8534029}"/>
              </a:ext>
            </a:extLst>
          </p:cNvPr>
          <p:cNvSpPr txBox="1"/>
          <p:nvPr/>
        </p:nvSpPr>
        <p:spPr>
          <a:xfrm>
            <a:off x="959157" y="1113764"/>
            <a:ext cx="3269749" cy="4624327"/>
          </a:xfrm>
          <a:prstGeom prst="rect">
            <a:avLst/>
          </a:prstGeom>
        </p:spPr>
        <p:txBody>
          <a:bodyPr vert="horz" lIns="91440" tIns="45720" rIns="91440" bIns="45720" rtlCol="0" anchor="ctr">
            <a:normAutofit/>
          </a:bodyPr>
          <a:lstStyle/>
          <a:p>
            <a:pPr>
              <a:spcBef>
                <a:spcPct val="0"/>
              </a:spcBef>
              <a:spcAft>
                <a:spcPts val="600"/>
              </a:spcAft>
            </a:pPr>
            <a:r>
              <a:rPr lang="en-US" sz="3200" cap="all" dirty="0">
                <a:solidFill>
                  <a:srgbClr val="FFFFFF"/>
                </a:solidFill>
                <a:latin typeface="+mj-lt"/>
                <a:ea typeface="+mj-ea"/>
                <a:cs typeface="+mj-cs"/>
              </a:rPr>
              <a:t>A note about the covid-19 pandemic and behavioral health</a:t>
            </a:r>
          </a:p>
        </p:txBody>
      </p:sp>
      <p:sp>
        <p:nvSpPr>
          <p:cNvPr id="3" name="TextBox 2">
            <a:extLst>
              <a:ext uri="{FF2B5EF4-FFF2-40B4-BE49-F238E27FC236}">
                <a16:creationId xmlns:a16="http://schemas.microsoft.com/office/drawing/2014/main" id="{183BCCB7-36AF-448E-A74C-83DCAED2DC1C}"/>
              </a:ext>
            </a:extLst>
          </p:cNvPr>
          <p:cNvSpPr txBox="1"/>
          <p:nvPr/>
        </p:nvSpPr>
        <p:spPr>
          <a:xfrm>
            <a:off x="5331346" y="434419"/>
            <a:ext cx="6108179" cy="5983016"/>
          </a:xfrm>
          <a:prstGeom prst="rect">
            <a:avLst/>
          </a:prstGeom>
        </p:spPr>
        <p:txBody>
          <a:bodyPr vert="horz" lIns="91440" tIns="45720" rIns="91440" bIns="45720" rtlCol="0" anchor="ctr">
            <a:normAutofit fontScale="40000" lnSpcReduction="20000"/>
          </a:bodyPr>
          <a:lstStyle/>
          <a:p>
            <a:pPr>
              <a:spcBef>
                <a:spcPct val="20000"/>
              </a:spcBef>
              <a:spcAft>
                <a:spcPts val="600"/>
              </a:spcAft>
              <a:buClr>
                <a:schemeClr val="accent2"/>
              </a:buClr>
              <a:buSzPct val="92000"/>
            </a:pPr>
            <a:endParaRPr kumimoji="0" lang="en-US" sz="3300" b="0" i="0" u="none" strike="noStrike"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a:p>
            <a:pPr>
              <a:spcBef>
                <a:spcPct val="20000"/>
              </a:spcBef>
              <a:spcAft>
                <a:spcPts val="600"/>
              </a:spcAft>
              <a:buClr>
                <a:schemeClr val="accent2"/>
              </a:buClr>
              <a:buSzPct val="92000"/>
            </a:pPr>
            <a:r>
              <a:rPr kumimoji="0" lang="en-US" sz="4500" b="0" i="0" u="none" strike="noStrike"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Nationally, evidence is emerging to suggest that rates of mental health issues and substance use are on the rise as people face uncertainty over health and financial security and experience isolation due to social distancing measures (Czeisler et al., 2020). </a:t>
            </a:r>
          </a:p>
          <a:p>
            <a:pPr lvl="1">
              <a:spcBef>
                <a:spcPct val="20000"/>
              </a:spcBef>
              <a:spcAft>
                <a:spcPts val="600"/>
              </a:spcAft>
              <a:buClr>
                <a:schemeClr val="accent2"/>
              </a:buClr>
              <a:buSzPct val="92000"/>
              <a:buFont typeface="Wingdings 2" panose="05020102010507070707" pitchFamily="18" charset="2"/>
              <a:buChar char=""/>
            </a:pPr>
            <a:r>
              <a:rPr lang="en-US" sz="4500" dirty="0">
                <a:solidFill>
                  <a:schemeClr val="tx2"/>
                </a:solidFill>
                <a:latin typeface="Calibri" panose="020F0502020204030204" pitchFamily="34" charset="0"/>
                <a:cs typeface="Calibri" panose="020F0502020204030204" pitchFamily="34" charset="0"/>
              </a:rPr>
              <a:t>National Household Pulse Survey (U.S. Census Bureau and National Center for Health Statistics) latest survey (Dec. 9-21, 2020) suggests that </a:t>
            </a:r>
            <a:r>
              <a:rPr lang="en-US" sz="4500" dirty="0">
                <a:solidFill>
                  <a:srgbClr val="0070C0"/>
                </a:solidFill>
                <a:latin typeface="Calibri" panose="020F0502020204030204" pitchFamily="34" charset="0"/>
                <a:cs typeface="Calibri" panose="020F0502020204030204" pitchFamily="34" charset="0"/>
              </a:rPr>
              <a:t>4 out of 10</a:t>
            </a:r>
            <a:r>
              <a:rPr lang="en-US" sz="4500" dirty="0">
                <a:solidFill>
                  <a:schemeClr val="tx2"/>
                </a:solidFill>
                <a:latin typeface="Calibri" panose="020F0502020204030204" pitchFamily="34" charset="0"/>
                <a:cs typeface="Calibri" panose="020F0502020204030204" pitchFamily="34" charset="0"/>
              </a:rPr>
              <a:t> of those surveyed reported </a:t>
            </a:r>
            <a:r>
              <a:rPr lang="en-US" sz="4500" dirty="0">
                <a:solidFill>
                  <a:srgbClr val="0070C0"/>
                </a:solidFill>
                <a:latin typeface="Calibri" panose="020F0502020204030204" pitchFamily="34" charset="0"/>
                <a:cs typeface="Calibri" panose="020F0502020204030204" pitchFamily="34" charset="0"/>
              </a:rPr>
              <a:t>symptoms of anxiety or depressive disorders</a:t>
            </a:r>
            <a:r>
              <a:rPr lang="en-US" sz="4500" dirty="0">
                <a:solidFill>
                  <a:schemeClr val="tx2"/>
                </a:solidFill>
                <a:latin typeface="Calibri" panose="020F0502020204030204" pitchFamily="34" charset="0"/>
                <a:cs typeface="Calibri" panose="020F0502020204030204" pitchFamily="34" charset="0"/>
              </a:rPr>
              <a:t>.  In comparison, in a 2019 survey with similar questions, 11% of respondents reported these symptoms.</a:t>
            </a:r>
          </a:p>
          <a:p>
            <a:pPr lvl="1">
              <a:spcBef>
                <a:spcPct val="20000"/>
              </a:spcBef>
              <a:spcAft>
                <a:spcPts val="600"/>
              </a:spcAft>
              <a:buClr>
                <a:schemeClr val="accent2"/>
              </a:buClr>
              <a:buSzPct val="92000"/>
              <a:buFont typeface="Wingdings 2" panose="05020102010507070707" pitchFamily="18" charset="2"/>
              <a:buChar char=""/>
            </a:pPr>
            <a:r>
              <a:rPr lang="en-US" sz="4500" dirty="0">
                <a:solidFill>
                  <a:schemeClr val="tx2"/>
                </a:solidFill>
                <a:latin typeface="Calibri" panose="020F0502020204030204" pitchFamily="34" charset="0"/>
                <a:cs typeface="Calibri" panose="020F0502020204030204" pitchFamily="34" charset="0"/>
              </a:rPr>
              <a:t>During  March – October 2020, the proportion of </a:t>
            </a:r>
            <a:r>
              <a:rPr lang="en-US" sz="4500" dirty="0">
                <a:solidFill>
                  <a:srgbClr val="0070C0"/>
                </a:solidFill>
                <a:latin typeface="Calibri" panose="020F0502020204030204" pitchFamily="34" charset="0"/>
                <a:cs typeface="Calibri" panose="020F0502020204030204" pitchFamily="34" charset="0"/>
              </a:rPr>
              <a:t>mental health related ED visits increased by 24% among children aged 5-11 and 31% among youth age 12-17</a:t>
            </a:r>
            <a:r>
              <a:rPr lang="en-US" sz="4500" dirty="0">
                <a:solidFill>
                  <a:schemeClr val="tx2"/>
                </a:solidFill>
                <a:latin typeface="Calibri" panose="020F0502020204030204" pitchFamily="34" charset="0"/>
                <a:cs typeface="Calibri" panose="020F0502020204030204" pitchFamily="34" charset="0"/>
              </a:rPr>
              <a:t> than that of the same time period in 2019 based on surveillance data from 47 states – this may be in part due to an overall decrease in all types ED visits (Leeb et al., 2020).    </a:t>
            </a:r>
          </a:p>
          <a:p>
            <a:pPr lvl="1">
              <a:spcBef>
                <a:spcPct val="20000"/>
              </a:spcBef>
              <a:spcAft>
                <a:spcPts val="600"/>
              </a:spcAft>
              <a:buClr>
                <a:schemeClr val="accent2"/>
              </a:buClr>
              <a:buSzPct val="92000"/>
              <a:buFont typeface="Wingdings 2" panose="05020102010507070707" pitchFamily="18" charset="2"/>
              <a:buChar char=""/>
            </a:pPr>
            <a:r>
              <a:rPr lang="en-US" sz="4500" dirty="0">
                <a:solidFill>
                  <a:schemeClr val="tx2"/>
                </a:solidFill>
                <a:latin typeface="Calibri" panose="020F0502020204030204" pitchFamily="34" charset="0"/>
                <a:cs typeface="Calibri" panose="020F0502020204030204" pitchFamily="34" charset="0"/>
              </a:rPr>
              <a:t> Nationally, </a:t>
            </a:r>
            <a:r>
              <a:rPr lang="en-US" sz="4500" dirty="0">
                <a:solidFill>
                  <a:srgbClr val="0070C0"/>
                </a:solidFill>
                <a:latin typeface="Calibri" panose="020F0502020204030204" pitchFamily="34" charset="0"/>
                <a:cs typeface="Calibri" panose="020F0502020204030204" pitchFamily="34" charset="0"/>
              </a:rPr>
              <a:t>18.2% increase in fatal drug overdoses</a:t>
            </a:r>
            <a:r>
              <a:rPr lang="en-US" sz="4500" dirty="0">
                <a:solidFill>
                  <a:schemeClr val="tx2"/>
                </a:solidFill>
                <a:latin typeface="Calibri" panose="020F0502020204030204" pitchFamily="34" charset="0"/>
                <a:cs typeface="Calibri" panose="020F0502020204030204" pitchFamily="34" charset="0"/>
              </a:rPr>
              <a:t>, in the 12 month period ending in May 2020. with the largest increase occurring during March – May (CDC Health Alert Network, 2020).</a:t>
            </a:r>
          </a:p>
          <a:p>
            <a:pPr>
              <a:spcBef>
                <a:spcPct val="20000"/>
              </a:spcBef>
              <a:spcAft>
                <a:spcPts val="600"/>
              </a:spcAft>
              <a:buClr>
                <a:schemeClr val="accent2"/>
              </a:buClr>
              <a:buSzPct val="92000"/>
            </a:pPr>
            <a:endParaRPr lang="en-US"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23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DFDA0F-05C8-4568-B836-663FD62C1F24}"/>
              </a:ext>
            </a:extLst>
          </p:cNvPr>
          <p:cNvSpPr>
            <a:spLocks noGrp="1"/>
          </p:cNvSpPr>
          <p:nvPr>
            <p:ph type="title"/>
          </p:nvPr>
        </p:nvSpPr>
        <p:spPr>
          <a:xfrm>
            <a:off x="4449960" y="1507414"/>
            <a:ext cx="7295507" cy="3703320"/>
          </a:xfrm>
        </p:spPr>
        <p:txBody>
          <a:bodyPr vert="horz" lIns="91440" tIns="45720" rIns="91440" bIns="45720" rtlCol="0" anchor="ctr">
            <a:normAutofit/>
          </a:bodyPr>
          <a:lstStyle/>
          <a:p>
            <a:r>
              <a:rPr lang="en-US" sz="4800" dirty="0">
                <a:solidFill>
                  <a:schemeClr val="accent1"/>
                </a:solidFill>
              </a:rPr>
              <a:t>Overview of youth substance use</a:t>
            </a:r>
          </a:p>
        </p:txBody>
      </p:sp>
      <p:sp>
        <p:nvSpPr>
          <p:cNvPr id="18" name="Rectangle 17">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picture containing graphical user interface&#10;&#10;Description automatically generated">
            <a:extLst>
              <a:ext uri="{FF2B5EF4-FFF2-40B4-BE49-F238E27FC236}">
                <a16:creationId xmlns:a16="http://schemas.microsoft.com/office/drawing/2014/main" id="{D28BF2A8-7429-4AE5-BECB-5B770D3748FD}"/>
              </a:ext>
            </a:extLst>
          </p:cNvPr>
          <p:cNvPicPr>
            <a:picLocks noChangeAspect="1"/>
          </p:cNvPicPr>
          <p:nvPr/>
        </p:nvPicPr>
        <p:blipFill>
          <a:blip r:embed="rId3"/>
          <a:stretch>
            <a:fillRect/>
          </a:stretch>
        </p:blipFill>
        <p:spPr>
          <a:xfrm>
            <a:off x="10090010" y="4798837"/>
            <a:ext cx="1521284" cy="862295"/>
          </a:xfrm>
          <a:prstGeom prst="rect">
            <a:avLst/>
          </a:prstGeom>
        </p:spPr>
      </p:pic>
    </p:spTree>
    <p:extLst>
      <p:ext uri="{BB962C8B-B14F-4D97-AF65-F5344CB8AC3E}">
        <p14:creationId xmlns:p14="http://schemas.microsoft.com/office/powerpoint/2010/main" val="348246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7"/>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Arial Black"/>
              <a:buNone/>
            </a:pPr>
            <a:r>
              <a:rPr lang="en-US" dirty="0"/>
              <a:t>School Surveys</a:t>
            </a:r>
            <a:endParaRPr dirty="0"/>
          </a:p>
        </p:txBody>
      </p:sp>
      <p:graphicFrame>
        <p:nvGraphicFramePr>
          <p:cNvPr id="510" name="Google Shape;510;p47"/>
          <p:cNvGraphicFramePr/>
          <p:nvPr>
            <p:extLst>
              <p:ext uri="{D42A27DB-BD31-4B8C-83A1-F6EECF244321}">
                <p14:modId xmlns:p14="http://schemas.microsoft.com/office/powerpoint/2010/main" val="421868478"/>
              </p:ext>
            </p:extLst>
          </p:nvPr>
        </p:nvGraphicFramePr>
        <p:xfrm>
          <a:off x="792052" y="2011718"/>
          <a:ext cx="10330100" cy="4361650"/>
        </p:xfrm>
        <a:graphic>
          <a:graphicData uri="http://schemas.openxmlformats.org/drawingml/2006/table">
            <a:tbl>
              <a:tblPr firstRow="1" bandRow="1">
                <a:tableStyleId>{3B4B98B0-60AC-42C2-AFA5-B58CD77FA1E5}</a:tableStyleId>
              </a:tblPr>
              <a:tblGrid>
                <a:gridCol w="2066025">
                  <a:extLst>
                    <a:ext uri="{9D8B030D-6E8A-4147-A177-3AD203B41FA5}">
                      <a16:colId xmlns:a16="http://schemas.microsoft.com/office/drawing/2014/main" val="20000"/>
                    </a:ext>
                  </a:extLst>
                </a:gridCol>
                <a:gridCol w="2340950">
                  <a:extLst>
                    <a:ext uri="{9D8B030D-6E8A-4147-A177-3AD203B41FA5}">
                      <a16:colId xmlns:a16="http://schemas.microsoft.com/office/drawing/2014/main" val="20001"/>
                    </a:ext>
                  </a:extLst>
                </a:gridCol>
                <a:gridCol w="2128125">
                  <a:extLst>
                    <a:ext uri="{9D8B030D-6E8A-4147-A177-3AD203B41FA5}">
                      <a16:colId xmlns:a16="http://schemas.microsoft.com/office/drawing/2014/main" val="20002"/>
                    </a:ext>
                  </a:extLst>
                </a:gridCol>
                <a:gridCol w="1728975">
                  <a:extLst>
                    <a:ext uri="{9D8B030D-6E8A-4147-A177-3AD203B41FA5}">
                      <a16:colId xmlns:a16="http://schemas.microsoft.com/office/drawing/2014/main" val="20003"/>
                    </a:ext>
                  </a:extLst>
                </a:gridCol>
                <a:gridCol w="2066025">
                  <a:extLst>
                    <a:ext uri="{9D8B030D-6E8A-4147-A177-3AD203B41FA5}">
                      <a16:colId xmlns:a16="http://schemas.microsoft.com/office/drawing/2014/main" val="20004"/>
                    </a:ext>
                  </a:extLst>
                </a:gridCol>
              </a:tblGrid>
              <a:tr h="10177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Data Source</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Description</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Sample</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Data Collection</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Geographic Level</a:t>
                      </a:r>
                      <a:endParaRPr sz="1400" u="none" strike="noStrike" cap="none" dirty="0"/>
                    </a:p>
                  </a:txBody>
                  <a:tcPr marL="91450" marR="91450" marT="45725" marB="45725" anchor="ctr"/>
                </a:tc>
                <a:extLst>
                  <a:ext uri="{0D108BD9-81ED-4DB2-BD59-A6C34878D82A}">
                    <a16:rowId xmlns:a16="http://schemas.microsoft.com/office/drawing/2014/main" val="10000"/>
                  </a:ext>
                </a:extLst>
              </a:tr>
              <a:tr h="14538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Delaware School Survey (DSS)</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Substance use, risk and health behaviors</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5</a:t>
                      </a:r>
                      <a:r>
                        <a:rPr lang="en-US" sz="2000" u="none" strike="noStrike" cap="none" baseline="30000" dirty="0"/>
                        <a:t>th</a:t>
                      </a:r>
                      <a:r>
                        <a:rPr lang="en-US" sz="2000" u="none" strike="noStrike" cap="none" dirty="0"/>
                        <a:t>, 8</a:t>
                      </a:r>
                      <a:r>
                        <a:rPr lang="en-US" sz="2000" u="none" strike="noStrike" cap="none" baseline="30000" dirty="0"/>
                        <a:t>th</a:t>
                      </a:r>
                      <a:r>
                        <a:rPr lang="en-US" sz="2000" u="none" strike="noStrike" cap="none" dirty="0"/>
                        <a:t>, and 11</a:t>
                      </a:r>
                      <a:r>
                        <a:rPr lang="en-US" sz="2000" u="none" strike="noStrike" cap="none" baseline="30000" dirty="0"/>
                        <a:t>th</a:t>
                      </a:r>
                      <a:r>
                        <a:rPr lang="en-US" sz="2000" u="none" strike="noStrike" cap="none" dirty="0"/>
                        <a:t> grade public school students</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Annually</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State, County, District, Zip code, School</a:t>
                      </a:r>
                      <a:endParaRPr sz="1400" u="none" strike="noStrike" cap="none" dirty="0"/>
                    </a:p>
                  </a:txBody>
                  <a:tcPr marL="91450" marR="91450" marT="45725" marB="45725" anchor="ctr"/>
                </a:tc>
                <a:extLst>
                  <a:ext uri="{0D108BD9-81ED-4DB2-BD59-A6C34878D82A}">
                    <a16:rowId xmlns:a16="http://schemas.microsoft.com/office/drawing/2014/main" val="10001"/>
                  </a:ext>
                </a:extLst>
              </a:tr>
              <a:tr h="18900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Youth Risk Behavior Survey (YRBS)</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000"/>
                        <a:buFont typeface="Arial"/>
                        <a:buNone/>
                      </a:pPr>
                      <a:r>
                        <a:rPr lang="en-US" sz="2000" u="none" strike="noStrike" cap="none" dirty="0"/>
                        <a:t>Substance use, risk and health behaviors and other health topics</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Public middle school and high school</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Every Two Years, Odd Years</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State, County</a:t>
                      </a:r>
                      <a:endParaRPr sz="1400" u="none" strike="noStrike" cap="none" dirty="0"/>
                    </a:p>
                  </a:txBody>
                  <a:tcPr marL="91450" marR="91450" marT="45725" marB="457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73D431B-C31D-4FBB-B038-77B4965C7616}"/>
              </a:ext>
            </a:extLst>
          </p:cNvPr>
          <p:cNvSpPr>
            <a:spLocks noGrp="1"/>
          </p:cNvSpPr>
          <p:nvPr>
            <p:ph type="title"/>
          </p:nvPr>
        </p:nvSpPr>
        <p:spPr>
          <a:xfrm>
            <a:off x="601255" y="924764"/>
            <a:ext cx="3409783" cy="1013800"/>
          </a:xfrm>
        </p:spPr>
        <p:txBody>
          <a:bodyPr>
            <a:normAutofit/>
          </a:bodyPr>
          <a:lstStyle/>
          <a:p>
            <a:r>
              <a:rPr lang="en-US" sz="2400" dirty="0"/>
              <a:t>Polysubstance use among 11</a:t>
            </a:r>
            <a:r>
              <a:rPr lang="en-US" sz="2400" baseline="30000" dirty="0"/>
              <a:t>th</a:t>
            </a:r>
            <a:r>
              <a:rPr lang="en-US" sz="2400" dirty="0"/>
              <a:t> graders</a:t>
            </a:r>
          </a:p>
        </p:txBody>
      </p:sp>
      <p:graphicFrame>
        <p:nvGraphicFramePr>
          <p:cNvPr id="5" name="Content Placeholder 4">
            <a:extLst>
              <a:ext uri="{FF2B5EF4-FFF2-40B4-BE49-F238E27FC236}">
                <a16:creationId xmlns:a16="http://schemas.microsoft.com/office/drawing/2014/main" id="{C1C5A47C-D758-48C9-B7F0-FE8C8D0AB9BF}"/>
              </a:ext>
            </a:extLst>
          </p:cNvPr>
          <p:cNvGraphicFramePr>
            <a:graphicFrameLocks noGrp="1"/>
          </p:cNvGraphicFramePr>
          <p:nvPr>
            <p:ph idx="1"/>
            <p:extLst>
              <p:ext uri="{D42A27DB-BD31-4B8C-83A1-F6EECF244321}">
                <p14:modId xmlns:p14="http://schemas.microsoft.com/office/powerpoint/2010/main" val="3213027942"/>
              </p:ext>
            </p:extLst>
          </p:nvPr>
        </p:nvGraphicFramePr>
        <p:xfrm>
          <a:off x="601255" y="2633683"/>
          <a:ext cx="3409783" cy="2282828"/>
        </p:xfrm>
        <a:graphic>
          <a:graphicData uri="http://schemas.openxmlformats.org/drawingml/2006/table">
            <a:tbl>
              <a:tblPr firstRow="1" firstCol="1" bandRow="1">
                <a:tableStyleId>{5C22544A-7EE6-4342-B048-85BDC9FD1C3A}</a:tableStyleId>
              </a:tblPr>
              <a:tblGrid>
                <a:gridCol w="2193316">
                  <a:extLst>
                    <a:ext uri="{9D8B030D-6E8A-4147-A177-3AD203B41FA5}">
                      <a16:colId xmlns:a16="http://schemas.microsoft.com/office/drawing/2014/main" val="2520194458"/>
                    </a:ext>
                  </a:extLst>
                </a:gridCol>
                <a:gridCol w="1216467">
                  <a:extLst>
                    <a:ext uri="{9D8B030D-6E8A-4147-A177-3AD203B41FA5}">
                      <a16:colId xmlns:a16="http://schemas.microsoft.com/office/drawing/2014/main" val="4226767034"/>
                    </a:ext>
                  </a:extLst>
                </a:gridCol>
              </a:tblGrid>
              <a:tr h="418800">
                <a:tc>
                  <a:txBody>
                    <a:bodyPr/>
                    <a:lstStyle/>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r>
                        <a:rPr lang="en-US" sz="1400" dirty="0">
                          <a:effectLst/>
                        </a:rPr>
                        <a:t>Substance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 Reporting</a:t>
                      </a:r>
                    </a:p>
                    <a:p>
                      <a:pPr marL="0" marR="0" algn="ctr">
                        <a:lnSpc>
                          <a:spcPct val="107000"/>
                        </a:lnSpc>
                        <a:spcBef>
                          <a:spcPts val="0"/>
                        </a:spcBef>
                        <a:spcAft>
                          <a:spcPts val="0"/>
                        </a:spcAft>
                      </a:pPr>
                      <a:r>
                        <a:rPr lang="en-US" sz="1400" dirty="0">
                          <a:effectLst/>
                        </a:rPr>
                        <a:t>Past-Year Use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53059372"/>
                  </a:ext>
                </a:extLst>
              </a:tr>
              <a:tr h="204177">
                <a:tc>
                  <a:txBody>
                    <a:bodyPr/>
                    <a:lstStyle/>
                    <a:p>
                      <a:pPr marL="0" marR="0" algn="l">
                        <a:lnSpc>
                          <a:spcPct val="107000"/>
                        </a:lnSpc>
                        <a:spcBef>
                          <a:spcPts val="0"/>
                        </a:spcBef>
                        <a:spcAft>
                          <a:spcPts val="0"/>
                        </a:spcAft>
                      </a:pPr>
                      <a:r>
                        <a:rPr lang="en-US" sz="1400" dirty="0">
                          <a:effectLst/>
                        </a:rPr>
                        <a:t>Alcohol</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45%</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45221927"/>
                  </a:ext>
                </a:extLst>
              </a:tr>
              <a:tr h="204177">
                <a:tc>
                  <a:txBody>
                    <a:bodyPr/>
                    <a:lstStyle/>
                    <a:p>
                      <a:pPr marL="0" marR="0" algn="l">
                        <a:lnSpc>
                          <a:spcPct val="107000"/>
                        </a:lnSpc>
                        <a:spcBef>
                          <a:spcPts val="0"/>
                        </a:spcBef>
                        <a:spcAft>
                          <a:spcPts val="0"/>
                        </a:spcAft>
                      </a:pPr>
                      <a:r>
                        <a:rPr lang="en-US" sz="1400" dirty="0">
                          <a:effectLst/>
                        </a:rPr>
                        <a:t>Marijuana</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34%</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19148983"/>
                  </a:ext>
                </a:extLst>
              </a:tr>
              <a:tr h="204177">
                <a:tc>
                  <a:txBody>
                    <a:bodyPr/>
                    <a:lstStyle/>
                    <a:p>
                      <a:pPr marL="0" marR="0" algn="l">
                        <a:lnSpc>
                          <a:spcPct val="107000"/>
                        </a:lnSpc>
                        <a:spcBef>
                          <a:spcPts val="0"/>
                        </a:spcBef>
                        <a:spcAft>
                          <a:spcPts val="0"/>
                        </a:spcAft>
                      </a:pPr>
                      <a:r>
                        <a:rPr lang="en-US" sz="1400" dirty="0">
                          <a:effectLst/>
                        </a:rPr>
                        <a:t>E-cigarette/Vape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17%</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37344067"/>
                  </a:ext>
                </a:extLst>
              </a:tr>
              <a:tr h="204177">
                <a:tc>
                  <a:txBody>
                    <a:bodyPr/>
                    <a:lstStyle/>
                    <a:p>
                      <a:pPr marL="0" marR="0" algn="l">
                        <a:lnSpc>
                          <a:spcPct val="107000"/>
                        </a:lnSpc>
                        <a:spcBef>
                          <a:spcPts val="0"/>
                        </a:spcBef>
                        <a:spcAft>
                          <a:spcPts val="0"/>
                        </a:spcAft>
                      </a:pPr>
                      <a:r>
                        <a:rPr lang="en-US" sz="1400" dirty="0">
                          <a:effectLst/>
                        </a:rPr>
                        <a:t>Cigarettes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83198159"/>
                  </a:ext>
                </a:extLst>
              </a:tr>
              <a:tr h="204177">
                <a:tc>
                  <a:txBody>
                    <a:bodyPr/>
                    <a:lstStyle/>
                    <a:p>
                      <a:pPr marL="0" marR="0" algn="l">
                        <a:lnSpc>
                          <a:spcPct val="107000"/>
                        </a:lnSpc>
                        <a:spcBef>
                          <a:spcPts val="0"/>
                        </a:spcBef>
                        <a:spcAft>
                          <a:spcPts val="0"/>
                        </a:spcAft>
                      </a:pPr>
                      <a:r>
                        <a:rPr lang="en-US" sz="1400" dirty="0">
                          <a:effectLst/>
                        </a:rPr>
                        <a:t>At least one other drug</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12%</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73473863"/>
                  </a:ext>
                </a:extLst>
              </a:tr>
              <a:tr h="204177">
                <a:tc>
                  <a:txBody>
                    <a:bodyPr/>
                    <a:lstStyle/>
                    <a:p>
                      <a:pPr marL="0" marR="0" algn="l">
                        <a:lnSpc>
                          <a:spcPct val="107000"/>
                        </a:lnSpc>
                        <a:spcBef>
                          <a:spcPts val="0"/>
                        </a:spcBef>
                        <a:spcAft>
                          <a:spcPts val="0"/>
                        </a:spcAft>
                      </a:pPr>
                      <a:r>
                        <a:rPr lang="en-US" sz="1400" dirty="0">
                          <a:effectLst/>
                        </a:rPr>
                        <a:t>All of the above categories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50840154"/>
                  </a:ext>
                </a:extLst>
              </a:tr>
            </a:tbl>
          </a:graphicData>
        </a:graphic>
      </p:graphicFrame>
      <p:pic>
        <p:nvPicPr>
          <p:cNvPr id="4" name="Content Placeholder 3">
            <a:extLst>
              <a:ext uri="{FF2B5EF4-FFF2-40B4-BE49-F238E27FC236}">
                <a16:creationId xmlns:a16="http://schemas.microsoft.com/office/drawing/2014/main" id="{6EC97C4A-3803-4A04-AF8E-18B0C8A7BABB}"/>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5936360" y="1092619"/>
            <a:ext cx="4469134" cy="4655348"/>
          </a:xfrm>
          <a:prstGeom prst="rect">
            <a:avLst/>
          </a:prstGeom>
          <a:noFill/>
        </p:spPr>
      </p:pic>
      <p:sp>
        <p:nvSpPr>
          <p:cNvPr id="10" name="TextBox 9">
            <a:extLst>
              <a:ext uri="{FF2B5EF4-FFF2-40B4-BE49-F238E27FC236}">
                <a16:creationId xmlns:a16="http://schemas.microsoft.com/office/drawing/2014/main" id="{13202302-1732-4B22-9F41-1F4E8377D91A}"/>
              </a:ext>
            </a:extLst>
          </p:cNvPr>
          <p:cNvSpPr txBox="1"/>
          <p:nvPr/>
        </p:nvSpPr>
        <p:spPr>
          <a:xfrm>
            <a:off x="3440937" y="6530620"/>
            <a:ext cx="6774143" cy="246221"/>
          </a:xfrm>
          <a:prstGeom prst="rect">
            <a:avLst/>
          </a:prstGeom>
          <a:noFill/>
        </p:spPr>
        <p:txBody>
          <a:bodyPr wrap="square">
            <a:spAutoFit/>
          </a:bodyPr>
          <a:lstStyle/>
          <a:p>
            <a:r>
              <a:rPr lang="en-US" sz="10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Center for Drug &amp; Health Studies. (2018). </a:t>
            </a:r>
            <a:r>
              <a:rPr lang="en-US" sz="1000" i="1"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Delaware School Survey: Secondary </a:t>
            </a:r>
            <a:r>
              <a:rPr lang="en-US" sz="10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hlinkClick r:id="rId3"/>
              </a:rPr>
              <a:t>[Annual Survey]. University of Delaware. </a:t>
            </a:r>
            <a:endParaRPr lang="en-US" dirty="0"/>
          </a:p>
        </p:txBody>
      </p:sp>
    </p:spTree>
    <p:extLst>
      <p:ext uri="{BB962C8B-B14F-4D97-AF65-F5344CB8AC3E}">
        <p14:creationId xmlns:p14="http://schemas.microsoft.com/office/powerpoint/2010/main" val="404328371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B0C86F3-B6BF-4676-BD53-D2649F04C2E9}"/>
</file>

<file path=customXml/itemProps2.xml><?xml version="1.0" encoding="utf-8"?>
<ds:datastoreItem xmlns:ds="http://schemas.openxmlformats.org/officeDocument/2006/customXml" ds:itemID="{ABB5A224-505E-4A5D-AB32-C5B8EDAA0ECE}"/>
</file>

<file path=customXml/itemProps3.xml><?xml version="1.0" encoding="utf-8"?>
<ds:datastoreItem xmlns:ds="http://schemas.openxmlformats.org/officeDocument/2006/customXml" ds:itemID="{81C21CEA-7F11-49ED-BC48-868CBBC20BF6}"/>
</file>

<file path=docProps/app.xml><?xml version="1.0" encoding="utf-8"?>
<Properties xmlns="http://schemas.openxmlformats.org/officeDocument/2006/extended-properties" xmlns:vt="http://schemas.openxmlformats.org/officeDocument/2006/docPropsVTypes">
  <TotalTime>310</TotalTime>
  <Words>2082</Words>
  <Application>Microsoft Macintosh PowerPoint</Application>
  <PresentationFormat>Widescreen</PresentationFormat>
  <Paragraphs>200</Paragraphs>
  <Slides>30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Calibri</vt:lpstr>
      <vt:lpstr>Gill Sans MT</vt:lpstr>
      <vt:lpstr>Secondary</vt:lpstr>
      <vt:lpstr>Wingdings 2</vt:lpstr>
      <vt:lpstr>Dividend</vt:lpstr>
      <vt:lpstr>Youth substance use in Delaware</vt:lpstr>
      <vt:lpstr>What is the state epidemiological outcomes workgroup (SEOW)?</vt:lpstr>
      <vt:lpstr>Support the SEOW can provide:</vt:lpstr>
      <vt:lpstr>SEOW data products</vt:lpstr>
      <vt:lpstr>PowerPoint Presentation</vt:lpstr>
      <vt:lpstr>PowerPoint Presentation</vt:lpstr>
      <vt:lpstr>Overview of youth substance use</vt:lpstr>
      <vt:lpstr>School Surveys</vt:lpstr>
      <vt:lpstr>Polysubstance use among 11th graders</vt:lpstr>
      <vt:lpstr>Cigarettes and vaping</vt:lpstr>
      <vt:lpstr>PowerPoint Presentation</vt:lpstr>
      <vt:lpstr>trends in vaping among 11th grade students  (in percentages)</vt:lpstr>
      <vt:lpstr>PowerPoint Presentation</vt:lpstr>
      <vt:lpstr>Alcohol </vt:lpstr>
      <vt:lpstr>PowerPoint Presentation</vt:lpstr>
      <vt:lpstr>PowerPoint Presentation</vt:lpstr>
      <vt:lpstr>Declines in high school binge drinking at state and national level</vt:lpstr>
      <vt:lpstr>marijuana</vt:lpstr>
      <vt:lpstr>Perceptions of risk associated with regular marijuana use (in percentages)</vt:lpstr>
      <vt:lpstr>Opioids and prescription misuse</vt:lpstr>
      <vt:lpstr>PowerPoint Presentation</vt:lpstr>
      <vt:lpstr>PowerPoint Presentation</vt:lpstr>
      <vt:lpstr>Relatively High perceptions of great risk from rx misuse among 11th grade students  (in percentages)</vt:lpstr>
      <vt:lpstr>risk and  protective factors</vt:lpstr>
      <vt:lpstr>PowerPoint Presentation</vt:lpstr>
      <vt:lpstr>PowerPoint Presentation</vt:lpstr>
      <vt:lpstr>PowerPoint Presentation</vt:lpstr>
      <vt:lpstr>PowerPoint Presentation</vt:lpstr>
      <vt:lpstr>For more information about the Seow or to be added to the listserv, please 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substance use in delaware</dc:title>
  <dc:creator>Rachel Ryding</dc:creator>
  <cp:lastModifiedBy>Merriman-Nai, Sharon</cp:lastModifiedBy>
  <cp:revision>13</cp:revision>
  <dcterms:created xsi:type="dcterms:W3CDTF">2021-01-15T17:30:53Z</dcterms:created>
  <dcterms:modified xsi:type="dcterms:W3CDTF">2021-02-09T01:01:07Z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